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0C_4AD3DAFF.xml" ContentType="application/vnd.ms-powerpoint.comments+xml"/>
  <Override PartName="/ppt/notesSlides/notesSlide5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0A_AE6DAA06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0" r:id="rId1"/>
    <p:sldMasterId id="2147483652" r:id="rId2"/>
  </p:sldMasterIdLst>
  <p:notesMasterIdLst>
    <p:notesMasterId r:id="rId15"/>
  </p:notesMasterIdLst>
  <p:sldIdLst>
    <p:sldId id="260" r:id="rId3"/>
    <p:sldId id="262" r:id="rId4"/>
    <p:sldId id="259" r:id="rId5"/>
    <p:sldId id="264" r:id="rId6"/>
    <p:sldId id="267" r:id="rId7"/>
    <p:sldId id="271" r:id="rId8"/>
    <p:sldId id="268" r:id="rId9"/>
    <p:sldId id="270" r:id="rId10"/>
    <p:sldId id="269" r:id="rId11"/>
    <p:sldId id="263" r:id="rId12"/>
    <p:sldId id="265" r:id="rId13"/>
    <p:sldId id="266" r:id="rId14"/>
  </p:sldIdLst>
  <p:sldSz cx="11520488" cy="6480175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D6F2EB9-0F9D-11FF-3725-6E6478E33E3F}" name="Robert Hennings" initials="RH" userId="0c30f06d2451ee71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7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91"/>
    <p:restoredTop sz="83846"/>
  </p:normalViewPr>
  <p:slideViewPr>
    <p:cSldViewPr snapToGrid="0">
      <p:cViewPr varScale="1">
        <p:scale>
          <a:sx n="196" d="100"/>
          <a:sy n="196" d="100"/>
        </p:scale>
        <p:origin x="23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-Arbeitsblat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Tabelle1!$A$2:$A$13</cx:f>
        <cx:lvl ptCount="12">
          <cx:pt idx="0">Vereinigte Staaten</cx:pt>
          <cx:pt idx="1">Mexiko</cx:pt>
          <cx:pt idx="2">Brasilien</cx:pt>
          <cx:pt idx="3">Argentinien</cx:pt>
          <cx:pt idx="4">Australien</cx:pt>
          <cx:pt idx="5">China</cx:pt>
          <cx:pt idx="6">Russland</cx:pt>
          <cx:pt idx="7">Indien</cx:pt>
          <cx:pt idx="8">Schweden</cx:pt>
          <cx:pt idx="9">Frankreich</cx:pt>
          <cx:pt idx="10">Vereinigte Arabische Emirate</cx:pt>
          <cx:pt idx="11">Namibia</cx:pt>
        </cx:lvl>
      </cx:strDim>
      <cx:numDim type="colorVal">
        <cx:f>Tabelle1!$B$2:$B$13</cx:f>
        <cx:lvl ptCount="12" formatCode="Standard">
          <cx:pt idx="0">8</cx:pt>
          <cx:pt idx="1">10</cx:pt>
          <cx:pt idx="2">7</cx:pt>
          <cx:pt idx="3">9</cx:pt>
          <cx:pt idx="4">12</cx:pt>
          <cx:pt idx="5">11</cx:pt>
          <cx:pt idx="6">8</cx:pt>
          <cx:pt idx="7">9</cx:pt>
          <cx:pt idx="8">6</cx:pt>
          <cx:pt idx="9">7</cx:pt>
          <cx:pt idx="10">9</cx:pt>
          <cx:pt idx="11">11</cx:pt>
        </cx:lvl>
      </cx:numDim>
    </cx:data>
  </cx:chartData>
  <cx:chart>
    <cx:plotArea>
      <cx:plotAreaRegion>
        <cx:series layoutId="regionMap" uniqueId="{D1BA29BA-7447-A242-BD89-69E2A6C73841}">
          <cx:tx>
            <cx:txData>
              <cx:f>Tabelle1!$B$1</cx:f>
              <cx:v>Datenreihe1</cx:v>
            </cx:txData>
          </cx:tx>
          <cx:spPr>
            <a:ln>
              <a:solidFill>
                <a:schemeClr val="tx1"/>
              </a:solidFill>
            </a:ln>
          </cx:spPr>
          <cx:dataId val="0"/>
          <cx:layoutPr>
            <cx:geography cultureLanguage="de-DE" cultureRegion="DE" attribution="Unterstützt von Bing">
              <cx:geoCache provider="{E9337A44-BEBE-4D9F-B70C-5C5E7DAFC167}">
                <cx:binary>7Hxnc9zG1uZfUenzgu4cbl3fKjcwmTkofUGNSBqNnOOv3zOkKA1HNGXt9Za9Wy/lRGAw3X3yec4D
//t2+Ndtcr+t3gxpktX/uh1+fWubpvjXL7/Ut/Y+3dZHaXhb5XX+e3N0m6e/5L//Ht7e/3JXbfsw
C34hCLNfbu22au6Ht//5N3xbcJ8f57fbJsyzi/a+Gi/v6zZp6lfuvXjrzW3eZs3u8QC+6de3p9s0
/Bxu3765z5qwGa/H4v7Xt88+8/bNL4ff9N2qbxLYWNPewbMOoUeEUs40xvrx5+2bJM+CL/exPKKE
Yoy4Qg8/5Glt2Ao8/yc29LCd7d1ddV/Xb778e+/BZ7vfux7Wuft4eDff7fT0t4ej/fJcuP/598EF
OOzBlT35H0rmR7cOxW+q7RQmTxL4C6SP0RF9+EEg1z2xOxzU8iBvKV6UO+ykDpPwPnttMy9Lfu/R
A9nv3TmUvrn8+6W/yu5+cOCfs31CjignHBH1KOoDHUh9RAUVElH+qAL5JOtH0//xdl6W/9NzB8J/
unwo+dXp3y/5d/fVfZiFQXP/5rdq+zncBcU3szSsts39k1D+e28g7AgETZjU/KVQBC4Bl5n6GqjU
09KP+vg/3eTLWnr92w509/qHDzX62+wfpdGrZgtqfDWQ/JxfUX3EwWkko/LRcejz2Kb1EcIKfEuz
Rz2zP1Tkl7296fLszW/pfRXGr+a+H6ryxe/7Y2W++PFDdd5c/f3qvLq1/f3dX6lEro+EZFoSTh6V
BN62l6AwO+IEKa7kN199rEkenfHPbOhlbX178kAv324cauDqH+BQl21dJ9vs7smU//twKNiRUIIi
rdCjBiD/7GlAyyPJOEVSf8te+xr4Mxt6WQPfnjzQwLcbhxq4vPn7fcC1YfZqdPjJKCaOONdU4qco
pZ+JHyN6JDmlTEN025f7D7fxstC/PHYg8S9XD8Xt/gNqgr1i8S9rRv6bcvgHhfnLUodDPDx3IPan
y4dy/ydUwSf3QxjnTzb334cZaAA1NIBg6fyZgTsYEcjjWuz+PC33GNx/vIWXpf303IG0ny4fSvvk
w98fVObVNouh+L21TyL47yXOxJEgDKI6eR7RyRHjikqh5GO81xBx9iPLn9vLy6Lff/ZA/Pu3DlUw
/we0fXvF9Yv12F8Vff6nbAWI6Tv05P8qnvJbWzfV9kcwxs/lbYfwI0kUYoq+jGhRdsQ0whJy90N7
gp972Z/b08tetv/sgZft3zr0st/+AdXTb1Wwc6TsL0VYHJC11oJphV+sYR2ocbUAbXH8BeY6KKb+
5K7+QBv7RzpUx/697/Txl0S9P4YhvwKy3rbZzh6Q3D0k8vW7D0cFdPng0dcA4ccAubr79a2CJu4r
PLz7hmf5ZXGfV8Ge/p+euN/Wza9vIWtJohkBv5GCCaaga+/vH+4g6OcR1UoJJplAGu5kedVYeIge
cQVlNKKCcKYUgQ3UeftwCx8hrqGJlAQzyjmTX5Hz8zwZgzz7Kogvv7/J2vQ8D7Om/vUtbOXtm+Lx
c7t9Qp8KcAPhAFMLRQQRanf/dnsJ8Dx8HP+vtIy07GhbzSbVlPEiGSPUzXtZiHchr1kzt62ParcM
OirmglXDDekStYUdDytf5REx3SSsNbFtmWOImEi7RkhGyaaOqf7A/TZMTNOkOnZVqGO+yIK4rwyf
uu5sILIuTRCQIjNpUKtPTSJoa2qNRj6fdOmfZErXjan6xk7GytzJ3TSWBTUx6ofjpsHUNwq3xA0k
7uKzvvOjZdghfdyIZDwNSJlvGY/K3/Mi673IsWg7TSMNTBWq+GOus4QaOSZ9ZmRi0WkYxsPHpuzk
jc7SPlxY30a56SKrUyPGIAyN3zNZmz5JJ2aGIK23Ii7xnc1SzIwzhel70oCqDRoD2hu/mdLMDLgr
fU/ZOrUGN1X8gVsxbbIwFmLlEFwuQpycEVap0m17Xa2JZWm8SOvMOa0S3udG51F0Z6PYGY1gbFxX
otDIoK6RYmb7sU5ckCrGLidNn7iscrrO41TXoWn8jIaGOYroWZRQ6s/8rC2yuchocZIXYdCZwmnJ
J1ZnODK5SKoLiWTgzGiN8g9RM9WBh2KWcFOSRp1VMRWOmwTKTm6Z1kNlBpYiMnMcVr2nOdefk6GL
kSlpHCBTpz3edg7GlRvYVPlebPtm3dlKiaWPxh4ZWkSpdTHJmtYkJSuVkWk7nYuaYG6yfuyLpYpY
VJtAxhmbO31Glt2Q98QTqE+Um+NJ3aRZH6au40cycDWLo9ioBo+hl8ksdBbtoKXjMebIcl3WxQgL
cRSHpszyMnWLXNet2/ltQZZNmZTzgel8MAhR1c2stk0MhlKpwOioIleqb+RlNjR2lcHCl4M/WGVC
ktHRFRRsLAjCsXZlXXc3Q1xNnStlNILOdZuK9WSzqHUjJNk2CUYUur4UclOq1q9mo1B56hLl14nh
gst0xtOChq6dHHUip1zELuulGg0pfIyNnzhCmVjW07SMytEPDAsrzpe5qkTgjhnNlLFpbMPZyPDw
KWsG/bFwiFO6rFEJyKdmtTC+Hjv476Qf52is9OdqauCbyrbVxo5FdTLRDHM3xBFaNmmXxLM+ysFt
qRh6YrSw0s60M4y/xwMOP8p2KkMju6ahJooqPq6s0CF3NYIIYSZUVr/jQCXUjXKHxR7mMQ68Lidw
moQ6eeK2oc/fyzTPYpeyIYpMo1kJwmSseldnYfJ70vXOp7RuSmr6qvDvm6IQuQEP7E95R6bISwrB
qdvWeYrduIrK1MS6Slrjh9i+V7EmvdvTUmBXDhYFbtPYtnXjEAeT0UmUBF49sYi7CVYTckec5ZOJ
d8bjZjyq5TpjTUkMayyzLo27ITEF68FPuXamczWMfeiW3Kaph1STIgM+2lZGKifzvczWEq1Erfpo
0YRV5LtFopic51NO+vnoBBCaRDQJuhx1HAYmHxsIhzRgVTKrpipjbsiKtHCnonequZ0i2c39ckj0
HHUx+5DzqmSuUkP4TjW5vst91H6A1Mkcr0dh3S0E4gGZQ25prvUwitCNki4Wy7ZoSDajY1vjue9E
sp9nIw4KiDyIRrewnaFdhSINhzkSNfs0aNb2Bg7eXloZB3aWFk7XL6u8negiSCbcXLLKgoU4zsjF
eTu0YbsCMTrbDGbA8bzv677wdJyUdyjsGxeW9+dRKlKvLMILViYDBOGyjbBrc5mCZabNkgSjNtxH
3K2mENRKEQH1cW1NwCPfCJ4uwiFnx1OenUQ9YaZM/RUH1asw26h8PNeEznQwmjLEvcFpexoH1BPg
xmnRnbES3dawNuJxZ2iE13HVLmhrQ8/3e2MFbKCLe4+qbCOKEGJAGhmqp7O6KNUsDIpNXfEPDLG7
sc6uhpiCkxbzDpMtDs67pjxJ4zEx4biktV3VTbQqAj0buxTcIXNxkJwN4ThLS/uh6pTjNbwsl7Lq
r9vMx6GJwmFJRdK6WXbZpQ6EtpKbxFcnmaXETUo+QyUEmPZWpWHmdl3u9RpWS1CwiKrepL2v1ppG
7/lI7bxJUAdumXjET+fOJEwfU+ZNceLVdFyHUxGvWU2dtUrb6yBmqeGs9oq8z5d9vCR5Cp46Vqs4
GANjM7WsgnSeqO6yxu2qE3qtcQGxJwpcNnyeOtS4WS/HFTz/3q+C93XEauNn7CqJw3Un7UbF9Dju
xs4gNWmIteOiKwdkHARfWwTswibDLXeibJZ2ttZuz3EnDa/qdxkKTJaCo1bNzGFkbjsGLjptogKt
kwxveuxgN82wKTg7a20PVgMRB8XZKvBrURilyg+Vk3tpFN/nQs9KlCzbiCzRqN4VtRyMmGzljqmK
302IuUgUZzUJZzik1EwqPYFYRI0Y0nBmhyif2amPXZvhdzJvMtPgXSGTNLdhTi6rMlVuC87othPy
pJPMy7y87kj0AcKpy4W2KycjF12PKqiMcogBIYc8XTJJ51D6XJUy35RlsiWJfT/4jQKCBcbXkjhu
zUhrBFXapBa3xlHDSd2j1ou0dVueDxedhe8swIFmeVv2IXgjYZu0rW4VcyI3lx0+6TEeTTN8YEWS
gVWLe1jOi1R8asMqk17Tce2l3IcSLcUnEWYzav1yoaDc8Ejh3E0O97Kin03J5K9JURVXNZNQmpDJ
7QZn7cTnLOqtyehlhApTJ7oNTU7EmEPJwj62VTcdT3HgxWXvqqRsTZyNF4T18zSyHs5IZTIFOowy
dp5mxaKqTqugC1aC0dNsit3CaVZVkmmQfPh5Cu3JlDZm8iFtDMGpI/iqGcW5bCIXCozQHQrkZSm9
IjwbXdv3HhHBzDLZzmwxFRFUP4EZY2UNKhvisdwnponTZdMiQ5z4ZKyCTRyLc4LTy0z6ppbxjENE
DZA+J5BnuK5MjHHttn681CUYmy4XwehZFRuafLIxmTtVfQNFxgeoto22t1mhjllyEY6nTluBOedX
7UjXwgf1824LRaDjhrqGh8MlDab+vA3eJUnoSlzN/aqZt/rOyZvjUUSztvH9k6TiG9REcydJU1eN
vmnJfY+pm2QMz0obl6a2Q2EgxxSLeiKTyap2iYN6FmUd8rrdUnWYffJ1fs6KAOGFT6fAUCS8IBZ6
3vXxGe8gR2sxT2ofIjOZbuNyDN0i5pOHCWvNWEExgqbmLqvtPO+LzoumFkrkjC21SE97Xm+yocq8
OIFwUocf0t5WHhwtN3kfaxPzcguldbfU+XYgTlG6Ao06NKJJ7SfZgIJWwYTkHU2aM9z7pYW2oGnU
zDqI1GaoFcrmedxW47ISafxJo1grNxKJiuZVrodZWDfIejYXfe82fuvM0ziCXFAXbXjKur5O3S4M
WWZKkbLbikfpFrN07GZEC7+YCemLyvhFmg6uz3kCpVaWhZXXtQlectEh4epBQEZsJJGGFX69KVSK
c+MMNV1DA9Peg2zjbkWEL0NPhH4fgVEqcREFafp7wrGejI+q4rJyqgkqT1X2gRmGIHuHEmm7Y2eA
8upM+GFzLnVn7axOOnZVkAArkxeaJZ4dUkZMNA7FHbgWmsxQJRWap52cUrfN2jE2g4KDeYVs/MTF
kBou+p7UtYubZjxLnKJrZimuNPeGJh36JaQepLxxCNrS9CyCDaYZFEhrVAgGaVGRXWGpEyLWeRw6
7/spd06hMBnLTTyKeJbWo7zDjYA0UxRtk5rBiabP+3j1syb2Ni/GKgzsFwbY11//c/JEK3tgLX27
vuOQffvtrLjPrprq/r452RaHn9zhDF8/+g2u27X3X9G8A7TgkY32B1DCqzf/HM5AOEwM/hhoeL8F
b6/ftNndm3nbtN+mdrtO/uHZR8jBwVIcYUGIwFoQpZEgT5gD3FJHWGHB4CIMLr7gDQ4G3hRWiiNM
AQqghACg9AVwcGBmDTAEllpyAQ9yjn8GccCwyh7gwKUC8hB0N0oA4kAB40LPAYegl20YYtTcRG2U
RaaiaXI6ZKGE1DgM7ULv0mI0BEE8m0bSfS7bqrVGoRo8mIr4xi+b8jQZaHqJRzQtakmr2Z5QX8BE
QOaHGwQ4BnBQoTFU4np3gD1EpB9g69CmNjdl1JwXGACNCMCLyYvTkq1eXwoQnu+XkkAHQApTwF8A
U91fqulk7wd8am5GZ8wBAKiCWYBstH59lZ1iD5bRiEB5rCgDjAfTA4ynn0rhVBBS33V53y6wKBkU
EP35UObITeq6nKO+LXooRvz4GiejOp1K5ySukk1lfW4EDrIVbuNpNk2WX6UKJO5gHXvROMZz6V/G
siw2cRcVyygoqFvU1l/YtuSe7jRavH4WDLOe784CZkMANANyJcyZn4ts9BmtxrS276R07J1sM3re
26J2NREAbYSFNmGL1wBNSK9lY7HokskNxhh5aQOwQlVMi6ROKzdrrznrolkXB+GjUr/gkuf7INt+
/NgPJ/+/xif6any6brtt0j6NBR6C0u6Br0FJH2nCJUeSEraLNk9BaReukEAQwfSOLisV6PQpMPEj
0DVQaQQgnvDPB5D0a2BCR1Jj4ENRmFsgAoyCp9D8TEmA+n75fR8J/c5JgLCIFIQjBZvjlLEDw6ol
Kxpe8OamTSBTpmMrNgP1hyuetmwZtrVaZfWQLkRQ5eeko8UaEn4xT0Yxndd06DZtHCduYrNFEFjr
qryMj7VuymuMh+xYZqicCTwES1bV0ybEE0q8gtf+cWmXMWmg4HZfd5TnPq8UgxoFMw5jUQhXCmL6
cz9BrOICfIVd8bgNvCDN1CxS6hb1kfODIAZ62/PILysphGEcoTWBpvr5Sm1a66gvWn5F0oTPrB3U
ahq6cJHxIt2U2oqToi3GBoAWPJmfPiSsKDgHxg84uN5tbS9UW1Xkg0qRf8VD3c0yQCw3ic/YccDF
OPvJpcDIFNWAvUNWAFM5OGUEdtPpLi2vnV4AKj6KbSoscp0BcLLXV6KQnZ8LlBKNGQYzFJhLpHYJ
au9UMkciSMVYXscSSrmgXkHinqupOc5KNCuHdM419MR0BVC627H3JXIucE7cKNoE/jaV94wpt3Lq
5Q5xHdNzVFmv69gqZek8Ta54a28Gnro0lcukqDdRGm6qLjhvLAmhg8Dnr5/meTYF69iNCym4JzCC
YWF1kO4BHIuEJQkklrh35hIBfX3wM2LSsckB2nKy+evrfWeNVMLwAaiwnMrdYONAeEU/yDgaK3aN
YOSxmPxhWgJSmWz61M9WxdDri9iR3CXVDy3keTLfnXRX22AGnocEBabmgdqiaBA6CNl1K0U/CwoA
/2rAXH7gbQf1024ZBeUZQ8A+YVgDZPx8GVzgPHKcgVy3Ps6XMNWIlyx2pkWcSkAuFeA8PAbMJdDc
BJUIZ7VvhalYXbpRWoWnBWTMmTMuSFtuf1LyTIDhEYBtJQYuBj0IoMVQJm0e+cFN6Ae56ydNeyax
w1y/6CqD6UBmHbaXjnTkxesLk+8kzySQbRDj8DfUBfTAxnAzCWQFr24aNgPItPa4hZGU7LOLsh7f
V7S7jpJxdGUAk5MxoZ8bFHg9rTyZMt8ERXtue1qbccTbvCkWMbTRAaYNwH3scy4mj6lpMRTlbIDJ
2Os7x7udfZu+gTKB8asVWOyO2aKB2vJcmU6hFQumbrwpOTnxJ7Hok8LLlT6tdb8BFMTlgC6FDnsP
aNvD0v9TpbyFSndPC9+Na6/z+D7ZHpQp8MTXMgXvGiQFKJralSu7YuRxXgu9EzC7CIJkA22B4M8a
KHXE4YUfsEIMxenDNPdbAwUvRADhV2iGBbCXIFH8TJ2ymxfvmQyHoAaVL0Icjqlh/EsP/J/AiHec
RIGuCL6g5VkWeICkZxcj2eRk0wcrii6L4BgGQcYf3FScFumsjubTmmlTvYcx7GSPE71us0VerANR
z/zBBL8DLlq7/Lqa97lXYreLzuVwGgC0lXgBO4M53YA3jTjv2hPdA8Y1G+hxqZkhbCUmbFTkxqNx
WhP5N7b6CNAbDCzKRT64TaeuHVF4TRm6OFrz7DwMPzn4o8jOBnSip2VdniXkDIYkBsUA0ooTHL8L
WGJyQB5GthyD4yS46gZj4U95VpdrDtPBPfWfP3rbfuWHn+fbLxKFsAUq3zVhO/7Yfr7tEWlyZVN0
VYf8A++C0BsCJjd0kp/kABBlo728dOb9e2do+ImkI6Bc0DD9aBvfKxYGWpDyIfdDaiI7XuH+NrKs
VgWt2XQVW/IOt1hd8gCFm5xueBh96FW+FQW7SdHgwLSwWhBUEJfTZLyCfOBNHb55XSzPEylIhQIW
sEs2EIJgP+wgkea5ggEMVf1VRQBRaotQz2FI9qGh4yKNxBrefnNWFN46eayzfiou/T+H22AIEn+M
21wBF7J5s7xP7g8gm91jX8IOO1IYvFkDBMMAwQdyz7ewA+8MAIAIaITYZYsHNOepPZLQHoFuNKAU
EH8A8QEtPbVHDAGJRABBBGhCD8HqJ7qjg0QF3ZfihEF0w0rrB3b9c+OchnQI09yuUWy7ZF5DjUoS
L5v8MltWGe7SG8CNivwzDJCGwjfWoVX3mQI1I59FRFpLf+Qsz60TKn4QE4MqD5AT6Dyg63i+H0JL
mjkiXFcZT/JxNqGWDcdOrFuIaGWfOErCFJbAJMe0MAMq3w09Zd0qxjqUysVd5Avl0t4ZJ2mszkrs
MTHW0XWKE/keuCRAZfBgjhxa5lYdB0QbZu8jSn5Q6R9EHgHlPYMsslMdFPsE9HtwCkFg/qCzxiQW
JlCZArDLh+BbpBUFVsGYh7dOV6sGoHWedi019cR1vRzqiTqJF8rcz5zZAJwbGOhXWh7vGelLcRGs
cS/TCChJoLlCANMxeFEXosDB7gKdJg/cIJM3ERkmt0jbkqzjRtpkMTZjBwE/sxWzEdAZGGGT2/BE
ledRlgx6ziWFQg8HgUKP+/qpCPHn8N/rPIW/DoHfPwfU7LazD+982d7fCQ8DL3NPg98VNifbqrY7
iDir75Ov76XtYJiHBx8DDdTmR1pBXcPA8p5Bw0AlPNJM7CAWDTwftKvfv4QZQIDBVqHbUGAL0GhT
8MYnOtouNkG1D0AMgeofqqKfKW52OWWvHEYMYwCGHqIgrAW0pef+0OM0SWFyl15WA6pcXGIYl6ur
rhfU2KFUP8ASn8cQoLrCalRSDW+rcqBTHmY4EQX9ABOQ9FKGdTxPL8gUnPUUqFC0OcmpBUoLk+Fy
TyUvONULazLohQV0wxLmO2h3f6+3TyPfkjYd4stulMAB0PlyaIZFUYcz1OVyEZJ4E2r8gzjzglgZ
gpcVIHmQHWn0QKyd6HSb4yS5JBOfll2jVsAKet84apOE4ksCB3d4GUjD/KCpQQDOwsBAwII7uZIH
fGPvjEICBylKkLjUMD+cK+7R0FPxHRoMAGCmju5CAVBs9qENrnB0FrWnqjmj2ZID38p3oTUjjTvh
LRSAke+19k4Fdyq/Gcr3tj1H3arpfqdspXYzUA8iYxJds/pM2A1QwoAYEQIvwrpVulD1x6mBGWtQ
wEzMhW65WtXWY8fRRW5nI70b82vWXdnsNLFnk/wonMVULJRa+PySSq8gF4hdKh6ZGgMvihDTFxcN
chax9Vq5DBcDWTqB9SDPuPRS+Su6kGtaAEUiNbk80++mrbAwR2/cIVmHH9n7+DMp3Ng5n/ht4qQn
oShcYJWU+TlMRV2W3iv0cVRXXG1LoLaMHUTW4oKUn8so9uocRtXkvvM/AUxoMm2Cdl7TFbz7CUSR
xNDygz9d+JkHE1hA9wxvOzgxd53xA9AwofF+7wDAM6yFmEwyFUbjDSrWRWzq8yx0CRBpHDcPAjfQ
c7CFoPCqeMN8T/YfW8cVbBE4XpivZPYDmzyoKMD7wEqAxwovg2HJIIXvrGjPSsooACpJr8UlMPhg
7gtgpWH16HsjYhYMwWdzVYf0OOuBWzY65XXesO4He/jOL8AZEIQBKGuEggHXgTOOsmliGFuyy0Zt
m7GxbtPXkyuKXpsdpdd73fVfWg1SPIQ1aDPACenzA3OHNG0+VeIyafWNbwtAKERbuFkXHQ+VbX6w
2neBBlAwCZU7rAh+rw5xML+XkJ/pkFwP0EgaOpQea+SNLPxV06cb4OfdjBWM314/4sF0Zvf2AKCk
EFUR9KVMfDc7Azpihlgs4+tq5B8bubRpp2504yMDlNtyhqN6MpUVw6yO+6WUCmy5sNdh2l2IHoiL
davoKm3ifDaEnSeG6PL1/cmdjJ8lGA2ULJgogMVJDPXjgcZDwp00JoG+yooT2QIrwpXUbdSSE09T
F6hXDC3HeInnwwr1s8L3gH1ki5lzD6xRYKOh1nTcsKsGcDc3mqcn1QavyxVfy8U0mrbybOnqE9HC
GV34YAUEkdDg3is7g11gLNLEOGsxRyYCthqwnu6c43qdL3lhxGn9Obiya7KpPiXrYG4X/qycEelm
wKqWBkeef8k/vi6NQ6AZsQdpSImBg7d7J3NnsXsuGBTwpvJYxvpK3fSjS28DwAiJycEFKgOVr/+7
3OQ3SWPIebIBQQwpsBW8opqX2rS5qd6VvgFeaXlVnABYdZ9/hnPIAhjTP7Cqh5Hw91r7ts/dTHBv
n1WA+n7qrL4CGt0xG02vXLuq5vkmXzrLDMLo70C6oB/i02nuX3Qf8Fl2PK7bmTS+fxqThW9d/8Su
9DLwXXJJVzR3x3Ae5kvdzvLEc0ovsV5hgRN3HAGXcrhprAfwSV+aoTG8diGDdUC5Bbq1kUu58Vf9
Ob4YLkfHNNIUKXzQG7gJrVe2i0QYOp2xYTPxee2fALVm9Lco/9g0l1np0sqwD8mpb/I5WxaL6AKI
2GckdvOr6iRaOPPX9aufF/DgjaBfaOEpgv5Pw/9X4CDvx5jo1LedugrfoTU+w6vpLDquT9NT4FUu
nffsXW3SCyB6VMDfj00wGA5sqtrt9By4dFHj9p/SYZZkMMxy62FV9edVtUiAE4vdCqCh0iTVolUz
Gc4nvrDlLCs81bth643RQnHAfU2buSWbYevWx9GGx172CfKOVDPHrssCnG6efCqvnHW7Uu+jT+I9
PulOgaN4DomHlia6iADAUqaH4HEFnCzOrnS3stwDfyjzJZAYnXzuRIt+gkHzDDjKqIGxtolOXpfi
A6B2aH3Qp0l40xNeuJCHhIUxghoHWDb/m7ora7ITV5O/iAkQINAr69nX2l8Il8sFYhOb2H79JL43
Ylyn7vhEP8zDdDva3eXqgiOkb8kvM7Gv0T7a8ye50dfJI2i8Xo7hnauOvqI6QgRJ69LShVag2NO1
DPJtueVh7bGzWI8+CYxALR3yjDlYvherv9+ipn+ditsqOkgGBBkhzYKwHe4sX09IZYixRjM+nXM7
5EUotE3KHLsJKM5jnBPE/22GvrxlfgFKVbyp+Dq3zrQ/p+VaZRs6bNvq1WCPdrdpW9+K9+bkqro3
RSAEufXPyg6gFujEpvucjknkKaCCn9G2NmDKaY7xAaoZ+xGfqk9CfSke4+nFbo7a6OPP9cbNJydN
QMlzbembljsMjtDAz/I4uc7Ca2tvGjYiPeiF3+RexMM8CXi86izQoLHAGo4d04+52PTqowXe3ZQe
5mxf1SEazyUat0eeWs5cHjqDu9JiHikfqX5gzMPB7OUv3HzdhZbqpxe7deR7q4HHfs3kNgUvOjv3
Skin9wm1Ii1XGCF6koIQZul+Bt5JYzInN/ARcTOGaLCkqATR7xaOghipmy62aJlkjprOqw5SAdOj
bewMieY01q4YL1ayYKatzYPefuLWAylHp0ixWsM/LGUAHVEU+DjqwJrRQt0c9aggLQU9Q72Aqt44
w5iuIzrpfh2R1p1r607muC1lTBOQC+g7OBZAYABaft1uapEaVPCsucS2/dE2KN30LEvBo7SA01bk
HhDxFRnF7gb8hHmeDYwWPCRAP18v13Fw0GHpEF9TWtSO1OrZ42X5E0j8UudvktRQXW6ty77Xd3Fd
e9kQe8YcNytWWZtG6NGdxda+35COXgqNKkorMAVuCTXKkBpcTUb1otnRczMkZoDCEQoluot1mTtJ
HIWdjqSqFGeWKQdeW2eTigLdiHq2JiP/h40sKjyUNdCio+qyltHb1/VBbIIaSSXzJWqG0JilmxhD
59C6DtisARsuROQsCN+dvLwElT8DI4Ar27aQljGSwNTtFoMbud5ZtpDqRfKq9dWsVd0e9FJQHLHz
/h7hbqtZzHFRpCx8BiBRqn3L+lHi3EhiUchLV3eKIyK/G6HEMuckQWf5pusp9TLNuJM/USp/+4QA
GTHUgUYPcR/0qa8LOzak0puqIpcs2wjbLdJ1Ynww8MozcZihtkpXkh2s+EdZQEPQMyedERTUg63u
TZY5lXg16weju0QV6OuncQQX9jpVT1P7XnfYJeM1yXdD987p1uh2qJazcpvNK3talfV+mleV4oB/
nepQEWE8yY3CfQGrCXocN11bNWgjAsEPHZ59nBufz6smdcbqbHGc+lMp9yZdFeqrislLbSiHel4Z
0z5TPgV6jpmYLtjtToSJPFKv8ULji2QXSzzVFjqhlYUbsY9KHBD9Zy6ezMkX4wFysIGukON665yr
a2ZumwKc7U9mpagHdpQdbQsfuvCUPFR57/T5BpF/VqAUerbTRzIfSHJBhw0meYTPxLGKyoYYvyIZ
gv2siUOpn3n9kKO9pd0m1cIEkpF+WqdYKwWJFvNaZQf/Pa8qbL+BpEw395MI5M9EKK5d/tA0rKn5
1ibcZbFT0TCHmqR1RHsuJzQ7q4a7wlxXto+pFfpnaj308iHBt0KM5zb6tZ3c0X6SLNB0n+grYBQ8
QuO8xOq28vV0O5h3iHnfsjbKMvh2YWatg1eCMPd1e9W8HGLLjIxLwuMcDTuFKK2yOxDDddC2TaWB
Aquy7pzab9W0CQ4WziwQZxXlIaqFr1dN5niQY6nql5l+lL1TNLMrZihKYscW26z+bJWDmjnGiGQa
n/VuE+ubqAy1aG/UT10RIKC046tiB7m1L8Y9KQ6cqGBynyFhrM3zpL1FEIMYTgU8AUVjsxlyPwa0
QzdTemqN1NNTrOy0qUXQM6/fEGsH+af+iKpuPkWRS9mZ9dJXE2fQPTMOej0gkadC/WBv5r50oPco
1c3Y/orLwDD9LvfFR0RDFWunbti5z/aHWYdm9JikL2IyHTNvoAAqHE3uZuNcWcKxmidL38S9y5tj
rgcL8s63f49XYKh9Cx0WEjHcutAM20D8bnoWu62rGENYcuH6JuNLR9Xv8rV5ivzcHT773hH7uXea
F8PyNOlGE3Sw4HFTp4/O6rwZRe0EBVrS0dpXGNga78t/xCl3ePEUUbfoPcg35sojuoMxK0PFfp0O
Yt6k1j4p90foGLXMVWWJqtlYQxjp6NOvEVzvTH+REOVZAr/txLgutCrQe3Cz3hj/MaV7BsyHuZEI
J34F1ZuMK+W9OmntHkJKLd7GvVfSp2h67GXv2nHtkOlHbJz1qkejtDfmUKFH6HN11AGqVrjFgIDQ
HKfphy13TKhomC4Kl+ijdz1mqm7UXVQFmJ1wFbkpbeLUoxebkBR7DQ0xNCrih9YUfiTfNb4oeDNI
gR5UNi1LNqEflNlKRRpo9gTNdYoeHtKB2K0zqHksb3rSdpLsaz0kg0PVg8Ev8CX1Yu0EoWw1S8dW
9jk1nLg+mtEhSgeP96HZfOiIbcmeyHHFu96NBnNXNqfWfNLiaJXFaMerY935P8wscU35LkZzJzu+
TqBctsfaqcb3VPPAwlIpJtYFNDBzEmgiLJvWmevA6n5qUHQUEeJ6oFtiaYWiJpxm4tMGMXOZoxsP
RbWJpvWYeWDreK2Up1ifnIK+V/mHqT8Qp+k9ZQzNLJQcNfMqnbzYRi5AmR8I23nEwwzLtyfyrlRQ
DIZFFKiql16UR6l62kecBjaalzrQB58JyIf9ZtxnSYh80J+7AwY99hj0OOUeEk0eJuspDSIrFCqU
PIVfZ5sJ1MXHLtsCVg3y3Jn9EXLoCprFtertqjwcXDN2S5z6ds+htbECumJe6yM+JK8ZFI5v8ZYF
4pD9UE514hSa019GX66HlQQ6fJTAUunaAu5ySd5iKKgVR13VV57i7iYDuczl62qbPhuOGrnTuTE8
47m80/Np3wtcy8KhBTYJnT066BucSKCWLzJWkkvapLbf80p1Rkju0CAmDtUN7kkNomq1JDigwLXi
XHpMsG1OAezwmh4SQ3tsFWvXqtmdnPGt9AR+aFsggDHNZMa/9Px/YCGsbgquRHK8pAkEgrFJhJeV
YFv+PX59q7fw0XV0ERY8Cyyq2Tc5Qu94VNvppF5SSFYhqZNPaqKeDBUky2r+0anzaUjZnZipgQhz
U1ACqwRoCabMsvKYIXzNTDq1FJKmk3YpIJ2cXdXyCnUFIIpDhRIHdekB/x518GhXJTmkSphgn85P
OWIsUPhqbf/SuPeO8FN1C2Qh862lXeIUhEPl1aprd+wP3ETM2E7JL0lP8/BLK16sdqvm77081elJ
pE9l/znbga0DxXKhXbdmp1YcTBqy1JOmi5pTAwoPqWqAPZAmEM26zQQVkC9QSaUb3qyhoRuhNJMu
hFs4MRDh4ehi8pDkG+j2SGC6xopsAWisUIicocVyIxd4oQfoKtSCya39Pmj9+GCfozfxGT1mn9WL
8E1PbDFHwfdhahSASuz3r9lz8a691lttTd6ms4LfzdMQuVyFWgJjFAdUHvwq49WsBdl86ZXVVK51
azcO5zK09VVVvPfZz6nYj2QLZpvS79X02A1rpS0dDdMvXq1685rWO7gBFF5Z73DAZxLweqNlWwYQ
J15DqFZCtJiFI9RLUP3FUPm5+Gd/UR/qVxB6ildo4C0BKbeDYZ5iIAQ6+ehYr/z97xsWje73zQP+
JbQrCwLyvRuZOhsdZC7nS6J5er0a6SpNd4YRaGMQMR9FJb5uQMTI1xjBOWrlYmMbb6z2GsPvq4fS
epfiACzenvcdCuvJMbSw506VQOsZQKEXo31LwRZ020v+qrxUhSsOrYviGghB7tBrF/mD5qWFT47R
dXqhOThRgRCOeTZe+iftM7mUTwV2wzneVSvc0KbeJ0GGH8De8sGDnYLYRUcZWD7ucV0+VT/Mpz4U
QVY6iulmV4T7TxOicmw4sCmpxzVPVg5MKapVclyYvI76A8xHa0XXVeM02gM90qDaJG+lcHPDyf12
3X0CCUTi1Jz21dxnuLW9vjd95ip+EWYh9dog3lEHycRVg8ZHB6P8SAHQ4EClrv4GrEW9RrvoQR2A
dwD1UT/IGopjYDypa6dOvReb4aCv+hX9aBGtfRGQd/KcbifIG88loM+HGuLkF5ypsvJTCGpgKzBt
TGComj+XKwi9lf6jss5Tv570KzSaoTnuWBKkrYs/44azJAXoxC/qa/mc7ekrJOkSj2RfPNa1g19W
5eNXE3lUWVERjBpUbk5L3SRza+EOuNywYu22V7Z2vxeDCrTupZ02AzBMxPf3fmWFduF20P5zf0hC
rnv9Oetc7XH4MH/1e9JhiuE0+Em2U2BGmYHbgmMD7SFsMdyoD6osbM2QdIcs36t2YBkevllkbmk4
ya/EcMraoVAApp49eaoMInMTMa9Jt7oWmJDh62tNC2yxSYZzBog1XlH5aXDUU1cdI+J+xeuwNfYi
cvX2OKA1Sf2u8/BFaTl2FQrhdQNCnTNju0QugG0MEQdMLTC+wyTyThfxHQKhoClpBGgTuCugIt7U
t4bZFLYVFfOlkJYE1xYnPOIwRsh6zDuSzNp02UVrdpTIUyl82yyIp+Avt1BNQLx6didjf0vYuB2k
DZ1ikoj52u0or9EbWIPIRLtoL6xkk6+aFSasAmON0b6TpzDq+xZqQIhCZcBAQNIBDdyAbWoe6X2m
VfNl9IpVvZGHcTc8ET8NmD+ccDR47cwQoycbOT5UmdsQXwNE/EhOxsOUOvYJKHnan6AqS4GYK+hH
0AkHnDlt6RIeQpBs/5wfJ9VxzR9Q9uqQYHVubjm58IBlttjbJ2L5RXfMW3fofatYEpRM/VF4Ddqy
zlFP6edy0I/Tq+xXevoQGweoWuF8o56mU7Ulr80qXhe7zp83cchDdslCxe+208nwshDY6jO+74jw
/lT+GHbVgQQD4pJ+MHSnTg8WtiSo7alvQr3abCYedtl+7k5jti8M3IdnnMbUBeJr1Es4jHSMv/yF
C4SUo7mGhWfjDiflcYmNe/WE24/fBMrwR/WE+Zr6on8qiJFg7GPcEjvR6zxDm+qgIUKMoSf9Qj3q
CVdz4BG0Q30bGA7yrUeC+bPJHZU5ymP5zlIXmjDcb/Y44NzZTv0LC72EmtW8oS/JpRUOfxAPaIWU
TXXOaxzQvlyyJvtgp0FxDc1VBgdfb997BC2MkjI0GI78FH65r4/8BbDJxj7IDVvRS/orRn4eNs0u
fzB/Thuyz96ZDuDYsU4AhfG7Mm7SRzgJEOYZEi2002lbE8YCpjvTXd6f22hrt4eBeUqQiU3er6Zx
N/Zn2Z24sY+NgDeBpJ6ie5UWcBtBB+HBy5WQtSHTPUWuZh7yBL5NLlAMo3LpGwBrCtpa+pvYm2K3
ONkzK52FWaA41J+6UyX3hKwmGZDpQox91roJdVt87nKnyD0U10oXuZm5Z/ypijdR69wjmP2HM4tJ
BUhIYC5ai5HZ13LPlrrForGbL/NcVEdFh21HX2ijE/Wj4dedOf3jGMHIYoNuLWw08BhvitpU0Ckd
BiW7RACU3Y7biJhNvRFq9jHZCr0HEn9DAADuoOaAbk2DjRuC5dePx9JK7yXMAC5pG1XePBXvJinl
Sbcy+Ex0P1V4+fAJXVLSCZ+B+GAlYwntfomUSpGuuoIAe2oxqp+UsOt54lZMdgGL259/L51uHwNW
HmjQgq6rYIsScgNy1qNU0w4qoEs1M4HRjsQ2pbTz0Oy480D+LTz43/lBt73Fcj1b1zGTXGgQ0D58
XZesYsVctTm/2Hwetnk97cY0soOsTVqP8/lnDVctf0p1CM3tGYOWxLYCQMOlK4y82fYNekZ8HljN
pEa0okyRgPUqa1fx7E6OW/xavwDc4LyBPwEWBbIK1sa8WZm2UOooa/T5St4krgcrhN7JH5SjEZrX
KLQ3hS/OmJcm13gjfunPCPUYivK3PHOVAngt7KMCmp4MERQowEpEE1+ThwKACw8UHmSZh5LEjDwC
6EfjyP9XacCWYMUuBaRc2raMXLPeosqrczeFM8aEgVMAg4N+9k27d5J8rcEUokEREWD0yQbU115d
7EsC8PasRJcB5X7q89oHJoBCZNriX3XF4e/Cn87wyaktpwfzoIV5m9vD3ARDFJRLqOWQj547RD9w
rCyXp26Seg2KQNOthjtL/Jv08ucMYVlia9l7mCNAX27cxICMahbg11y9zlWzg5Fd5unw+IGOEomy
gsrJwan90ZfIn1WG6qpQj4YWfaYsE2sMRU5/Pwm3JxZ8XAi4IEDF1obIQ72padAKJxRHtrwSwjVM
cfKjYQx9GPGfUIGjan2ceiiuhpHdCRXLz/26CLiuARk4tjFEQL9bmz96evixFYzCiuPaMyXoNJC6
qjGdHU4jpyCcAMwCq/nvH/X71sboCh4BaJgw4fhNEP2TUqEYWtdqel1cU5H2fmNtJ53CrKpGNZ8W
WfCPL7YcJFDAwUiwscpfT/wYjyavTBPrmtYvPClRYOv2L6HJxynn9yrT2+IMPx4gAqgNKAeXtHID
3YAYrgLcjodrNGeA3MoWtTbByObvH+l3srh5ZtAYwuYc+wS02N/0tj+eWWroY6vVtL/ae4BugF6d
8SFJnYHCDgXHH0Wfa6Pp5Ss7P5mtF6u+iXoHhNbyUfK1KLcptHDsWI3byvTTKBTMdM08gIKWFF7V
+XL0hvqgNw9V68GfTGvDUfGYsWozr+OBGW07zbfQKLJtbMDqDV5hKxb5zMSI2tM+0U5iaj2iVOpc
Gnv8oXjQnqwRtkY+rOWqA2ov/Hn+lMGISTh14mu1G6P67F3ZuQIjw/wgdL/jq7E4pFYARx808XPs
wqGmB/WmDmrdj60w3XbFSo3CbAj7fRnKO4v8LVMgR+BvHeRjcMHA1Pu6bwxVKRKeq/KqZrPLaH/E
jM+ZGRndvmte4Hh0hCnkvYi0RJyvDxYydMyZsY2Wzfq7+P/jwZZWMpQ5lIZXzCRTtIGjNxWwu4MV
J7hdfWt4ULsCEurHVal0sV+L6t54+fvHttBW6YsaCFog63da+uMO1HiO4V81ltdcMZ5yXnAXJPvI
Teuy9sHEJ14qPqUl8juf/HtIQAgGHxOcfwhQIDX5utotzGIa3lfNdaJNu+nsUAEXz0xMt9Bi5Q6+
+I39CUwRNQDUdVAZgAt9CzAqnSqjoRG42GBfa1VbtbCZwUjgE74UQikrZFuZuzPDCCmvxJ1C8D9c
HczTxfcULEC0rrempwL5Hg5SU3NVSpVhZjF7fRnvdWnWnsn5ftoNdZpiCBg/YTL38vfI8X2ZGQP3
UIe6m8DfVVuS0B9Plxi8inu7bK5t0W7rlqCvURnihaTOyNq7cerbbsbVAItBaLqw+m+B7MVNBRQ/
s72CWtGtAGQN3XpUYPMkCX3SCZwKSFlNGDBn9p3t9I0LCgo4PiUe8eIeA24K+fpBE3waS6kwASuK
CSS3Rn1IwIcu5VV2yrZsdJxigpH02FmKw5AQXDBEbd/ga6ioQcGscjXoZjWwBoNeW8zZ//4Yfq/z
l3MOeB9iamR7DPZ1HLevt5dWuQIybqxeprqz3RhmlklftwEVVeuQDNN9FAMWqOsYZbJsRGTu0ETX
yXPHCYZdRmEEnS2FX1CUe5V+IWYu/aYA461K79zqtx0DuipDca4hWduo1G/utC/ngY4lra6sAn97
bjExYRVUmhHJfiY1GGV/X5lvCXThZFPMPcC5WFxpbuIA/MparYwtcZ2sUQelHLyVPJL5nTNofouz
xDZAoQFug0EAmLg3wX0wG120JOfXGmQ17hSMvOraeGmTeZ3UXOyoAbZaPM0YAhvwl6Em7oMpub4f
JT1GasxOImJZEM2g94yWuelpNhwqk+vbTAOmQOcXwy4w2m1SemSJAt7QLLVgJj9tEHmVJHpncaKs
cRtASwEKk3w8wGYRaHfJDDdvJrAN4KeVdcbiaheJCytKL9U7PIB5NsIKTgZnCXQUBn39ebb8PCLs
AlrBZHbiZNXddOj4nfJU+5YYsGSgIUIfg/SE5HTzZFoOfwXZ5ul17orUjSFndXu1Fp6Va8JVZ0B+
PO2ijZTZCcH8AUpCmPqo7JfaqfuMRL4+Gv0z7AvcuQEO0BDWBAaowXeyNrlF4iEsAg1pkbOhDrPR
3H89WTUpY8nskl/NQeGhPvT6UeuE4sd9R5wJpmC5jATYBPA5xYAc1NNOQgecYEMb8IRoAASc4vK1
qPICJmp8V8BZdp0ZMuTwKtoZSrztIo2s/r7pvy8tAx0C1RyWF6KAWycmXZaNkphDvzC6WKhjU8BE
hDixCuq6zeBXl9uj9P75NREgNdQbi3/B73X8IxMMMGqAqUrfXEja/Zzz9leR5M95lK3hl4wkiLmX
oiZ3SnHtt9jna9xDvY+LLVw6tkSUr08n0/WG0LwbLyX39HJPjavFJJQ5T2UJwwjpxNqLWeyhQ+rq
DeTjJAE3kztYFfSosTvUtc9hUxtDzzMVrgpNBrdbD+4OTguTRyuanRjWcxV5tzrQf9/pCKs/fdsA
8IP2h/THnmQAxFZp6UzFhYyHHuyeKltF06nLPWvyywy9Jhqhpzav3b56LLT3ofZbjO+kuTZYwJJP
0H7zBMggDSMg6oXxSMXKfi6pN5Qvur4dILTRHLCk2pNp+xK+pQMIPxiTUp9Kl8FeWI6fSnXJgI4X
tVeO68zaG/RoNY8R8Dv6bOSGb2fHGDfcXCZgZgLWpG4zAok9TJU32Y7yiqiLgRc315EVWAvNFD/K
h9ko2mYb9tx1qN3Th3/PAngjAI4VgVcY2Je3xXAO02x4EhFESF0Hc2IEuBnxQwxarRj67M7WRAzG
NrjdJstJwNtWYHkDO7Sv24SbRaHy2hgu0ggGchaQmML8tsXDU2vXbH0zB1Bgvlj2D1btIzxEEV2T
7iWRm1Z/1Y1fmvFrHABxVae4+pUr+yRy6tk3sudZhuC8SbGNVMxgHjX7cYIxt5E+xz1xOxhQs4gG
HGMyOJZ2ESYaIFX04IwM2TqSlyHZCxLG9otkoEhVH6Rt3FkHfoEn1EqYDFC4R9cV9vMzizZTAh9T
qHkGasIaG7g6kJSx7dZ9ApfzoXQndwCBzhjgpWoMAOUALGedN/WgR2CWxgT0DLCA7yZgklASU8z/
ZBE7iv5LMz+4UjmldmIvI5qpBrovBUT+EmhB/FKLIuxx6xPw7AZ/SiBhGiIV+OoTWDGOyidHbZFN
Mgy4+1fzDdKBAVg8fO+eepCVcuj7z011SbMPA8PjjDDgAWs7yR0WP7D4zJtXQS8qGDPJiwB3h8Jl
CZ0uBEUguhXpJcLNGGzNRCirV9CnQGMevVwHewI7VoZwcLXBSwcSXa9t4sxPAjnPjRKHMRc4C+Zo
8pF8atcRjqwQYRogd2U7AqWCAU9zr0h8WZ2VM6aCUHhvx8IFPs9DUbpG4w+ICJ1jgMYBvAbsNeIJ
MPmQJFUvs98H8qQwX8Q+ZkEFPIkGT2Z+rLt14lEZWukqL0OG3jjacNAYhzfWApJcE2tdT0EKa4pF
jTfBdl7Zpb+/PE7HrgEJHfq4dnxWkwnzuFcpXkfMccHCHRLPeho+ZsvDOE/aIcSFGNA25IFlGzh8
lWQTdy+xvc7nN6v/MWNn2hCv2Cg3llm1TPwMcWxxww9iFgrp67Znj1vw4REK8avsd41yzcCMytbo
yUYoo3MQB3aF9NPqQEEUKdv3bJknj07WwjX+bODmleqj1859foWzWIphY2v6EIvYzZoio4vssUz2
ZXTQtZDEYVJsjDiM0l0GC8J8U8ulvdfnFdiR5XzUYEyteXDGL8zLNDxDyKf38C4LirUUx8kORyOo
+EOTQRp40eRJYvAfPRMcj3lcm8xn9g5E9sJckRJWrS5MtesNxUBS3AGajCXb3wQSCyw49Hgq3lgB
4evXQNKXohMcavHLjAEgDLGtPO0cq+ymYNLUK4yph/Vc0+FodLWB1wbEu3IkMOFmURImKlCUWhLg
wnBjx0EAY67OUP5avd65Fi3AYygijFAcyfoHOy0fumiZ38J1ILdUsB8WIlgJsha8D8ewHmMgMH2l
Bn2LNJXDLdY1k2fW6TCNtooabNkeuhPbp3Xn8pyC7zmLMOtBzfp73v/efqImguJw6QOhr8dLXL4u
iQLjt1RLlPxKInU40aT34GbgESPqHfh4IBn3ELPY8fsoW/iiqLG8131/eya4gUUfuGgfl+57qc3/
qDxMCVftGY62VzRvcEurTkADpqDqjE+882WEEaTEqxIagMPNNA5umc0fEI1j5lRho/99LZan/2V3
LHeClwESjH+YBdLP1zsZ5jyBAX9fXOdcfYUVJnL3hI5LoNQNKTmYDHH971f8Xp4ul6SwMQaF30T7
d9OAwxE6hxuyAeizHTrPFiWcRTPrpw4vplNhxBBOSLKmTQkjedHipRlGc2xgt6UjGW5qewKjjxaP
MWnwv9lTgxKo7F282cNh5JcFu1sX6ufxzirdvKUF9ivw+lociXQU/eCk3ZbUfI54NvE6Aw0O+6PX
yiTsR/jhD5HsPW3gnV/l/eyQGO0SBVs3ZUV86kCxiDFulGXeB0bMtHBSVQnnL8Mxa/iwwRhQCxZ3
9MAsBQtta9HAFCnIGG3Xhq1W0dUkwLpKEv5zKq12N2lFOExEvfPpjG97YDG7Q5CAWA0yDuum1Gin
aoyEMWdXAlGFM9jtw6SmqztP/Vs9gxX88yI3Tx02qxkhWQQiTati0DFbRcC1pgKPBv8wbCj+LLwn
gdIcUGwO2zTaspdaHssxr4LUUpsgR8etDeQIe9jSGXpQvjB1clVQGbw5hc9yBZZvNEK7VOA9LeDu
26vKiCFLqBQrYB6ern6vlP9+ihcwnQDFglsV2OM3p7jiNk3MZFYutAOxSVjJDFd7GHYzOx7WSYWm
haIukPHOHBd4N44byGptCoLWYN95hLeudMsGxeSCgiy5jDDQpX49xx0zogltknKRdR6and6HdYdV
VGZjLUwCkQKppmAGK8/IYL6nTfqR8Q5FAnQSfmwurz4pMGlJrXtExv94Y7BBBncQx12HScXXG4NX
fZnmTaNcathmuV08XPS5XqM+yOFyPUD8W3avvYy8McIzLBJlqwJHcC2YwTk9fLxdXUmuohhf7mzH
bz0y1gutMU4ynhua+ZvhcCN7nk5xFV/xWofyMKOfpboMo9wetnMZrWnEGq/K7NgdjVF1DXyXS9uK
buHO7KfKdhQ7HVNSQy2VVdx2BWoF+lmyZArqqVTdEbqI3zf8f2C68v/NvElbRjv/u3nT6ceNWdzv
7/+3mQre02ahH1vEVwb0SSYS+b+84jQdLnJ4upDdAkxjf3o22f8FhxV1mRthA8AACCfl314qZHlR
O8oCWBFAsgVtFfsnXipfAx44kBgdaIiqwPPRx/2rwfsjx/ekjgohrGnHeNF5Wmq10HTjNUKwlMdb
rRZD1kqfALdCdvnH+pz+lbz/9FNbTtT/pPTlwjDBhMAe5kywOoAY8euJU6F7YJk2NDu8KSpzeppS
HCJUmdqIN5n8/VJfM8e/LwUWNCbHKEBAJfl6qT6vk0kOZbMDFAi+ZdfTYDQRdu5c5StU+fsyGJSa
FBQAAhPT29abx20sVbytYmdTBQVZYydBq5r5ozXRfgN14hCYWa4Rv2tG2+8w5ITrPjUSvJrLYMMP
PiaaPxgtpd5M6iZUZhJhKqeJCp3hbBHMABthObFB+UfFsgP2G8ovFMjTo9ZP7XPW18MH+B8gMSsw
EDDnGm0AH9P+0OOFJmAsjcl0SQtC/pu9M9ltHEnX9r30ng3Ow+JsNMu2PEnOTOeGsJ1OzvMYvPr/
obur2qL8S8jeHeA0UEAXCpkhkhFffMM7POHRUzzXnmJde37/SpIpP5Qp/kJq2wOtF65cpDNXS/qf
Iy3w0uDsi2+hjVEWEjLESwZ2x99CVapEVTq5volQeF9xFyQLYOrJhS8+psaTzQXXkQOCyihfYgpW
MUNZ9ypShBu4f9/aYqE1t37R5Wum19WFO+1DSfVkLW3kNoLeGbE8x09UNV4fGLg63LjIBRRCnqse
fkWutgrFPG7e4FHkqsFwoMIQI5gLA4xWW68rgHs2LDW7vFebl0gOt0GRvXuSjn6AvU6cO63qZx2p
LfY2UTwak9DhTr6BkFw0gDIQOsCq6kYp79vgCjudvHp0gRT68k89+B62V+RtMPKZ4Mx9KM1eBOwQ
irUdNoDCQgiIa8VH8cb8Xrl3YSYeaK7OHZeCmfl0+CDMd7f+Jga4bMEjnlCrWLlyW8pc5TYBWdyZ
K832lmqLW5b5YmnxnZ2rm7R5LMPywsv9oMievFyGQqAsbHrZmAoclSANBN42q5TqJvMDBR4L4u12
Kq/CKH3Hx1nMRaQEN6ofUtA6Xrb269ZHQji6DVIKOMP1JVoIrnmdlQldPJq0St38IFdatfp7O7rO
xaE+0F1Jy4ewkoN7N8zyuRYO170UxMva11D7qKC42Z3yK84NGsyW0V47WWvREa0KQHJowpVFnO61
yMy3UQ//yEhSdHPT3N+ejy8f2fvJu0BCC3NIpNYY1x2/iyhEyzFszPrGqGxtYbkBuCHTEFdDDkBQ
T7X2t9P1hG8L/BG1kvbDq1JG/1ovzzwUdPCwM8EdKfCOjLJx5xJjr5kit87oXga3jECz6d2Kv7mJ
kqWuR5c+5qSg/QiQuDqMNRx4Pm6w8dR+umukhjy0tpT6JhGdjnIEQiKV55jrOgeZgPVZuo5tEV13
NjyBXGm+W6EqLtS0X9w644wRsh3y3DBkJvsJx5lWjtSoucEViSjnSOG1FKFLYRvQ5c5/ry+X4lpV
iT9j4TpGwk9Pm+p+UVRDA6OtKNVZrwuFjlYkP/tN6184JpP09V9vlqQaWWULoS2Qi8dryUptV0aT
VzdxLte3iZ3Y8CcT7aFr6+6alwHC1R/sudWV0Y2vyPmyUMtqZUgZjRa/MO5Ek5krtQ4r7CSTi8T8
02j8wZJCRIk8Y5xnH/86hoRDV9lKceOVrrqsfLObgZygURlWuQ2AVmsWFhIBc3osP9wCPL3Whe7G
SDvs5hTUjs24GzaSFIM1G1r51jOEeuFbnWZBKNlxaVNd6qjvTtvYuuv5piq0HK5jnT0maYl1F9Pc
KxOd6LUl/GiLJJF5o2j1JYGr8cscHWrQG6Ovx5gvgDY1plMwDJUay0/TaxFVEAxElC+8xnZn5/fi
6SokeKNkHxPisYCeZEB56+Rt0Ye4fMklXn0J2LHQSi8pyZx8Zwo6YAQKyE1GECfVClNyc4hFO1wn
QllreVlusDZD91dh9CF1xurjmf6v1viHMmr5n6k1gvrtBZu1LxQcxz/4l0K1StUBA5BigfgDHID4
9JdCtYYlBnNMC7MXcDXsi781HCVVw34DqTNkqNF64Exwy/wlFYv3N2wGKnf+EOk7kNw/0Io93ixs
evw84JgjS4s0JDCqSSJoYnqRt0063Bo9Q9+EXFYuQbimfRAtPIkG2adX9EW5oRy3Qcb17BFEgCIH
3RDi0aTeKHWkaRXHV28lrEKZyunxUg0yNIda8xb88k9ZibNV5tYILLn3SfJD8gqIdMXFG0g97mXy
Q0aLZ3VkhlDQQ2OcnPhsSMy6q7LsNqf5X4yGa24KFURJeh+gz0uVpO5aC5CzyXTf2pSl8ZtUdp+S
Dyz0vjFuabE9NNgSrxOtO1gZFr64eylg891NHcrZCgGMYlFAdVm2NeI8tdcG2+FZNXOgqUGXXaC5
UIseRTCeB5MBk9qKGMbFcwJxzI3CT4y+UHfof3s4DJazBgjyG7C4WVCtdPWqkTd6fKVHW69elfUm
rh4CRqb3Tr4NoQTpGwMy+Xt2hZ8nwlFV/kIcpJmO2lQPUtq4LRCdqnYZIg43YbCyAb8DP5Zm6VgL
LYwltn/k99bc0x8TtMuRYYT/ka7UXwhFwpeBXj3coneYpxv/u/KTTFqgn1ldKWKn0xgtthjLijsn
/WYCxtayt1RBAnHTWFurXxrpwt1kzdzKwVyiHrXAp4jeJkMirVwxmsIclrGRBS3PWKHoBYEt0ee+
Mw+CRf7Y3JceyeosfsifrGftGUNS4c2sewDYOGVTFSTUbDbeiovMpe6eSTftyly/eniRziSk3L5n
D9J3B9s8BzjmCjsPV1qK6q2vly3zMjwNaUq9BcwBkQLWF8l1vnB/FvIGJaIoRhViFiVrBklASdVd
uLO2xsLaF4gZY3b7XlkrzAftfpZde698NQOQ2boJN8LCsnlmHQB5r921vvbXIYyXXfB9QD1ebGiI
MeZ07rpvKyTLbppr91bgMHLIrqkQbvofDgJIuzSle7Zo8ZJ5HRhyz7GiXjH+foTd0ocjhLzPd9Vo
X7fW7luUS1BtWpj48N45z/Fauhmek9d0ZxvrJF8gmuSt0GJbd79Ru3QfUEGZOzfO1l/Ki6qdefP8
p9jaq/4bU3fosSb0V2sbcaZ8eIxoGTDfxDI5/x3+dvpZ+BtgfChvW3tuXJUzD1m4DqTBgJpEuNOz
BS/0OV3DH9wW9QIiI/SbefQr2mY/kClzHu2bYe3s2mW3dd7b2/jWeYCkKVHg3Q4vHNuSAeUM+T6j
nAX3yjJ9SB/0aO40CzjvAQQulI86TAvngOP//BL8X9dKG9PT///19u0lbV7qhosMA+JafCgTj3/i
L2Vi+Z8jJtNGWZP0/ePu+nczzTT/SX8NCDAEASYE4w3wlwA6xnUg1bjzYNnQnbFGiZ6/bzX+QpC8
VO9cDobO7fYn19oUMGgTAcFBgMBDEZt2uzlJtcJOtSKkZ8p9a1Bf264OWVuS9bUk/BTxL5BhPmax
N2Ak1G1QNuF1mUbqi5WYiAQEGUoPUlXsjNAa7jzdyReah1Agw0FrXdl6thzCoX799Ha/uBmPL2JM
KvjBKFQpI76R1syUW4FzJqh7P6r2rnCHRdwPw7LN8ETN1AqRmxhWx/n1PpCB/0l5/70grwaAEbUR
8OnjciCkUrGZ41X7NnDkb3rh3JkJuph9InXg2e3vUawjIQfQd+NYyARGTQc+T2/jZYiQFHSPdhfV
6EcxEubQg0q6aTvcSssaJBA2vUj5OGDRdaEDPCf53mq+KjbnH+G4XBifgHoOqUQFkWudm3y8Ej+V
doPSmHokknofGkgJOkkDgTb04GhrVbwUsbWXw7KCId/sz687RWWNC6s0QUaQJ01bxsLHC0u085IB
e/l95ormSkjwQFUvDzDvreEY1tCdOktqtpnndptcSHQ/BmBXtl1e4qJ89UtYn3k9dcXH3X/8S+hj
arlLs3NvpEa1CeNMGxu57U3QFPVGGHp139iFsqorudxaRliv9CpyEcfzL6H/pxCk8Z2AD5WRXBwV
8iHHHP+SXO8jRUZvYh8J7mrhcsU7XdM9Fewgare4P5R9ZdEKlZH0F2l+y2nCgjQAwOG2hbtt5NZ+
6KIu/q7Sd9nFVdN+s6U4vgU8ql1oP0wVQ/ixsNng0+CwSLA5+YC4aSGwXUfqHhPXYEftnb/5eeLN
jTSodr7WDXOtR9SmcUW6D3OzvDLblC0mhlRZyQAVVhpWQyv+M8Zp+H3dSYD/LmTKx/ncuLlJkTmX
RMSxYJ/mp1LjFbqXhtpeDyptHeYCdS410OawqdTZhf18GnuoTyyOkEWsHOcjx98udkLfkXtd3beF
Du10NCofZmbmdwECZnGAW5kkJYc2rQ1ad54sg5/uemsVNCKMlw4VJvmJEqjVkrq36VeWVxjmtYQ0
+vcWhs+v8792jNzHcWv8hTQwsCVklDDeIZ9PfWWUeHD6iraPE3i0ZesOK19v87VcCzSt2lC9LuJB
bAPJThdYRl2SZ/8YcB+tz8TUAB0DYhYaCdfL8fqNHudNDBFkrymt8YylYO9etRi/ocWb6jLKEhix
QA7vyZe5dgC1FDFk+AXy3hoa4HJl/EycWKSLOlecreLmRgxIqnefND223pyxH2P1lXENcsZCpDQS
LSqNJm2yuS37FqmmqTfgnTxav1ViNzuWJ5tknBtW29LDCXnmNFiY05qOEENP+hbF1bpRh2FeZSkE
dRUw4qEFPI3WqGcUILLiJvpVZIrzy1K9igxPJFjV2XZUHSzD5yjgsTe8R9oIDvU6Uy0WuS5sJDb0
OpLXkHQHgDo5iIaVU+cOc5UuydeQJhR0Xdohp1BQE1gxQwxXcKng8FnORFFSXopG8YFrDWgqyFYH
QE92S0YmCQVbtIPpBvO2sSom9oEbJBiZV/khNEukhZzGixa6UqLEIEpVddcQjMJ+UUQDdom50YVb
JhtltirUxL/Lq9RGHFftDHmeVl2sXLhHJ+1UDipmCgzP2AwMHggqk8DnpXrVhWFj7c2kd5ihe/Is
aUw0RKVc/8k4ffT045mHzDD2eMX5v3o/voTiPjnADnSDkadCs4D+1fRMKFnmJ35WW3spKaK1OuQI
nUoWoD8vzTaJpXYXHvokOLEeSR8NXGagpm1NimcrDwdRq769ByTWbWI/jhZG5lHPOJBVzh/3Lx5N
h19FoKaNYkJ4mhw3V4SS0Q3Ovsx8a6b5iMxFkkKeUqneKlGdeHV+vS8ejWuMxJG8iLRx9ET9HF7S
nOmb29vOnn60hxqrbnJoo/dUji91O796MnwBrREjpNP3nASSQvcV3R39MDtcArdy51Ct5ZK7wYcX
OFzp9hd6BF/t1LHdNI66dRo+HxygT/lSkkeyFTiptNdjNdtEVakhlhVHe8XmlKZYDqwQbESuuU/B
psQFrvARmhfnX++kAfRxXGDPAqRj0q3TI5/kTq6jtFWZScZeBBKhr5BoCW+jokAxMg5chCIN+iiE
MlcfMEbUYgQdazYhxWVqaU9DDTkV6ZjYNS79sPGcHsf10SqUkzzmkhDOJhtN0xI7CgvXwZ60Mee9
425z18FLuTCVvZZGqKu3gYW4sduib4gWXJuJ7rY1ffPCBjxNzMnnIBgwZoMTAudtsi+IfgV6vXZ0
iOtEenO9KvhhZI5+V/ha/avhZaCoJxhk02KJ+xc1I8whHhh4ygL4nISkSuVE3/ya/kyoGd63UAoK
MROW5CrIRuTyk6bygIvAt5ACpVRzrRnkAF5zHuuaNw/yHBT9+Y9+utPZ42D4jFHgHBW0yZlqyrzu
86px95JPsy03Mw1+j6msKj9tVr1WXjrDX63He2OfyyYdR22SzzRabMrJYLp7Ry03MbhAIKnR4xAk
dyU0sAsb54vvRTeTtj4lgQpTcjQ0/BwxmKNXql/Z0j619XiPH01wpzLJAO6Hb0gKpQGKFJ0yELdY
DpR1B/+CukBr1LeKyLzzagmkt3DbdQwtbeOEJtIpvlNF8wQcHINEgZuxhRHxMs6L4VqYQfFDGzgo
f/6N2G7se50GIinn8VMkpA5yIwUeaR46frDZf7bh8Ktq1ddYl5fn1zqNsbwxRjyjWRWNgCl5NdRS
tegqQ9prnQfJMNF+oh7rzwHnPJ9f6LQ+IsACNQH3o6KQB4z2+Km6BriVMEDiZ35R/yxENrxohqDl
lOk9wjGQLUMk8kO3Cii0W0CZnlKbP7E2wtAmUaQ6v8AO/CIG84PGtj3/UESejLhSFAOSPPUOsVni
TyBl3X0tGBx3JZB6OayAPxdyfNPoqG7ZjmvfUZbkFyS69ZNIxyCC0QIp/2gENY10nR+GdhX7PvQE
8Nx5bHVLIxCXWv1frAIdnFEaXSLqF3ly6NOqrNAG6YPDEGHR4JOALYIm+i+2LfZYKKEwVYC66mjH
HzgBjOMgABEe6moYgQDV3hDats4KkLaNeD+/nT5GpMd3xDjzJ7ln3+KeO9UYEampSnaZhwdubMT6
5NS76WA4pnMTfrKyxhjGuNXjVrUWbuwm4cOgqoxQylwR913RlfJycGrxFKu5c9/aUvYKPgFTTnde
WMVaS0wIxbGaSsHcqK1yc/63H887xnuXjsXYjkNrgan/1F7CVFoJIFEXHiq5ugpNhi+FVT1lsX4N
OOptBARdCPqnh3xckLkXK8OFml5jRuhHg1+hZwWQANcP8GQrN25kfFpQEj7/bF8tRc8RdS+Misay
/ngTxKnhJVqjRIcuhy6KpznsMqU0ZkKJ8z8ty3mNMPJG/Ae+YESW46VKNWScVnE5k/+Gi6HIvLVZ
RtLWV5X2wgv8QEFMdtsIY6MjyCx3nOkerwUSLYw0WJaHSC+aB9ss1R/eYFuvZiorzw2w3F9oFkm7
MPUzZW4kkfXDLyUdYGwEHGdmNIH01Ga89igskfjtSi97i6KBjjhsraSf51ZYqotGGMhDtENX37h5
VA4LtqQ2LHG6wnIqMjKdc6SHsKfiunw2pdx8LUvcCmad1qPB1Zb14CH/PZpvSbLSIUNVWNvQF0l8
45ltfyNXXhzNBs/sqOxEaYJriQeNyUPod/NkwA1xHji9Kq5loAcIgyL09FB2PbIcreqmTKpC3Bpm
upkXz1Ki59ZMdX3/p5z3WoXkTVbGy8JS4VXVfdj9VjpP49oqmlUo0TGFC4hSC1a3OYp/iRDZbSnl
SHIoZumQ2nst/K3EjLCUCUKnutFQq8fHtu7720gpnmrJdUOoKUJcx3Uu/zy/ZbUxME0+LhYl8Dpp
/JI3yJMGtarFehEBZz8kHroZM4W9CjkwbMN+1jOwZRglD+i7uMI2UZ7u7ejVNUuhzAvw0Q9ZW3ZE
DK2wvg/k7AjKpbW8Uu0i9NGk7kcTegXLeTDL32KvNUbaQ3AblT6wKrPR6ltAig3AKltrHwIzdN6q
rqeVqyZdhx2ZbkXvhSGjVpklsWrPO7/GHcTq6vBH0NfSpTJoMon9iEyUk7wL2C2ML+XxdH8qS0LH
CWtdS8uDDnnuzUhrruGyakJUwNscreosCTDtGPzGY6Im57m8NqWuxvGbJr+D9luCZFNiO6juOUmp
zOQ+c98kC42CRcbg2ES7Xn6u+3jUvSz0dMcj5S2ya+TwIPACw2M+GdHDrmN8xGd6YuBNwgeYFVVg
mtvzX/00CAP/B0bM5NlEinFaXOZYrlsuZMiD3KvSSnFS98pX2rda0vKlbwvr2oqgLJ5f8zQ40hrX
xo4VFiBgrabpqeGUNVIo2UGha70o8tJd4ZCDsF/Zif35pU6vfKq6sYuIIgGU8inCt2wVWcuUsDh4
SuQvTaWCBNcjUX1+lbH+OT45rDK2K5XxJbLO8X6hgWzUBqiuQ69j8FfJ9p3fSMg6u6gA+7XAuoki
w2ijfnl+3S9KV+ZSGvUzQhT0uafxWCh6HiSWVR0q0o4X2RrkHda6/k5YOrt0kJT7PELh3iT4wV+O
7Ft6pc576IMfCMrEvXChf/lzODJYgY2ztJMbvW5rssfYrA99rvRrPUgOalni+mU03avIffa4bIsH
O1PSVYnB67ofRPuQuJF8peZBeiGx/eLTcy+qIN9Qw6G/MMn2kNIuU8gP1aErYAYnBXxOOcVk4/wn
+CJWAElDqk9hI+P+Pa21Cs9Wmi5ou0MAt2one614w4COpNmJ9Xo5igYizQtmZClnenWV8FvFEkcY
XCYKucEiKJZjLiJTjqDA2lJT2tvC8xA58F207BokC5qFYUrjlNgrfCDgQq2ue1kSycJ2+ZeF6rfw
38ukNN7coFbmai0lKDSIEt7s+Uc9GajQhGCr8TKhkSEVYY4XyKew2Ch2q3uB6A8OE7a12lbcmlGl
FdsCieOaPs461ZBY4Is8DdgSPiWpiq6sKhswBxAzTrxQ0LIosqveTdtV5lfKVee5MOs7ub9QUEz1
ZbGbZgNBCKRdJkN4MycJmCMUM6hzoz94siW+xUXfzkUMa4epe+wsywrP88iWN0OI/Aqkb/1RGnpp
i4V6dlVYnnOn+k79HBpgnM+/xGnsG3/XeDY4sioicVN5MZBNfmWYqTgUKRoEeRG0143axjO7EZe0
Gr5aiv1oj8i+MQ+dfC4P/KSZ1qo4NEHhzHMZAapOcwF0aH55IQBOb5HxqZh7QNPlxJns4eOdIdey
5BqJKbBTRmiytXw4eB2cIy8sEPaKI3unmCQ151/ltKcyLoreBiRMRh4OAPvjRRWnaALTalm00OOZ
p/bAsvReWrYe/Si58C+1mE/CGwuy69FzJKjIsjatUnEhjeuqqeVDUjlipZGc9FgVBP5N3mIjADuw
WMvjMGHoDfohrfLUllnzlGuJs+tSr7ywxb9453xaOvy0lXjtU2hvkzsSZ0uXD7QrozkSB/0jrur4
DnaJsipKFZhS34kL7/yrGADCgk8NIID/Tc+VXepapOb2cDBcSboeHCOdRXpQLLLeg7uAJtBSg1Vy
yMs0XslDJB8qRm8YwbX5ddPVO4lxx7VR6vJDk0v1VpLz4YZMP1sUpnRJye+L/c9gjCkEeAughNN8
doiYg0RAjA+lj+tJmDWoQQ6BsyrbKr9wqqcJADuDLIPcWWNrgCRRj7dipvQEYD1WDrrVDFumFGIb
C/igmMdoM0+0MjVG1i97N6ov5G9jHPucepCoM2KBOwYAk9Hf9CGBksj0np3hYLZCvqpLVcBVkF7O
n7TTx4MASdyyyXEYKH20kD4FftGD/WYYKB/SPEoWLf/6HZ9W9JT0LFppVd5flUWC96JXtxcynAnP
gw9H6B5r9TFbBKA/5TaI1oOHFmjqIR90sahtCTQfkPyUfmSjYhCgYyO3QFJpVK/3yJzrrME/oYY6
D3NBTqwlM0wIu7ndag4H08+f1Mo3Nj2j/xLf4oG/SQ+dW6xUSnkxpGL43asG4i8QcIe9bQbNHlbq
s2EM8b1dglxYsQ08ZKhRJf2tD0Z27YAlGWBxWR5GAVUU/Gw8KdiWAdiGuc6I8VstDL+fBRSId7Fj
ZdJMA7JSXEhDPpolR/sAuh9UArJPDGrJ5ycpqB234yTOjJ6gqxTXUarKzSI0sv7GEkHsLWHJF+qd
xNQCGwJLTx4SKw3leeYmuFxpQSWaeY/PG3aIhYZHjVtLaQ18sHiRkiYch7aqjXBVHEizPk2RHklb
BBUYxyfZtVTXwCZE76FvnSQFQg3YvXsrR62NK+G4Xj1TDKnGwogxC3qQut3e6giFXuirfkT74xfA
eAzXYG592m/OyKX8nJxkUtJlnVYXT5bm+9d5njQbxQizYB56ZuoRgbIMGKbfFLeUNeHG62K0dorG
hCukFxL6XhkO9lh/C1+LUMlAQ9vrI2cZtwUATRulRWOhM+jY2YXNqNlCQXYUX+/8V525VL20yyjE
TYTeydxNrfIu6hR6jIk56PUKwK9+oVgfa/HJ09LEJMtmTQqOqeQr84u8jTx8zdu2KFcetwswQ83D
DChw9DW7BGU5w642sufrmLImUXEh7pz0sTEcQ+cScR86KQqMoMntqzdRg91y0D45Bl7MEdjiZWbV
0aaWa2MxeEazlbqoWme2ymUc45nbZWb44FvJJebOVAOYd4/81ceACgjGCL86/vKt3Adammb9k0i6
+tlSOhvEXO0b0TyKMJKfe7nB/KhXc/XHIA8URp4VeXcpnJl2FYu4fki0FiZ+JOJ/faT/IyL8A5z8
pxtk8VK//BuUefuSvP/PP27fm+glfv+VpcF7eozX5M/9hddU/0luStt/bD2MOMO/aAgQCEByjhNv
uNG0GW3+y994TfufGjQxpls0aMh8xn7F33hN9Z/WWIWhA/Jv+sKf4DWn2QMHC30TevgGx4xxzaSA
yEY5C93L3cckf+3ChSl/97M/zOA+luA5+cWjYux0CIlUeix8vXcftQB32fxH7QTglV4U71C3+oUL
4uS8jovRACF1o9kzlnHHp4S40I2EcumxEzPcdBErXPbF2kYMJ5gn+iZdq5ecAqcJ6seKDHMY7PN5
bXPS5kEVXsFYWEfT4Xf2M3vS9xQ8FxeZFgHjIjS+oW5ALkL/erKIkYedraWG+5iH9qy1uKq8cq4b
4Wrwgguv8IvnQc2SlJoeD/fLFGPpMsvwUGR1H2v0riT9KY9/mHk+UxHJMNH7/nRg7v8Vyj+z4Kd5
Hc8F7Z9ZMVqIEKamdaKFH0meFTUuenaLtdudhgL7+RWmG3wsm0jriNygczhLkwuzqyM/hfrt7XNX
vrFVUI0GThDdhQTuJHWcrDIJznqBQqFAkXjvtksX5wjtu4uxUGtjRfRnjDlSRZbi5rfJxS1QQNMM
QIFl79qocu4r6jFi/6owkFQ7/9JOcJofi9BSQPIV68sPYYbPaQaSH1oa5om/L3/ZAMb6uchXZbrt
X7Ot+uqDOszmZHvqdySvRzEaZ3V+/el2/1gezjOTUqB+CLsen2I156ar1czft/GT0Iu932WbTIne
uiK/8OFO5sLTpSYBo6qxxVa6wt87yEoh4P0or5K7YqXe9LvkAg5outmnS022YlW2hpUELKWY7bb0
h7mH0uf5Fzc9vCxBp4AZN4508GE/avtPJYxsNkrjxCVPg0mLLYxrI/CXo4JarSgbH87Q+eVOD9f4
fUjJx2m2hVjL8XeqKkPLhaZ6qOCpy8ghuNYLnFb+fBHOLRNNbkNi7CTnb3wybbkkRmR+9FtSN4MR
PgXdJWvw04/DoO9jRAtaAYjdZJUQWr2q+Kq/L2ojPJAjR0gHuCBEzj/Ml8vAiB6bC2Ty08tQ7kWp
5bbh78H6AmuGkqRYWJOeX+Srz+IYQNsYdbDKlOVdjVphrekRVbty2cS3fhzct364Pr/KF48yjtEw
bUEgDeje5E5KisFEHa0L9ko8R4sNLy4dRtD5NdTTSDCKWPxnkclnqfEG7R2bRRa7u4O2UZGZ/t7e
QQWce5vXx/thTtq9wPHpSh9NiLO9ei1mD+d/w5fPCWSEnBucA7nX8SaPSgDZvlQFe0pGKm9Mrb20
vhCGLq2hHq/hY/TiIDzCF9NjrK37Zdn9mSMm1wYv8tNTaMcriFBItV/nwb6r7XLpGw2uPuUlbsvX
jwFqdMRvEr8nEa6r2qyzkybYp1G5QQNygPPz33yM/6wwuWiZNiMzJVpWIMBVMvoe6YUX9ZEiHhWd
H2/qP0tMSj7LapywC/pgX67UdQ8pEeXO2SGZ24vgHZS39Rg83b9Z625xC7rvtWNU/GjP9T8c63x8
rg89SFIjYJuTyAr+G2y1POCAGTVbbxg5wX8mRTMmEuyI/ywxbXd5CK5IfoCDMZbkdrCuLvLhT5sV
4wq0JlFxhOdE7+B4z+kFSAe30zi8r/jsrZNNvqJU3kU749Y9WMu356uNteA7mo/xLlqpm2xVrv2l
mP36L/bMp58x2ZV+ElZeADKDRtc+bcY09hKGdaqW+K93+WmJybaMFWXogKoGezF31yjqvlfRsjDn
Qz3zltZ8dItMl/EyX+OAi1VlYs+yO2/1p8Cvjw9qYHNDDjBmbpPnHGoQp31nBHvPLNYdMjkvEvJW
7+df5pcB2aL9hAsWsPcpe63OG5883gz2QXbrMtqPpWvRaHMa439+U45sxr8XmmweJZVQR2p5pbYI
5hqis8nFJb7coOOU4wNcBq1yEhR7PwUTw824370mV/FKuVa+e/0Mh8tlsYCKNMfQdR7Pkce+xkdu
Dv1j9tBt/Cv5evNf3DEk9FCPGGPxayYP26QBOcGQhHs9q26RLrntlUsSs8b4dxzHNdD8zFxtXira
Y9NBkpk1wRBaEB29tLXeq0Fq90rY18xtNa3CjVrv+ue2MIbfed/FP8BG1i9VpMVPud6GOxPt8sfA
i4KrUhPoFJRCglUDbMZ9s/uiIDoOGf5dSVgXu8YN5d+9p4i31kQee2bmsb/rZMOFLjMo2jAvbeLC
zC9bOOexWukHurYZmtmxlD6YqSFjVO7y70Y5aM68Skab9yjO4WwXstBHH/cKnR8nUNJbt6RLP6u1
QX8cisTf2ZVk4h7U2xgg97WBe6sdl1Y9U7vWxWysVGFWAV4oEIluenySa93FPA1+LDxnGwAL/xcl
WMydpNGCsq/s3+dPz2m5wZFB2I6QTkeETv/kQ6OpG+d9HzqHyBT1CsH2almgmqbNpMKRdk1p6Xec
Wek68cNhV2n8orxKnO/nf8UYjY52AnAQGlIjR3cEcE4Rokmq5ylz/HavYuku8sdMN35DjUIL+hbG
45/eZIhbUJKgcDGqWMFZOb4EhiCIfFBOMovJMwurWal8P/84U/FkpicAA6Hvgk4A88jbPV5CznU0
xzI9ONixxi4RdZw/m3an/cqEW1c4TKXyo8TADoI6oHdlZsaGdVWGfvg7CSLvvnEKEjsVWiL2cZKI
y6fGa3F4C0BkfXNrl3oXPY3sl2vDKZL6Pv9dNya2vqgb/RSJinK667ZaMKuNvurnSWPnwCCGBnue
NDSiRxMlOvQtMg3yTKX03jWWCcmDHTn9k+3bqLJbYRGkM8PXcIOX3FRNZ2WUpzuvTBGMjxMlMtZ9
QDE+w9UC9sH5l/fFuJf+I4IcGhOvj77i8cuzpKLy66INDpKdi51s51jGKw0UMC9GlD1ggPDTtCrp
ynYzGal5T3ukD//mAatl3GJm6/M/Z6rhy7ck2Qd4QXkEDINx3+Tn5Bk0uiKLDpEc5asCVyVER117
I4FAW2a14l2DhAHMoFjanvGANWuElj1pcljg5KU3FSYIjF5Kw+0x48zlOX4fEpYwnr9y7CilGdhZ
e9eNV1Insp3mqs1K7iHqxgIlMeIiRs5dM+za2HIWfkcXXQ9rbXn+GaemLjwjMAKVMTu4fxr50+ly
V8te6dSKfHCseAxFmV7/bu3WQx43U7A9x9UCY4922GpKib9qhqnOQ6eJEBNluU7v4DmqhxRV5ZfG
HMQ9E2D/GzAM5YBGsJYgs6GYyHxkXX5fJwl3syAx0Zj1tZmCs25XPBhBRDZpJQ320HIJZHUoXIT3
G8fDHF6zeuCsVQnnK6Xx3Wa+B3jR9huU+aWiiO8kE61FDNQlfIw5A9577mbOdykKnXu/aswI2+tW
rWdtYkU/1DYo3kQvud1MAUD4raCPuu+ksMY6o2l0dC8dCch2ZOmX2pgnnWA2NK1gElA44waCPZOg
ICz4Gm7bOYemcjxnUZthVu0qx82DWRU37QHvFxEsCr/KEXtv6BLOmwKNgfWASBhDVeE2385/9pPi
CP6NRh8D5RvAYyeKP0Ok526jt9Hh/7F3XrtxY2ubvpWNOWeDOQCDAYbFCgqW5LIkhxPCcmDmYg7r
6uehvP/9u1ge1fh8GuhuOJJc8QtvAGLpoSYCtbIrHefh7af8ARKEoJYOWp46If9d52BqpMHvSory
MQwrzQdvat/SKh+CKlIPGVfNpvC2xRwhcaInMEVlN92PRVhu6I6GiY+l2kPLHty9/VZ/+HZoOg7s
N0Qolnz+dFeLLoot9HrKx3J03V3TCWuLna28cJadx3N0TUBrcJJRWuHaWaXqRdZqsa1V4jEvmvYm
ttXwzlUi++AuSXs1Zx/gJxS3WuSY2zFXmHclMbZFZBWbHhr9du47WMOGLDdTjuMYZhTFQUO7OqCz
eHRbHWOLcSoOth1ah74t48OgAPjoLGxX3BSBS2RK0TAdwmTTQqC7UAo5C9+Wb+PGpvtL1+is/wfv
2II4UAuAflEUtLajbFpTpcCcWfGFQ3g5Y0/iAx7F4FHSYxXR01idwZ1kmZq1xPjZ7tIbL0ztrVPh
GT2lBkXtvHQ2xZBnj54WAriq5ubqLxfL8nhPpRsF5IMexCoqR10ceQe7qx4JTJXNBNH6To2T/kJb
aqUnSf7LY2hvLJHJwjh9LT39ViutqkRtK2S4wFz0kMa62Ev8THZym9V2vNeLBNEGEr9jVITYukDi
a4xU2wyaqRz0PJ+vi34usBzJtGt8gnAIyRLnZ6LgqZ3JGsUOomhgjwsD21XByExVOQVvj9NZGEdm
zUKnxkeeBKtpFVkhDVAi5jXUj97Uy40G3giuGwB7q7U+AAqMfV3pLgzaWZ/j9ZGITCyPBQm6mprY
CGPubVk/ZoqFAXKihQe3k8Z21CbGSIHEyvlKuovQ74Xl/6ePBZYD/AegF2W4JS/9bbY63Rv0qJYN
viRYW7gYioV+C1ZjC/61CjLV7D/QhL/EOjk7t/heh8YlpC0QcQTsp09Vm8JUW81oHtNWdJt5SsKN
Ocd/DeF6lUSjQcqaJIpd22ppPZT+isX1GE1pGjhT/NJ1y300XmRtnY8iBGu+CfA2+wsexOn39FE7
VMjhG49RydaCABBuuevlflYKewPmWQ8sxYguLJpz6AKAFUJz0h0iTJhCq4WqR26v2gCMHtNkEltT
sa7aoUBOADFitOCuO8+90eL+sdHrXRe6tT8N1rELzQo7+fhC7HU+oWTXi8jRsnWIMleF1sZo0fK2
J+Ux7mhsoff9c0r6SxDiZS2enp/ghheiH5ARZF7X7avcUIu2i9PoqXFqb2vroveFHmEkJtxiO6Rh
tH/7IDiP4Yl1XiEB5HWLnOlqWt3ZdBUV7toj1Ikvojb2UYjVRmrG76fwgzUiIEfVqcTAKSkx/Yot
HVvt+sIGPf9owIFsUBMAHWWhdVBLWYqUE+nrR6PEpLfUZ3k9E57QFRDzPhWOeuGW+GOAhyHckvEB
CAT1dbqWi5Lri9vSfYwTddaCGM7f5xIsxUOryxTqDi2dozlLbNtyY7KwG9bFGO/CJDe/d9z7f11O
fYVgc2fCYwfosHbwKep8Ghyr8h7tKfF8FQ1HpDe0n2/P9CvE8nRp0cxGlZLyGx1g7ubTj54btYGt
bxZPSVgNZOwIoCSBm3aHqpGaRKcPF0B1jjVz35k9bl1ZjaaqX7SloJeapLbfFO7wolaeBrovjqco
cM0RVfgq0el1kbreq7mwdmTL2ScJ5wKJkb6ixh1rFoA5uMruA8lZ+bGKIYv59EYaLxj1qQ1ma8oe
UpKSe12WgAy7fO5JgJVkuNL7NIY0loXKMym0Xm7SpPU+JyZwf9/THDQQhGVXRaBktXI0G6k/CU9C
x2m8Eg/hNg7xJOvDqo+CUk2tdtemCYZfVeZ597NeI5PHHlQwZ6rEEds19fvbQ/6HdQbUDgQ2WqIY
vJG1nQ55bAx2O9Rd9RR5Vr+rPbXaeNJQENFkJ26AVRYbK8zFwUnTa2uYh12UVtlTHXaX2nrnZxcQ
6AWRTZ8StvuaUCTqqnAqrUqfVCeP4KNHKLeYdnPpMFli8dMlxmPIUZBTxphAX8dFqtWqWpOF6dMY
QY2uE9W9iXCRonaTYgVlhtgQukm7TXolxjJrdHwW2iVV+fPDBAQ6zHFQsVQl0GM6HXMR5rYphZ08
qV7jvaOZPT2NU6PeFcJ7NOYJ48m3J/kPz6Nm7oGC4qJaBIZOn1cBPsyEnJKnItOUQImj4SBh9cEI
VKedhdH0hSbTOcBiUciDHkGgSzeY1Oj0gaT42KYkzOUkCgTD2g5P8daMthY235u2rGtKpVjTWB6W
gpON2IoIEUBVwkH3TRfZ1slJyg/j1LVXcRTFWK6axoVXPA/1ljfkHCeTIm9bD0lpOnFPZSx9cjWm
wGo84FQ8Hne4yTx0mZw209DXT2VysSz/h3VOlxWc75Isg5xbHexqbdUpQgvpEyWr+DASZO6oLF5q
+P/h0kRAcdEmIAMg7lp3p+wY5a3BtQETOJSxbLVD1Sid551FqWAf9YmxqwYH5fDMbm5nq8+urSh1
gjJGVBb1BD14ewUuE77adVQrAG9Q/gdzs7Z3qrWpbpSyzJ4SzA+mbP5pu+LRDqPPoZPetWJ4eftx
59kkcSDSwyBbKWmfNe9dys8OcovZ0ygtbIOVyDoCBf9ECVO78GHnySTwxwWzDRyXrNxcbeUugjJT
tHr5ZEnvSxapHRKwTn6XjihDNlo7brXQGK+KTsO/zk3sC/HeH76TjIFawEIiQXV/tZbc3hVJRqfz
yZGOel00lAAr1a63ToH+3dtDiivs2RwuWtOU1IGqgBdYqzPZlS5S6YXNU8UWrQ7qgJa7CvcVYd20
LbaVqWTVRpTG+EUilqDuQ4WSJOjsVHwtRZ72N06Y55iHJYNeBJWskATWK2GhE1RHD7OGxNXWNqS+
M2yR06pIxuZx1BUUcdQ+NraKWeZ3dsJMBHpjq1+1YTR/pgj2HAatasxrO+rjr1MWIsGZqA45LaKb
+NuUTl/iDT0QEQRR4yafPdHPGE2OYP9GsuIXFys0miF9Yj5M/Wy+lFHmYeTBBsXW22gaCLzOeGtU
JdK+BBozzpr8Pn8gxT96COk9InNH68fLw/qpjdTZL9mOQbzg2K7VqlQ63+LTWr82LQxiDavq8GoY
UZFshVW/c6zecndx2sYwpHs9NN7ZdVkoOGEN+WGumAZ/aTFQuaJvcuX0PYaVVDphSynhTxJgbKqS
qVcdn+Bi+CS1np6TxIhm24sesnuWObivJKXgZ1QgM6NfqQu0QO1lrO4zrRqrTSQ6ZBtxliWgkd0c
E2CK0dl7Cs0mZoH2QKpls7xvokz5XLtAwzelqQ09AKIaOgaNptnFZjHV6bRYBjwh+m0xLIIagZeA
ElS2tcuw+ighfOjbeSDB3EzMm/2goA6HAVGb6rpfemo/YLJcZWXQGrEdBlls51iuDk35kZO6E0Gv
T7njuwPyKVtBLcr1u7Geb8Iy8l4SCrov4WAW7+Y5ihe35kagGKxEeAOrYyFNHzJFmAS9aSVXidcr
wExhnTxxR+iFP+Qu9qGeMxh3HsFl6cPzITdlYZSfc9mnu05QrVanqd1yBFjXUaMgP+KhRBdZyRTo
0kTSa4phcgb6ON2x+dTq3m4z4Pw4uZtlkAgH1TlZNMnRo6X3QVfjtAtKG42DWJbFO6BO89eUEqq9
0eVUuIfUQlsfHWzHSP2on5E00sriB/YwYepP1NcfGy9ESRp/yPh9x8b7jAKK87mC2vKgdHP+o4ck
edtgJgRMODIFXNNa9wLFbqOXumujj7QsFTtAn0t9kICahd+2yZM5mtley2ssxBsDKN+GvKt4doTZ
39T2HO/duoox6dXH2KU2oSbFpm6r+VnMZPMMUSbtTRPD1oLFV9qwRmZ6OhNxzce0reqjyHT1S902
Hjp9MmmOddPgRtW0BOm+DAfrndclTbdJXRnvKtNWSgRhzW0zd9nTrJvDXaUlo+IrZdRV94km0dS2
gJbxBHtMvpSKa99HsoxeysTu2fuKbeTXeYZaoz9490Pp2p9CuuEYx1qKRhECougXuqjk7NKdKn+0
IyMNmjy3PUpZmqiDUMkG248mMX+vEQG4GaZUP7jtyDDMdbzJ2iwKxiFRcTpS7e9x4+KcHYve+Kga
crxnOlh5EUU3azspQxv7IhLGc8KvYSmsCs9dzEX7Rwk7hWbpiILKpu08+X3SMu2+d738e6R70Ixy
wMkf0NNxHtWwlS+ONZl03NAB2nTlkO/nyIm2ESoHlGjrSv4cLBv7VOVuSLH+VYv5kJlh+92mbxGY
RUYXEDTAx8jM7HrDwtaFbyDW8E6JyGzAj4eYfWcmjnxqlDQ0/FwNN+8pWnxWdXdWf+oIqj4QrY0f
olCZnwutnq+9kmjdVxClIpykPkcZKa7nHymSfQxf3ZshQ86pXwl9UjYOiB2mLMwT048E6mw+8Usa
BaZk7XHGJXrkc06m70s3S27VMRW42+K16PqJ25kfG80K5wvlm/NAEModoYJH2e2VkXAaqnZpp2h1
NtdPod0W11Fr6RvhunnA1IV+mite0I/DfOgj1L8v3Kj6+YUKt3GR9uLmhpi0ahs0k21kEYTmp4zk
OsVSWNcPsVlG26xHCTVQhePCu8dXGyuxeeZKq8YUq2/FKCr8n9r2vg3V7J1upngrjhalJjVz5Ffu
uvZqdlpn2JWjFpk+tdVG7PPC6u49jmknYEB6YAVjkzzlUVfOG8jerD/NQb2HoneO6a472Qrru4VY
rU9Ukf0u1KL3vZ3bw4XCyjkgjVFfdCtwGcDpHjrw6QRgRZTqXq81T7pehX6fzvb7sTO/Fp7RYP1a
q1vRwKo36jLZpwZmrU2ByMxYODg8iJR9YDsdva3OuDXHgesTMtChah3Ph0eg38GBGfYVwPn90Kf6
djSle9VNUXWkbhNdI18yXIgHzyOypVaD8irIf8cCDXH6NSm33DR7VvM0SEYT0WIMA2Kl3/QF9uNv
r58ltDyNqX9/1FmQ6+lCBbPpNE8zuq1bI0EJy5PykjbCHz4IiTMYEzr1PtoJqwB3Us0YN0mrfAqV
6us4eP09ijo1bn6K9fOvvweAECyGRYfDRQvpdOgqYPF9lNjiqekmx58o7/pWZub7v34KEeySEBHM
UvNd1TuSMHVre4iqp3jiiutydAozW/tbGoONWsEiKUGFghPsTLxvhkpPt3qonzNuio3ozWRTdQAw
3v6W1yTu9yXAExgseNyQ55BGWQ+ZFJ3VzXo4PAv/S1D7GMD7YuNsKv9nvC03F8EU67Wwftxq7Gy7
SsLJ5nHqxvL1DaHaBnvXLWc5z0q316qf7N7+wiWBWX8gBX1AE8gfcE6vWp4EAuBqzGh8tivvvjOI
zI0qfcmz/ofSigsl1/V+Wr7u92ctx/VvPZgw9fJWN5XheShuTesb4m9vf8trT/6tj1mVYVB0pIo4
MXw3nl/7no++0nYIrl7MDdIRvrY5xps9R1ug72I/C1T/AkFjXRIge0PMd5EtXMYTuYXVBoMKIuxS
N6anrEbqaxNisUeZb0bUCfNCHdeUrAJSVpVpp24zkeh4ImczEl/WpObmlpzBukfYX5bbt8dlLUfw
+l6cL8TCNCqdM2Sn2iRxqIh6foIkPn3qcfHzM4tU1lFiedXXZrgphREeHYFOOWyrDh0+nO4jpR3v
UXy3d73XNPd1PbwftTa/7eamC+ZajYLERJ7z7XddrZHXVzXwnqTDhCAJMJzTNSLJL4nq7OnJk46C
yFkNumQitXz7KatVz1YGy84lQlIP2w9e7OlTWnMwlGLonaeZWPt9UqACn1Vtv0F8yjmE9lj9Okf+
P8f1fyA38NvQn3FcP/5I4vLrt7hrX+22Tliuy5/8N8tVtf6hdEXvA7IJy3OpfPzblYRfobi2eMhj
BYhvLyfif1iu6j9QEpa2CSxXNFyXw/u/WK6a+s/yd7EZKXUvciR/5UqyppGg4g9NiffDJ2FRWV3X
+jxDRlkWm9qhrlrjWs+zBla8UjhxUFVWIBKvxh2KzdXstNSod6ZHnNeo2ddiMMbbomlc4Wut+pI6
aXUV29HDFBnYLAz6EfkjhCaHLm3u6lj3HocolN+GekIXEPHJBOOOubwixXgnhjH7haz8q0X5vxFS
bb7mydfyX37f/Pja/0v8/NeH7muXwFz71v7P5S/7JsBgJFHcvdqV/feP9j8EdlJd8jX/1+u8b78n
3foPnPz59n+9/nL0Qyy//+QH21ezmvf9j2Y+/mj7/Nez/v07/19/8d/s6se5gl39TaCdt/xtUSJO
2dWLpN//3T/nhszrha86Xar8kf8yhrPUf9AQfa2+wzuF7PWftWp7/7AKCRh0/osUNKHpv9eq+Y+9
8Bfo6LB+liOHZfyfpar9Qwdy+WmAAksx2f4bQvbqDlo4goD3lzbP4ti26GqeHm1g8yB2ITHyMJuj
vo0EgLpsmL/TvRu/13XmXGkw1ALuKdUH9dAGKQqiG1Be5o1e99qFm2dFbFjehrDChB5OnLZwCpbj
/rcrX5uSHAdZmT2MOQZqjWJca2qRP08WBSxFKZtDoSGU0Sdasas82W0r/CiCRPMOiiy/IBRo+13r
on5XuO3jZOTNfmjM+soeDfVdN4XTLVJln6ZEaS7cD6/XzH9HEr/em3aOjSTOwuZ7BcP/9t5TGqKo
Pijpg1q1V3mp7iGUQlZgEwfAT7P3ohmiK1e63XWnD95D6WqopOpZvh/xMbjp26j51hdD+4zgOQ59
14Wm/fhtUT78epXfmc+rrO71DRdcNHqQwMvJU1YX5YACLJgz3rDQcvVogvf8mYQlBmqNbW2h/lo3
qispOKo1aNe+VYJaOtnO1og2qH5QP23re7Mwx/dlBGfAKaXYU5dFGElBZblRi3I3JZRIhRup93XX
R7fepM5be0Sj1UJk/ULotGpMIyWtObT3PcJ6uKAU+VZpXdKnDnKsFZIghj1SMVQbw/Tn3jJ3rluE
AfpRExyDWB6Rnw61m6FTX2qls++TVqu6TTLM4DK7KN87eZVCdmq7O6vLuswPBVjkWlbKtyJV3HBT
2PRbAe/tlckqHyRNqh/lvEDz4r50Hivrg4H43Sxa97auk24vpVkg2N411CJDCXBYqXKqfVTfa9+t
jPyj7dTIfnvKAO1C6h9lOi10hBZpYWEoqee3VVx+CQXWUJre/WC+as3PO9Ww8AJxvbsFl1UGVOaq
T2Y3jdswGsL+Ok+0iyB3NtpvCxohZ3rQ3GOoNSwd4DVwRc2sukWRXnyQKJb6pdTsXQdW+wJYf336
nD1mFYGbRtFZNC/Eh04m1V5JZbynKIg2TIupkk+p5l2lxV9YgTGaqVHxXIZq+egZ/WMxK5/e3iHG
sgNOPtlB7ZluGGcxkAeQvKdnj+mMAA5nuzqCFNW2PbCdOyEtJ6Az5t72mlYs9lfNfpxiZWMNo/Zz
piB4i89lfoOeLhc6GmfXZo31s+UsY5aOQ5DMTnefp13ZbhQcciZClr1ujocCpZyDaOz2RqMFfLDN
Doap4SIVVDbykMsu+xirw/QumubqvnExD3TiVBysqlUfqPdpR/6FSFKn9TP3mXt4eyhWGAQAihDo
yJEXlA+9edAlp0MxzbYRdjEaGpWB3c0s36WMQ4vqi8QfMRntaxtp1ahLdzhcfqjBcl14/mlUvzyf
eTB0g0IczBVnLVJfARW2OzMzj6E062tE0RxGd7ym2lXgwEhBaVRDKGFKiUVggusj9jvUJowuDfj5
hp5xlt9m2Tzev/1ef3wtGvevpYQF2HY6LEln6b3RTsZRaPNHu9O1O/ju5oWslyj0dBku374IC/I/
IAlr3hTux2FIXRreQ+Iae1sfqaiL5qpvugub7zSpWQbZQkudZimaPEAsX7PA3+4sXUUdHt05cZQp
llgK3jI0xZpFarWcp+eC+vCFW5KgZfVlHNQL+oAA26NBugzvbw9s4nroc83ojpHZbtVhvp9abdMV
9vcBl6AmKQKKUMWFZ/5hKQNdWuRrqGItaq6rOUsrNcMHeqiOE0H2KJsP8exuZAM9dGpfHNzZpeds
+5rOaRr/1PVi//aSOf/mBcpD4dG0ySGhMJ5+c2IXZhtDdTuOoDyCobTn91nSlxtn6Mb7ttNfeCX9
2nT74dIeXi1WQPnAtsiC8IlFWhx5zNMnm1BPqz4zmntzxPZXrRCkUTRxPQKDTn1tAEyct4lEpl2I
ncyK8KMJDGVnzVl9qHu3/8p1JB7SsNYvjMjKshGhUyTTqMGxFghsqfmtztlsoAzASWzf252c3/fu
YF2jI4uYbNGGH+jH+PaUQ5ULM2OXV96N007w8aYRZZAhQsy+TA49QcsuFpbgPMIPtgAzu6ktm+uh
quTu7QlcUeh4XWepTuLaiAsSPpdLKP77qlX0PNUwrVfuSzFsWliIytDfarTHDLqLJQbAnb4bFdTd
cnlhCldrBxlT/AdIHxfABJpga9BOGJVl2ozdTFGl891utg96y6mfj8rkV7lm7UQtcW2sLwG/VifQ
63MNcFBoICMNyFY9/WItT3GfimN5b4x467ataLeKQ9UUQPEl4dbVnYsWFQ0XlcMA4A3kpFfPld+O
hH4etc5J7OxhzlXlDhDAbSkVZcvC9pDR6zFFMafPFyb09PNcUgwYwzAEuWHURd9vtf5AYpjYsDTy
CBtM+kYh3MDIWniZoBC1A7L1xTYaouLKqPElnlv7W4hV9k44eBWrEjofhiLDDtcHd69g7Z7+Kv2Q
F5OdPvwhUD+d9dfXI0KHCUGfF829NYDFmuK05P6aj0XZPaFCI7dR3yR7150xAUaPcKNHJPpqr8af
0mQeb8Moae+Svm+CLMnHGydP8C2dzDRIxsreuvacb+xWQxooLtv4szm02RWQSRgkibMJE7u6K3S4
nw3eA343mZ8wC9V2mdFP10Y7XBJsWLOFlrEHJMt5tEiIstBWh1LSgrZHzVke8zS3MfBM+htjHLNt
JSfZYyVsKjsYiBhXuC99kftmjMOZ5/XFexbRkz6HOGfEhey/vb0kzoZ8yX+XAiwNPVSYXyPD31ah
YdVDhsmjdky7zPhuuT3u1WW92DO35TZOlOmzWwhqNaF6KdI5PaSZbJ68yGy5tArA8a7PQtWZTGGV
QjsmoZPvmlgBtzB72oWb/mzFc4ZQiaQlgVEHYdWyC3/7Pkqk9qjVbnPkiBv2jWF9rNvaCYDCKRdW
7+l+Xr4H8CqDubi4obG1ZsEZdrMoNIjmaHVphJ2V1mPr7d3oWhL5IyzqBIHRS65T54uKu51AccG/
4hx3ptZKo30auA36Y0ousbOVWH8AtNP6ulDwjOXw2cbzPD73uqdu1XaAhRYjvdTaZhEY5hQdkhIp
uix12ksnzZKE/ndGsYzG8mLLHob7s4D/TsddjhPS3bDwjkgCEIAkuvYl0UFvhKEhr8RchTdhBrKK
Ow1qI9ika66WlNJBpgclxYqYLGyXg2XZWzLVr/O2exFQJs1SyUAbgPx9exe8qrqtX1dnDOHDorJz
1rzSAdJrOBQ0xwYTn52sIZ/5wlajvVMPO+xw6ms2abE3ncaE3Yoy8jBgpeaPuoy/2LGC3TmqbVdo
U8S3odFGd2RZ3YtVd8Xe8pLwBoMj8UMvE5r6zWAAFY+SG6+iSDCYnU493fJuY90tt2afVHeNUL+o
sAaeORggGilU/u8MvD4Onhybu3gMvePQVQtSCyhXr1ntdVWbdQCpGaORvogvBOWroOV1KjkeFqux
xY7gTK8pmmjyZxjIHh01ffRmER7CuTavR+E2B0VU3X0EgucwjP2DJaT8GGJU8Tmch0+Z2xQ7Dt5u
m9kI6epWA1fWy+a7WTHj67KzvKNbAXh5eypPQ/tfb0v5mzcF47mgfk8XXtqXBYAypTrms9kdvBl7
HIP2kS+mHBaotOT27eedb3si+kVqAPw25+fa7yLtcsuOrLA6kmqon/pZxRWa4keDylAQzZ19RQP+
kvbY+aG2AIYN/CGQpcPxbhVZF45LwaaJADJNGjwDoCpB3AHyZEurF5KIPwwnCPXF+Y2OwuIBejqc
AIYG20Ry++gWVOaVNI3usC0F6Rdn5XXeh9lfPw/oP90m2lqkaVR6T58HUBIviVwKSKCegtnR6G2i
MEb+R62Graak1bu3p+/s/iMmx+disY5yKVHbq+9r265rkiGh8jE29kFqTeW7STzs7KQF42KH4G6q
Qlw1KiDDt5/8Wkc6OXOWSgN0Lfs1LSRjOf3UCXBYldp8auIp4+epTqYXOAfyuSutOx369p7SrbrL
ElW/U+rE2mVWZV3lsEG2lab0wM90EbhD2X/KdABfk91i7aJAFfGSPUaXIpimL4rGxRO6bXMoTVho
tdk3H/t8iD72zuznJQxK9nOyM+quTHwqgxidjl1/I+QlZdKzFbt8q0PBf4k26FKtvhVHFrR0kd4+
RnHe+m4dJruCI5QgN79kmX62IVePWoXwYT+XMtQ4ANxKnTZK3n6qSpmQOngfu7j+pM/dpRbpa/Fj
NZNkKuT3lBJMhzPodCbNQVtsOdz8yFJVrycoYv0mzz3xyRa1FowA3DeGE5dIjekPdSOHgCNC3KkF
7ALsTOJtX7jchaDC1Sszn7dKUeV7RemanYe+/K7CduEo2qS5qY2p9GcLmIhUuh9LarG1B0Wo/tTI
SuC/K9Ob2pVBPbn42hflpQ9dJYR8GM4+yw3AaUcd/byMocyVEG6fYW4xLN5Kxq02T/NmkGqzAyo8
Bd6EKisgPeH3YJF9c3p+e9OcHUfLC5h0iHgNbqN1TSEfB+rzWZMdETrA/QrkqPmjGM1xR8De0aIu
sv3bD1wVUX598kJdoClDs4h0+HRu1ZImEP42OZq6tX3tDuHOINu1BDczkLbmgFqYeVcOTRRUJjDD
pDYlAiPTpdLYeaTHl78249EypEfrrQ6qvvEcyiVRfmxSLNl7z4v3memAFXbDUKJX8kMPw/igR5O7
DdG+AedrUVEfmKYws94PYeN+jdNL03G+rZGDIY2lYUWVBSbm6eD0kA1wBbXKo5ZY7kfovXkgRzvZ
WvgXv397Ilb9sdeJoCJPckjOvOCYVvsaKQbqWeQMx6rVM1+4MRjSmU6Lj4NotNj8FtF1D8J5p7ns
MBTX9B3U/v56wS1cl5C5YFQpBtWEMgVarEWtb8B+Z+R0KnFdI69ApKBy12eWdQhDT/ylHuWyd3Cn
WqpxiBvifrB6f1NTwsqMqTmCZLb9ciqTHbVO98L9uWYA/3rMkttjSsmRtBZJ5jSAzjgO4jgo0Y9k
cGD1uB8hqs4bCyOwQ490Pjr7SfjewDTXV8Je29uWNj/hECY3OQauF+KxP20gxLbgv8DrRip6XfoM
JW0xrHzEEQY9cgaLW0426+l1UtmPEFnlu3K+b9NWuXFq+YgFSn8YLiUja54dFR3oq5RzlvorSeAq
qIgUrYefIMb3GrWDbY/qAmgi9WdhORArnLbZ4+nj7oxy6LcF5ayiGC5Uz1fZEJWkRRIZBB51fRp4
a9awkUYZHT21OVbdYG8qOeZb0abPOCZ8jdoKeYk0NoPURqNUGtolVOuSav12O/16OGygRV4CKOC6
6KPmyKwCl2uP0ZR815XZvKUgXjy+vT2tszFeYt9ljBfWOVCSVbHZtppBVqPdHymvunvDHKOdpDPt
Mx0CmD2KUkRStrjR9Ejg7RTHvom07FaJ4/DRrmR2zIQrvyIdk92VbjrtDS0LP83ICX2OWjXZo68Y
73ToLrvSmPud23XWLu51/LwLbD2Xos2hG0lIijK6D8OR2mk/4GsVO9ne0eJPgw3u25gcbwtlt7mz
s7klzxyVLTw070bKSbyLJwSCHIiYj8MEGU1t9XwX6y2SUzXi6XEsvtT1Tsw3w5y0+8Ex69to9/YY
vrLzT2aKTJ4l7zJVVEa4bU6P02LQcL+aDHmsveSbMbvjRvcU9TovvMTCI1DqS17vln6a6OM+jObq
SxS3n7OemnEDweClguH4bqia6r0bd+E2iuN2p1Sx8IfUtW+qsncDqxDjvRXPHpgaqwwsPXRGvxez
/s4YQj1omyhHMEeqFz7tbA3C9qSWSzEApRFaO6vVYRSKU4xurB7JHTq/TSflfQnS7uHvB5A2CwLG
GC1SX32VvPqt2gMla/SmsNGOfT7hIJRso9nZKhTL7bjZuVqH+Ll9UCZzn3DsZWPpD2X5oBX7MnqO
2vuyRCnYmN+5o+b3XrmNukPedI8ZVCV0cTez0/tsNr8yxmeLG//CQfmH2acyC5TPgP/FNnJWMfKI
Z7MEUegee0cUgSMyDOFdQWhvwja6kviGMstzG9HBEIvkCK1Cv4lS8c6sW9O3Tao7w+zGGxTs5aYe
xmsZu98Gz6n2ELu8a8wexftBpcmAgkH+PfOaeMctNPiJPkSBFVm0OnV9PAiwpxfu7jWqElzZEq+R
Q8LBBa7orIIXLTVHzJjxCpgyY96FhuhoD0cPuRymBymH6l2jxN5zC0kuMEakTUZntu7GepAbMdMd
TsxkV6vqXPu11CPUUGD50UGabCzXkvzCDbqKaXhXVD25qJdODSW913LIb2vIyYTTjngBHSEOaxSb
hXfVVDLZZIquHN5er398FDVDep6LfoK6vpfmUeYROI+jXqDSiL5MvvcARGwzltfx7Uet48dfn8V3
wa3nHy6h07NlsjptlGifHAFf9HBxIi1Am2qgbKTekP+iESmSq9zNov2sec+dN+sHTw3roEsiGega
u0NNxd9F86/vhCAeIhZIeFAfWb2TKTwaeLIxjkmMs21zqEp9P9jh+9wYnQuzukocfj2KS3jRiyAy
WpdMMkuNHQscwnHSiifFgxuZQc8KbAUGoiOi4QKl+w8rnhMIcC5YArDEdPNPhxuiGytelt7R6w3x
Yiuet9EidFDKBLMm3wX58GkadQcmLsLNMnSV7641uBLZkElmPmJQ8UM1R1sTONdHBQ7pFdTL6kqj
AErrTaTzhR26SpoZHmofdJboFC+N6jV4fxymgpqiTD9II/4/3J3HcuNqevdvZW4Ap5DD0iBBEpIo
KnRQ9wal7lYj54wL88q7ubHvB53jb0RQI9Txzi5PeaYm6CXe+IR/yLbCJPc/FalQDuCEFBpucutW
WaitREXL0HAeFWQxyCxaYYz5eiO+OWodwnuW1KXlY93KuhvltJ/STC92I6Kgp6oBCZK1g/LMtYzu
UG5VpykNAhxNpubP5fpb+M5j+LPK6/z3BTDzDNd5Kl6yx6Z6eWmOz8X/BgjnXAD99xDOw8tz9esf
bfbrH8ef2zx7Tn69go/PUaDzn/gT0mkofwDWBHROd3bGZ8ygpj/Rx4b8B7BfCBBvYJv/jT7W5D/Q
dVK4TmcZVuIA/lf/DenUFCCi6pzYktpRYKTn94qd/VfHECjsv+0gzjnUmwCK9qVK0kMoTfeQbbWU
rtJhZ3hdmgquoLXpzkqRU9Nz71uZjfCRWk/Ztdr4ucdD8c2cvdO4fMVHnY2rvXqFUY/gyPNyzBf9
m41sNRM+n6i3XXVxXd0VYm3lVAe8/CtVo/Q5yQIB3EwBfdzwGigDKrrqGwseHjaLeuwEtNcRayqk
66ilUr6BeiJdcy8k0q5KxPwJQCDCEzSsixelbdVi0xZDdBzbsPsd6L34aZyC8rcQtXs1mQYEFaV2
dOBJt0e9kPyfWZV+pjVVtHiRm3BQJ/RnnkaSsbuESmGW0ZRKdCVt7U6eLac1EZ0XCiueeKKfGv05
U3/roP1vO0Lzav77E7SrnrPpn/9Zh/XP4OUfj//8r1/C63n6j6x5rmLA4f7Lj/CleXkLkp7/4l8H
yvhj1nKiJ2/QCuWI0JH/80Ap1h/cjdSkUXMio6JF+v8h0nR8gOyDf0a8D3QN1bg3B0q1/pgrRJRl
gJgQaC1Oz0enafEooEXCg8lfotYCGEJalhJosQ9NPvnBRtGC+lOsGPGpAQ353Imqt0sUImDAeqLz
ZvbeO0vzo//mLME9BQI3Z8rcB7MnzvySvzlLiLV4yaBSmoZZtS3bW0m7SYwflXUzRQ9qlG266r6W
HyjKOTSmbZ+SkxRhfvuIceO267+1GjKuSGCl1Y9Z5QyKPqDug+y5iTG4adC5enuf1d2u86JNr/qb
MLqBTFBKppNBFxfwJrTAHajIC49ttu8CCZmCEjOtvYwEY2OsRf3LQOHicxdRv1KV+cyrizbGo3kM
b0uUz5FN2Aq7fFOdCke5T75UUCQ2sm2tNPYWl+XFyIuCVD9MgugNjOzpLWoQQ3/yqidfihzorb/b
QXPV+vfHa7vU4rkYcpHgIj41pKnCkIVbO7vS2TUwBZEj32l775C7up3uHj8e8mIPn++mZRw25nlP
WYYRAzd0ktO0UXf9CiD73SEkSluUJrUZS3G+YaW2m6RGhpsyGD8nM3R07c5HpzTPv6SrppQc7MvD
8WasxW5JtIqGdMRY/i2JYfHL3Jefq8Nwne/7p+zWf/Gv5BMCv+p1dh/s/cZWPg10qb9+PKfLuG1e
xhlPQTmT5xbnm8WvUJO6raLZ6LoGryRtzS9dYE+G3Y1OoSPyYIeSDXn+40EXAfzFmIvdmkoIrTRy
zJhKTLG33WcN7W9EEdINcg+7jwd7Z6NiAgfRk1hllhec+VdvLyGK2kIqJFBx8VclAZWT4d63TG8X
j4G+hQGoHFqUpHYZyjFH1SrqLdQD83ksq/ZQl0p5XaR1e5rbmychNOOXMYY08vFPXOw6rkeg2gjg
cVnS6gYOfv4LsUCVuP/wT1U1rN8rWdS31gw1UNDT35ieEG49v9JWroxFGYeyNTphsA5mXCfi30ty
lyilViLJgJ7bQKsx1/BBBolmePj40+Zb4M0LMKN/8WWYW848QYRxiwOVjH0XhWY9HnRzJESSc71t
7Ai7gk+ViJoJOhjGdZVKtNrjSsdtUJzw0Pv4JyzL6JDkgOSBiZ9r1vyKpSuMVFidIkeWdJDNwnQ0
KcGdtuqLgxqGIrWWFKCZX3wP9Ao559KqrqMgLOjVSnDVhMa76lDnXkEyLRacjJ3MjDhTmVvxQDEW
W3LKrSbza7/YNYo+2UI4lddRUZauWpkvSmj0hyZAJ2hlGhb3zTwo7zCdf4AGROdLrklOoQXn3oBB
xyF9xANX3IWtFX825Cg+BIpSgcQPxmmr+p4J2yUaFZyJlRqkB00Y9O1bKc5W5mHZhOQ3zdKAoNXo
KKjkFYvbp0OxJu/LqdwFFJo2YTrG154BqqaMK28neuavuE+urDzMybjHbttYpb6SLS+4GyCbaHbN
CEoAokA3qTeeHz5t8kpJqEosi9giwQaYscSuSDoxtwMjDx4yPZL7nYnF1Ah60RSfvKAqnw06vvrO
ynr6hFSbvR8rizXvgDfnhl8100JJp7By4f+WupgkP7XQlZjQornZDzuKidNDlCXhIdPq9MHQGho+
otoV0lbxx+Fnk9K02yaGAmNjwqHqzkxTBH972UDoimbM9DmUFTQvV37l4iKfn0kKwZQbYNdA535t
JLyJ72guN0ZvZPqBO8C7GZIqfZKQ37WH1Nc3QofAUKxIFCkNX7Q18MduOfa5U5sN9ItRbjeqp9Im
abQ7Tly8xyW+XavdLDf9/AuBr80IclCRkFnPVzceldpokcw7ZN5ogMTMdMmRyhrh56qQ7V4a+qsc
KbVDHlYdy1ulTuTDWw9Uz7RFY+xXHqPlss4/hy0HA4D6KVjsxWYrSqVpkJTXD5FqlDx/QerEXkHV
njaO/fHivDMUdLe5dQhtE5YZ2cjbZ09stDZMG98Aaua/iNXUbHulMpwUOOvKSMsLlm0ggQ6ka0yr
CH+UJddDwpBlKLXYO4xV9HO0wmjfpFKwlZUstsMkUz/RTS6f4ZzkVMOwZI8j9M+QKzQ3/RDj5NGX
+cqpfpXGf3t+5p9EFRJWiAFCGrDK+df3CpeYEWjg25om+jUkinpvtZor+omwiWCL7Lnk8+skaKxd
JlTyZ2lE57ePpmY39FA4ClS5r2u90/G27MwGtEeTXcVTne6bPIoeSp5jR+qmNQ33yzXjV1PxINkj
b7rAkScz2luuQ+/QdsZ0E9JqRb2tFA+JJ45rZ3de/8UMwYqCoEAdGQjaBUA79i00dzXrkBdq+8ms
Ij/aBYZVHOK0lODpWY0PYy2tXwJPUXYyRYgDFKoiw9EUgOrm4826lJWft9B8ec5UKbrq3HuL9dIG
/v1O9g5NW5WPee/F9+qg1fdFMCjxNvFUhOxCDauBTaN1wq+MoxXahVqozmSKQr1rJjAjOagq0+16
oS73URkMxSZQEivedU2nADqvoudUw/f+8Kqktk8riRSwKqLp775q88fQ9HmlIpPaL9NedMtKbEn4
GNhnxg7FeyDqvdccorYESJwm2S7F482pjUl3QCskW1822v3HM/rOVppxPVSx0A+nB7k4AHodGZNZ
cwCsAcWmsEimvdcl+nUqx8rK4s3h6WInEd3NPeP5orWW7YhI7HTTn0ThECCbuG2xBttSaqidaBzM
7aBidRvXgEab3FgTml9El/OugdsHgIhKpUJasbjjEjPrxwiJwkM2ZvVBEMPnvEhlRJ1gPqI6QvU7
zUQnLdF2y4tqTbv6nSmeozeLCBrkM9K/53s2rIokNqfId4vc124Aq4l3GXsPlC86bB+v5jJgnD/0
7VCL1cSxPhXp5/guR9Y8lGKguYjDJ7uRqG7b4RG2zaVkDb/57vdBTp5ZdRrEnUXsniodz0cb+27j
4zPd1MJXg6N/C1epWLmM3v08OnRg7UFvkoaez2QXyHJj5hKfR1ayRS3ZBogefjOmzrtSUk991MTp
+8czevlxXH0S00oORIFqVi14+zyqUZ+MNHF8FxBLsTMSq9rVYuvvejG1VnKgy/MxD8UZpBnJfl3a
1CHYXfWQOn23jvDhtEU9J90PpwSvFE3JHLMCBJiaKGzhLLnylZcTixo1vGLqjpQXGfv8K4cpQWi7
ZGKVwMxcgQ4r1nHdcFshib1VwsLbisOUrgVdl08LB0KD2D4vJ3oMi4ZZFJlYO46m76LnOgyMKFcN
YekEWa+c+tQ1Up/ChlkAoHdN2cMKZLSEktpf5n9De3GtArBE53JNUHSlBk+cD2EHqZXzWeCKHrIJ
RcRDaer5tlfr9BBUhJ96UNYblRsE7ehK28oJHgtWHY1XMe5NO90X2r1nQHnvusS7T+MYJ69Ayg89
mjlXZdSPT6kRVU6dibWTDop+jQhYcZfAgnSNLI4RUBiHbULW5Tajn95JAzKszYiApKiEkhP1HUwE
kKYbNAgN9+PdfbnuXId0cOaUCkOnpWNFr4Y5ivCidRjaYFvJt8ANMVp7yspbVHJXwr93xpqDlRnK
B5wTWOX57OIta1RplfluGBrBsWytJ0PyxWup0BGqL5JP9ZSs+VFc5I1zvoFjEXxGA28kHtrzMcNE
bia/sXzXj7xfhaT4Bx2iN1IIZneaxLY+tIZn2YllxVuzUYwbD0+7lSm+zH34Cdz8JGoSzbJl0JuH
ZdRMssAFYuadTZXtWWhLf6uPE0jePl6zKb28r5AvYHJn0hlfvTzJWTZlSoFouWtmY3slAfg7ToPc
3STj2Kz0ci9f1blbAOiGL8NLfgkyG5sRQmOQBe5g6ld+7lV2ZKTGVlXrZF8zm8Tvnveoi72+LdU+
WkmRlhVJTutcluLa0jWKapQHztcWUr8idAj88qzm5iYbQ9MtfSVwAFpXG/b7dKhpKv+ou0RyTCQm
YLQKX0O9Q5vx7x6i2aEbmXOUUKBkLbVGzCTS0gF/IzcDSakn5bCVUmH61ia9cqzAWnSbaOxWxpxj
hvNYah5TnXUKX+0EFs+SV0V9PVEIcxGaDR1PioIjIWu/sncvNxMQLkAqCEzpsBeXxmIttCchK83Q
7ZFgdHDtkg8KtqF2MInNSm3znc00zyD1FYqMQGMWQZJVKUC6jSRyk7zurjpP+5SIenydY513kEij
NiqaLjfw23U7R/ZphRJyeUj5UGJDtIkIK2BnnO8lJHeRzDWLyM3qIXEGr8x3pachKZsr7tQZ9crJ
WeK+Xvcu0ShVEa5fao6Lvas2Td+OQx65kagE2143BmhhYD9GL/APUWYKt14b1lc4GUY7Xis0aswm
OARN0yFoXiF3LLawVNow/CG21TjbphuHsdG8LSGt53i9Fl1LU6fSNY5a/suRv8f6cjh6E7Q1j/rr
s9Y194peN58/PgrvXLhMJPcsfcq5MLVsE/ixhEthVkcubU8M3VA4cEy5RAYanew9IjbXWAKKV1gr
tFs0XlNnCMc1+tK7kwuCineNTBFG0SLar4W+lbA1jt3Bk0pnoLq9LeRBwRa6lr5omh6dhHJkcYMh
Vw+agY2XnGnmk4RKwF7sTBD1efmtRbbbqQMdP0Nd7zfwvbSDKSjWjaD6xdYgvgZgTrLZlRoNSAF5
eAKV/lnh76aGku1rfRJXpIIvH1CaMKAcxPm2IdxebNIyLUJYCUPk9pKKKHghZc5UjoEjJL6ylWuv
rBBPHJ8/XtH3rgCQfNxqM5yYbtf5yVAl3A01aiNuqbeaLeZDTpm3V7ZWBcTy46HeOYRU39HAtGbc
OHjO86FCv26lqKnYO0Iu2aEn+tetLyY7WRmGfUwgvjLeO3conHMOH48uGmNLgKoFn4M+C3tVqiUd
biya04FWrollzUd5cVMzBG8UTOCZbrpYNWEyikbwp8j1er1DWR20JggC9I4T8u1GzKxbQe7zLefG
W4mv3/0+6vfA8LloQMOfz2fjR10RyWbk1pLZHiVJyL/0IKpWALjvrRq9KMJ49iV32SKsG/E9wA1Q
4CobLMnJfdFDBL8TDoIhxPc6LrErL9/74wETIFuZc/r5lLypJYP1SytMZCO3CyNHM+t8J+utv6Ex
hkFfs9aCfG/1CDJoeBJS0f1aXNQxMD8fFk7kGmhRXAd9G28bLZsOA8yJShqxSxiefMFfsxN/9yPp
gnHKwWPA9j7/SIt+T+VlWuQGhRzso8god76UtLbvjcLRCEXt/u8fPYiQPElzcwNcyvl4TZmpVtoF
sasVEuTsKcmwNWXpeotSZpfDyPx4vHdee8j3VIJooXMqls8EXsy5GZbkPtQ5BQSM2ugw1ISNDUgv
VxDV3LFGKafGamFRIwrBSrDxzqVGPI4SIM0ImC7LmDzyMp3nV49dvCx622u14XaIqu9DqzeHjz/0
/ZHYOipaPDMP5HxiAzrXVlwGiSvhTOf4oVUdqpBeuWGk8cpxf+/tBdAJHg7k3auD2flYOBgPUk3d
2Q3EJvgRK1PpjmNp7JBNKV18CQrXHzLz2OeTtyEYqp80nAGcj7/3ok02w3hmYiRRI5XYC1H5Ajhg
5klj5IqC5m1EveZNVQTPUVJrom7cSU5ipNKBve9voizIN76uBGwDrzhYqdDtP/45aLnz0efXL7rK
9HXRW0FlHyz6+aRA/8Iwt5yEQ4i2nGQ3RpD/ThtVOhm5EUx7YE0jhktFrP5KKjxU9rrq9Tf4WGvf
6qYYKC7r0qOeDRWCitU42VI7yF8jweiutL5TvqAiGYv2WDTJHUYOqD6IcTCC0+98Khbxt67JHihq
tKe2mFpzR4MzffHQXxgcuRi0b+ic1ibXSAQnQ7OloJge5FZKbnEmrx2PoOIhVdXiTlCCKAJbmDYg
mDUR0eRSJTDdlp4eB3boo/9lY6vbbDs9A9qEsJE5bHtBqanB055NbK9O6n0blQUxjxbjDRlHtcmg
WpP8zOGjfcFHlRc3Hdr+BzblydEUk+CrKkw6zII0oOms9wq0udagNR+0eSpvcTbRb8RKKo5DKSNE
pkRD+iTX3IZV5Q/6nmYjv20c/BbHeDWoHcn0rOcS6cAv6SQgryZhMaPZYd0Ijw0/G4GK2E+RpwpT
6VsqZv5jO+ShaSNiGBt2KTbhI5yOQtjTbEMebmr93E6kSLvpQUj2YfTFNwQDs4skk57KBkT1QQZp
r99SYO9/lKKZOLHo6YpNcRgRLKymlMM838YJQbsap7/Ab69N6jrZJgWPaby609eOUoXjV4SY4h9G
IHeNo/PSfFNzo/e3aaOP3/Bg0Y0rGt5qsm270LgtpjF41uLQg0AgGJIrVBUSSlHatbdTk0MsstI+
S+2qDCtvn2m5+TPM04HlS3IAPoLeekdr0KtHL+7prVTAHiQMPODT2ahoGTx1QoQZoxBa0yP+MbRM
Wy83YyduDHgTSdBln1OlGPI94gXNQQ3y/AG/bd2dAo0KU6SLR9j+yBaYFUVury1pOBhd193Dli6j
TVVbcWNjzCHh9vHqh5600Q08X/FOZ9ExsfEGHJV0QYgHewSFGuxx+YVfqM9UQy8d4RpJtX7MR334
mZUw8DeNanid7fdlU25zWUygbWmp+CuYPDyF1GkScVNq/eJJ7ovuh1/jcg70zigju67E4puihfmL
pSbNo6JN7TOeLxKWPCjSbdVmLPglfh+dosYftU09atoPDU8JceMNJSaCMnienm0YAP0btOqxLeGN
QJzl+tpkraY/13UwppuRK+g5hqEUOYJkWE9ybET7kOKjYitmWKQQUea/g35POxtOZqor9rn0Q6NY
Gu+9fjDvaC75GAjFuYo3MSkNcpWB+iWEM36VlRjCb5CrbL0NXkAdfHtZzb5bPbVVG+ssraW+O/qh
o8iJchXwfMChlspRYYPEiuaovMpPBj42gR1YqJtBn6NFtUELCYWmNmvH0UmwbkaVdJwS+l6Rntyl
SlbfIR45QsMbDH/LNVD9zOsh/Sookepi8YeapxiA6USSuatdqx+UL5jcd796SsDguELUoDZSGHv1
po4lM9xMnoCZdx8k7beqF60YbQ2l/u5HSlbZcj+Z5Q52gfezj9rmSz8mOn4eFEMR5VcS2dvwu4MU
xglhDoVkdSxdq42aL/h7p7dJX3opygDVAKgzbbSHSJwUkm58o8lzs2q4Q0uu+BTWBT5RcsvW3bVV
Kr8E1aT9Ej2SH3sq/PGuiipEKgXo4FgCVJ3GVg+L8I4L3O82k6ZMHXtt9J+RXoomdOfDjj5I18Q3
XRQPPzocMH8Yo9TLttiBMbG9SrQ6RLIm62GEFqRs65wG0jXZEW5brTGENrQtKuS9jpejw8nDBqgf
23hDsz65T8Wy+akV0TUan1/FSVPbHa5SPmJAHk7EbmxUhbgthL7cpqBO+60Hyq23k24oqi17IYcE
EqjiLpXQyTnk8tT5V7UQGMaWjpVw306KHjlhNFUPddgGD5bZWT96JvOTn9Y3qWZ9JXXE5lhveWw2
DZc7UNisvUGHapoR4pn6rWg71GC5s6wnMfGFidxWhnGVZqk3OSbeL6HTxmH4KUoU/1sslcEX/nxl
gICyWKcpHr2ryYdjZocChwUTKDP/naue3NpSI6SfQZyHn9salVc+Khl0G7kAodha6Bn7tpcRi9hB
rY0+T5aiPZhjizfMUMg3SRmr7O1B0FI7axuhcszeqpDA0zyPzRTEScieaFAYsGiO9E0QYymPOzXw
dYP4akrrDteOMmgCqh5pm9ux1fsBP2+w3KbOpW9d59f73u+RoMDFPpU2uS/012xmhea9UhjdNmv7
otjqeYP/RwJh7bZpLQDCY6bn39KyrE8FAWK7kRVr6GwdcpG5kYUYBdy+8AGBymUnPQmBZh7NYrL+
sj3+vw2jp6PzAYz+n//566UKX6oGEH3z/Ny8ZP/o8uwfxzDGUuelDl/OOClzfv6XIL6u/EEwDRgV
WBzaTTO38C9BfMX4gy4dQCjIfCQ0M+3kL0oKmvezRiRUOHj4/Is5cv2LkSLxn4B5gyMHIQUcPaS8
/zmEnj9AC4kwGCzhay1xTgneJKihQvPOKrL4KNbhXLdzMK6zOxHKRSqDXf/0Zsru/oxk3ypdL5L8
P0cju+BYw8VRlkjkKRwl0J9dfMyF7lC1iqOulZ0uRgD8McfOaI1R4YZ6cP49Q1eWBQpL6lHxRBk9
uj7dWGHirWSEi+LWTKGhQ66BceSZhT23SLRT06DOZCbNsdCSwo5bTXXKKm33fVsETjnlBQ5j0qog
86IDOY8KOf5VLpWRwdeefxuBYljkplUfQX8JN5KX/S6MMZmJZybst37cVpLqu1qAviCYlpECG9ZU
m6zT25WqxmvK+SZP+fOXsP3IimcuxBJ1iRxnL5D2k2dkoblDjUeyPaXiPokN/+D1je9Yiazu8Ff3
0HBFIdjHX2Hfm12+LcVOcodhvg8TJb42ZrGYDhyfk41lcfCH7omKOQaGOeZvGWKneynV5lgE+vC1
LlXegycEEdz8IG82JZjOG9HLV+GTi4z/r+8DHDBTW1CGXcx0YkYjIdBUH8uAFrqi9V9ziII2J9jY
5n7j76KhUO5hpZt26hnBrcaO2PAeeycvUrStJIejY8jjJ68186eqVMc7L42brT6Qo5Q85u7Hx2pR
gOHnzopU9ASQEUS2dYn2TLNxbFNumCN4U33fG62xG8CMb2hTWI5WEaV8PN7lIaNVB+qcq2lWulkS
wbXEymIMGMOjGBJxoczkD8324yFea1XnW+x8jMURUxq9HwtNCY+0oW+JibRdvQFT5KBFsc1saaM4
8k11leP8s7a7L2cTQAMnjSqayT+M+evfXImFKOj+MGnhMWx2Bnp5YWbYmjlej+oat2bZw2fhGAoE
M9c5IF1QlOdDycQFFVoj4bHZ6fvwAfW6U3ajX7HfpafoBlTFPrsZTvLe2BW7+rP/Yh2t+9viNnfl
E+m12m60331ne6c1DOzl/j//XYtbNC4xeyvjKTwq/TUId6fIdEeoGnKIaYc2qR2k5oYm3sdLfrGr
4GvS/aYtyb0CsGMBsFAnoZRpJA1HCny/MVPaa96qxs3F2r6OARMRPi9nZqnpKbU1nq5KMlAKRWjZ
BLAJmb9T74b45eOPWTZ8Z9cjvuZfI/GAv91FURREnl4xkgJZKr/SDtH2p7apNsRlK4/RxWIxElBg
up685IAfF1U7f0zFRIeSdoxUrOa8fteX40Yan7vpa1h3ThIpdmms9ATnjXl2Ol/HnFvZeILMphrn
XwePU/G6rBiOVkLFALkjzzAdgBKm9VgnGN6UK92ktfEWJV/UxBQL6+LhGCB4Jyb5sZsyisy/9cZz
fas4yvHKgO9tRgIzeliERvM/nX+gKHfGUOr5cJT6YKCHZcobI4H+/vEuuVg6MEzIU80ta9wNKBef
j+InOX13rS5vjY5EI6i3ZWiSfCibPEjxsvU3+C+4Q1ev7JiL2XwdlsiPmE+mgr7YmxTMFXWIyvJW
sMJ7UYh3jcc9btROKeffLRw00c3++186w2kgjM4yQ+Ic6r49DqUhSKo3f2mZ0XdJPRfm0K7WjB0V
m40np/etll3VawzCi+NuIXrLozzDbzkYS7VsTJyspi/08TZUve2ojo5X7dGV30RF9vPjlXzdEG9P
hDyrj1K5nX3OKN0u30QzTyo1IEs8qkfhhPjobXyFiaX8yeOxCjbSvnBQTzXsVoSsurKcy2j0z6Hn
QUG2UDRe3NZUV0fEXTUF7Iy+4dmE5oLvSajibqvaFSN+/KnvDsfjL0rgq0lCFpvW6vpQGXxBOfqm
uIn6O8gw+6Qfr0PFieVypaO7PIev3/ZmsMULqYfwj8PidbBrU/gurfGoLv8+LQioBGwTep6gNc/3
pUy/UwlFXTiWvddiBA7zZRwhoX88ZfN1eL45ZnUrWg0zZmPWKT0fRZUqKZTTHE5kaeE0W9bf8yRO
DgjlKbuPR3rnexhl1sMHdU5vevGI5qoqplMwhbdNHYVHDHLNbRco/coWWJ4rbn19Vt4HKjYnoEtn
P1/ClVoTxuwUCIq+TwJT+TR1hfQDZx9rX4rJCuBzeV8xHNKc1mwSMSNblxGZWnVRMAFmPdG1pfcc
nOaKp0htGbefx75ADKlbOc7vfCBp6utykZcToZ0vWFEG1JjLrj4pFLttlGlcDTC4nfrGddkZDx+v
2cXumJW0ZoYJiF2ILepij9d5nvmIQtWnhutYVfrRpjZ3lVraSiPxYm/w2AAUpW86k2IviOse2PGE
amh9avE9Qt09Fa39x1+yNsLiNOE/To3SY4TSgAIlnswsXtl578wV8tdcPOw6MKAXXKO8M+hXNfWJ
tsAG6TG5dgXEVz7+jCX3Zy6wvB1lScpG5X7yaC/UJ/VzcTJEe/oa5xtA8NZ9+DOCDv7Se9t8DQw5
T87ZJbEYdE7/3+QdxpCMeZozaFjZTQjg3vGUbVDZ2tp78c5x4uziooThGP9v+SqiW1zW5rzf8oEC
4pDfqZ7Q2xEtsD6rHKGRwHB3vz6e0mWkM8/ozAKa5SIAOy1FFgMAAV5tTdUJ83S5tBEMjw41yj0+
3lmbul25BS8kwefh8DGYcemkqLDAz+dSn7wxRtcHg5XP2qG48yfb2inX03V89PfTPnaVK+tq+i78
6k27eMm/fvyt752Ct4MvLg+1Sns0dBlcnGkb+R1V9JUN+t4KQm6f8ayQVKyL+pOX912XMgLvyTbQ
MidOaVj4WsjNMd16Y/Y9z8KVS/idQwEeGFWd2dtNnRWxzueUgp4pd4rQnwY8XFFGw91evqmleivl
6gZtFkqH6q6Kvw9ijKiNZfe9Rgnd/XhuL88/0GSRqswMESLzmOf+zSERqqwbjSqcTtLMfa+8bTO4
mrWyWd/7VF4c6JVQGiF7X0SrFe1xpn48STLeMbYlbVRE3X6aT8MtZqE/ui/V52zNnuHyyZlB1/8a
c7FragmjYQ+FvZOUoasHmypN7RT1O027+3gK59rx4qIBYw4Ql3ebDA42+/kclhNdBLOQplPKRUNv
ABAgnc1fxneEv7J0W98onyfD+XjQ+W+eX27nY87r+mbdPNj0fiyO0ylAj0Ecvhb4+X08wmue+9EQ
8wS/GUKRwi5IVBFrHEpFynV5HGzB6Tbki9foLW1DF+b3fuztMLdDt9qnv4O99cnMth//jLUPXTyB
dU2DVZGH6WQF4ZU8HAy9WElNXwPsiw+dSySQQYlYl1D2STbiVhnq6TReiYmt7/Mvwa+ucpHRNCub
9u+j+XgrOcK9+BOXHuFeuI9uqy/xp3JrObrtXbcrYcVFqYPWxayDgxSCjEoQQhLnE484HM6JdMpP
8ReqDpTmCgdcVvuoCLbxbS2le/dsvh1tscwxncUGojqj/e5+aYqrlXurxpPQVn3eMFsT7BHi885b
SURe5QsuZv3NVy4WFq6R2io946a/wwe0XXfqNnb1O+M6eAxvgmtaseLXYeWoXt7z88wCmjcIfaHP
L/IGkar56AuMKf5WjRtkglI3UR55rJWVgRYmqbO8I1kDVzuLiKbkhWNDW2o5r5Y+noanZhc+G5+m
n9Z1/oCEdXgtfh6rLc6yyPzo7cZ8ag9//8jQD5phYJRBUAw53z+YgCIMMnrjaZJ1exA28rQWNb4T
D8yf968hFotnqElhiBMXunilbbvtsBt/FzfZjbyvrzI3ctV9fChVR7nNIhepyTUnhffuhLejz8v8
5maCd5LKaYVpVzIlgl0Mwq5ssVj6H8ziLHtPcPxq9XM+iJkAH8yqdjoJKsehh/5VrsQ17729r8L6
f42w+Awh7UosU7l36urLFMbXyWgcylRc2Q3vvINUimZdA3pLoC0XYUYYtlMzztd4a91a467tv1aZ
I60Bc+cFX5xm0IfQROiIzDzbxWsLECRCpNKbbn1fvR0BqESfs6C5H6cbS1BX3r7L2HeOlrBdoFc4
UygW+xs27ShF1myaESGy2QWfafKL+Ot4Hg3Kwa4Agkz0+T/eDu/ck6iszQwV9gQ6SMveQjnGoNPL
tr3FCvpQTJM7WsYOHc/freDifOqACXOSLNt11Y9ONrdw9Ml01nyLLheTFtqrhgIiLeTui6dBD5TC
rGJxuA09OijyaOyo/Zco0tSfgDyttS0uIxuMnOimU3wHQcn7uNg7RRDDpxhkFLZJRe2hUZ0cLluT
ZK6ZePuAetXoRd9FGcKZ/9BVrVNYaxjsi0Mys2FBe8/FCnr7S96D16ESmvuqdRuWJmdQxedN0Ep/
p8Z+uELJf3coC+jqfH2TDi/Oo5KVyDoQrN962gThKYl6W6yR+IjyOv67W5hMm4oSUF2a6qhqLo5L
MjRiCL1hPPWY6Yp0gobgJRw+T1p0I6YdqNBT8DcJe68aH695Pss5d8gWV7ZaKnIFkADt/bKxqQ4f
QOxvQ1W5o4KyGeUG+79pP/XtSvw2T9rZxTBX/ZFUQuAAZjMl8vNrNA8LIxmsvjp1EMg2o9B111YC
1mgIsDmPIvE2BGTrdvqY71YO7EVYPo9M2QH9X/IrWBDnI9PxKn0TJBIjx/s8NA5aplEFIC33teAH
jR3Hj8QdUthsvH3nmZKNlMfKrfHO1/8/9r5ruZUkyfJX2uZp9yHLUguzmXmISAENUIuXNMrUWueH
7Q/sj81JVk1dIMBG7q3qnrHeaWPxlpEg4BnK3cPFOZhTmI8JoxSwUuw6V2U/+FoB6m5g77UoApEj
K66MnCKfXL0DQht84ujlObQCmtwuj/+MPwOtdIgN4PhCbeFqpzGyldbnmyhuyn2pcCixNVQudjIt
MvaKlqVbMCQMa83wx/VQohQyB8Ab6qpGNHwbAoIWmtHTbvAfBi6UzLEcJMq5aCkDaCQQ+FFhSMey
6ZeA4wJbc54UzuVnPzPw06OjTgd1OYhtYNeeLp07pqOPguxyHwCY2+qSMDB7TjVmkm5szTyOxKRQ
4KbxSDJACjNDcgEqxtRAhCgMDbhJtZBbqgJ6pSgEizoQ4E0UqV55aQyW5VDSrVAvi5/M0X49gYKy
U+B8IYPKmrIxSF0/cflqr7Z5sxxLoH70nR7PTOeZwcQ4gXWCkDliHAhUsuNEf2Whg6ZuX1WqbPH6
mLx0bmpQFVSBNxFgNym43oOF3sbdLivk+Pryan53CHAO0bMDtTMlBU5Xs5RRAdwkarXvQll21BQE
xGHWSk6OZJyQozcYnEaIz8ncMHMEpg9mdA/UOTqwQV2EtlI2zq1zbu+jmFrdRTUyOI0hFY5YdQDM
xb6nHLovF2VkvF0e7JlMdB4DWxtdGDCYgARn5jpBVkvwNU/CqXvluG3QuRTtkqYQ36P6cEa7nBks
RhZzTHpUk3NN7op7I0hopMtrY6zW6GyYEfP9kKZMI7gK0LbDKFLAtOhCAxrjvawQ9cNDtHEgwrZ5
uDxx3w/mh5TpKY6cetVoa/Sqwmtqi36RZajCb1e+N85crs/2IqYMoFoTUQ6ISBBCPZWCu1Hk8mMk
7rvSVsfFIK36EiffErJDPcctfOasIWiJNiNcOYHsIcP6ncriahD9AoQWI3oEgqKC1uJ7T5qJ350d
7UkGysknliEDsafp9aNZEyI0adWYuL0vGwPK46O7qB7BaAfGMLkCMjS4wqpBXKagq7q8XOe+4alk
trwEwaFGGI2Cx/2oQdQ5Cxbwkyg3vpVJcJ3xmlONlSmqnFWPz0bDm0MozfQ8TfN3crynJ0B7Kip+
wPt45tHAugOapc+FvQE+WY3zLN94GFDLDwrdGqQRM+OdDu6ZtElLo1QQ/j/beljCOdX8oBD2cQ+K
N0118jBGj7BodnV4L/ePbiw++tmNAtybjovQpFIuhyyecWq+21JA7JhgFybgP7arM02ELAp9Udgr
I2dW1bMEAhOteucrbkZ1frevUKcBDwoKS8Fl5XRfAQhFB/5aKeylm7BF4f1zEayz99i9LuQ9Snwu
z+13o5oQLnGfgRVGavJUWMALQxVFgrRPW/1aG/k1EN+2NXACy2gO8+QbLYMajR+imDPZh0EfGL0o
IVcjXnuqaDd1v+77buZ0fLc1p0sLipThyWAOT0dUJGUjh8IIzRzKEfVC49Ftm4DUcnMvRd2iUIO5
0pfzkAzupvDygOaCdmOYnknzHWmCPEmbAAX79Z4PEv0xHoSatGUyriTgdVIvScol1OFHzEeapUXo
sezSxmr9dgM4NLQD8TBVLjDtRkCWbId49Ld5VL0BLypwAqVqHy4v+Hnwb8JxQ1Id6v6rLJFZcSXq
RMGt4xpWEkCesp4+FUadW1ndKtRDRwiV4YquW7AhEfQz8mgbBBvoUIA322tT1Pj7nUSSJuFIFhui
ffnhztdOR50izAR4DycwCiblX8I8dHkSw1tqQaeM/rYNOkxkAGj1oyWp3FoHgI91WeRXAeypckE8
C7k8VJuigBHXpNPFM3yx7kAH4+47IFA+e3rjv3dRHd8AcJAD/0/Qds99IhkZHcckecpAMKmSOuQi
hIWRv7npAdOx0wFDUJEM1aSg3/Ld8C6KQ+45LwDii2uPhrpgDrCLz4AVGtHbi01ioKNYFK9Cv+ZR
GumL46oLa+VKzkWuouCFqnRiiOAhpuj7cW91OeLwwf1EqA5UlmqXcjnCmQK6hZ4QPR/QWKhz2rMM
INSrSBiiiNQ5WgpBKo/MbpuEyS1AOAvU68Zqe4/ikeS165qyJWmReHtQo3hzCYxpzo7nFClZFFTA
AAtTIB1YiadzyudehcoRtdhDdZtebw2AqJb8mgqdc3n1WJ3CCmIOe8fxXSUVENTovFlzLdXjveH2
M0pyetxLw2G2SIo4T9amkAJmm01QAOqm+q3L5K+yabAzhpgEYnewcSpK4+EuM+Ee0JgKdSqE7T5O
wp3nJ+iynzpuylAFjR+ia5enjR0QUq2odMQpA5ClgcpdZtrCFCVsedy2+8BHZAd8v+g501Hvf1nK
mSFDABcBFtyvNNRXg4vkdBe0qtqDEiBAkYbfWmXV+aStteu66OxMk8jQjkhH6ikFYshP7grcsyBY
nfwSpFbPrv56p4JMoUhwuZSBWlOmRCsC0uozw5sm6XhXfElBdh7hDUwnzOfp8HCfQxEbuv72Ldea
YrPXhYBkqOC5PInnS4WxHElhlypw60FQM1xTwzi1EsN9QO5hDvaWZaxCqhZSpisiJOEKxcaQG2VE
V6ke4p5Yu+ji0/ZFNpK6/kAel0ZjboWqvMiNDroLlPYAOyUSsEHwSrfIubmjcL5t4Psge4z0G54L
6aLTeR2SuMl62fUPPRfT1FBXUZabY4QSKbGmriLbRX1ViXPICGemB80vgMdUNYRbEbFHK9KJDZcH
Qx6QOgoOKhJvhh30K2Wk6BtMHn52PWHaEBSYqsKnAC+znnJSVoKYcmCEQdeeDTh1pMYVcS70dxZf
wQ0L1x/QBcBV/ao5PB2Op8ZaEHsiLCma5ogciQKqfLrBbgWZ8J3GU9gtGeGd6qUacGMJsnyusI7d
uHiCr8QHPD5+ghpkBpp2QdGkqVDvW5Reg1su6UBhAnrvn5tOVgqjYwQuQn1zxtf73vD2SoICfw0d
OT+pLichwJH5mlPEjFkomb5L4rhHDHcveSrMZsSn+R03CnPEjawN+BIDZifkDXg4lOwW1OD0oDn5
6xBqqV10QWkmPleaYq+Dkw8gztZPzh1crAkeDyXUUFTI6pzuESmXQyWVhGLvqcBTqj8L5e6ygGmJ
jzUkrDMEoFoZGwH6mD3J8M3VjG+VYh9roHoJ4McgReTf/zkhjOXsyxQ7QIAQ4DvQsHjoxptCK392
BzAjYbRDGiklmHXhAQjZc4cyymAcZvQ8q/XYuZJOFyMpfDXvfanYZwUFeU5FZBzUEFlq4tZWN5fM
mlsZxnZlbq+jyxiTlki3AOIlWbdGAGNm0liVyg5peoija5GQS0MaTsufv2E84xK96b2GG/qMmDNF
w6wNowJ0gDzUaEkq9kP7KqHgMJi7IsxN1jTOo3FIAfpXQWRa7HXE8rnkoCm3gv7553YxcxbjmEuC
MIYMDygEvP4iJfdKMxPxnhvHtAWPxhFk6qiNLbZYiNbpRkBpVvwQz6ajZ5aDLTjtRhBM5wZG0gLD
QJZ9gKYEMyt+pihPV5wt34srDCIvxGKvCeGi0Dq0Jew7EQRO+evlVfl2B6M9QNSnhg9EEk9njK9d
H8WPOPa4Wlg6cjVK96wNkqUZ1+4cQ+O3q3MkizkteoD2yzSbrjKlQRttI7R3auKblwc0J4Q5KyUg
uONOnPRYm6PVfsHrHJg7/sD1D70BP6aNOTB1B8Lb6kuKCCAbBUQKnEggmjbpz29pFFAivYFAJJLl
EjMelRNLo+J4KH81p3LeENyXwfc+I+Ub3YxgEqqJcKGVcV1iPNKiqUI3L6tiLxnIGONyTXJwsYC+
Q0JWlQIW56cXCeLgkaMmDkGJsxRcIbnIx3fY3sXTiNBVJEUEfbCXhZwVVXxdnY+ksPutV+IYwaBi
XyTWdHPZ5YfoKhwIn5MKKCBv49a/Ao7IZanf7D94gkAihneKjAbbjQwOP5ET/QbrBS45cId/qE1r
ynE6E57+VsxR/IEx15qOCDkyEXA8wpcetV4xt4ua98tD+UYJncQ4pFPdIMpCVCscZIRubPPyVSnc
VXXgjEk8sx2+X6mj0TDHSaoARV1XUHcdgA1EpPMIMK+2ZSc+ZrFnSpmOLF7jICF9rQDBPzZAjalJ
Tit6M4s3N2LGRoElG2HVbtJQIbjkdNGUanSv86Kj5+mMqLML6dfuPBozY6sEPcoEtKgU+8qnSgn+
eFLfVtfaIrpzYyqBsnsASTvNbODYXF7Wb8zX8bIazFmPBC6OukmwEMZmDbb3dri6LOH8bnYaHTNY
j7VJETKZomMAOzAeG4CbvUag5qvRc2Yanp0oM0OaWbcvqLYju+8JQjYYKIXYS71iRsNWDCKUlwLM
lvtDmuvHqrFQ44ESQXsGkBSIhSUHqyJqbSG6vzx/M4fbYIxykjReWX2tENDGlGYt+dWSn0O5/sby
n2wDRju6XCXKmYQ14pPOESb6TdWzxKYjXLQrBc+5PKRvDczRvE0reLRCQg5yOWWat1aA9w+Cpipz
8jEzDflOq3Hm0SncKHN3mrltwaiVdvxPoahjh1rZ+92d3j+M1UyzxaQVmEsgZhI5MzR2Tx3WzNgM
NO4BVgjueZ1mNmD0CELRREWRM7hsbMTpds34cHk2v5cIrnfco/HN7vcMeboiiUfYz9ww3TDcAJ2X
AqAd1Ub6NWgGaFHPFRudFY7/qq9+yGSsQQ2EyU71cZdOZeBqSo99qZm6BBSsLrCzDMAL4lIwLKla
SbNNrGfriG5PVCaqYM8Cg4L2hcxwtHn8TFPjSuSUXZ0/STFY5NGVmymZidp66ycnlpHEDNIwQl3u
QB22AzKdW/BLqcIAQ1xV6+CuzjUT6QX7ssSv0MrJ7mFEModdAtydKrgQKTumuKruxZEiZwYosKAi
KCQh2sKzEoqMzL2yGtRrQM2F68Ccc2jPMnzS9Bgo4EELjSCgZ4ixCgWXAuhtxGME99VL91ma5bK6
Lm+8K+06t+KXZtncZAcIRwrNnE1/f7vAR8IZezH03eiqIoSr2w4hc+CHCEQKqVTRdl2ZyaF34jtQ
lvQfc/Ah57t6GvZUe4vCGricbFlmJCWSXhm+uutLs22J4ZtDbZacFdSWC/wvU9yqM1vsTO8yEhm7
z4MuAexfkFgMxpWY3gpjYPVea5bu/ejPLeuZJTkVxqYbeSP1AYs+7Wd0gekAPtMKszf4GeU+J4VZ
vpgbU7eMMKSssr2whAXxSCa8XT4oZzqPGQrj8QJtkpcSddqgfuKIdYarlrGQyt4qE4D1AKFcR8Pi
ZZHfbktUnGNjAPQFudNTo6UXY4m8mKvsYt0lSdxTJTK5eOXPNXl9P38/5DAqIIiB2jiOurILvInw
cpfzjljMXBjmxjI9w5EO7bJ4FKrMgA7NbuOkMSWNIzoarFJlRqGdO7ZfC/VjNNOTHEkaXV7KKuTL
dlFJ+Cvjrb5JeRJsxGX82rx1jwDP0BPSzHm1c3PI2PpO6Xu+RB58l1aWX3YkGltA6N1d3hBzQpj7
gQQeozBXYIhkzrD0ILDD5KMKReuylL+ilH7MIKMiOB5lOIaIfVelVivvuZwaL/o7bj7qA8ebTWCr
+cwJvrw7RJ7R/lmFCm5cBZRdAYRXYx1rtxUaDqK5OpI5MYyiGIdc9mMPi6R4gN3UPFQBP6a9KRrl
zBSeuZsne/As18WjDSuUBixUHpiBR6CPpsZwB5glPEcBDX15weaGxeiJmuf4LNIxe7X85qryKi9e
cfunXSmZlwWdX5RRxaTD3wM1DfqGzjqzEznV0qrqlV2P/r2wpcl1D4wyErwDVlQlN7Ez10k3qR7G
O5mIIMHhBbcAKSLmMMsDyshL5IZ3hmQNOYfA7R84uJAw5QlhgQG5yGx2A7XiEsdBAu8XLiJ2cQVO
OYDyaZEyZ3q/Ob7Holgfh0vUVvbRZLRL1JCmhRWKJSBnPy+v0ZwQZo/reswHBWpYdrwIpNCqNNUq
p4k2t8PnxDDmUAxR1yS1GIumdVRG4mGiHmznGmS+33AodEFKd2o0ZMNZIP1N0rrglZ1wk+zc+6IH
UgRu87KpDEhDAE2YiDUBVM4fmcMfUhk9m40Dn0k9pGZTadJtrTyqczB83/nd2Aw/ZDD7bmqAGrVs
VHaoVNsoIpGt9EbbgavsJrZ1szLbz/BFcSSa2OIrXxPjKXvNFn9qmGyVq+yivAKgzMpuEID92hgm
rqZxdndZyPcn+PdxKsx+zITCjVIX4+y4e0CIj/XTz30+WAVRiQh2e9RWoA5GnTbqkbmPCt6tA69o
DlUIHlE0C35wPT/XZ3jWbzIph6nuEFhwKEM8K0XRUTAoxJXQHiIu5Xsw/LjcM8iS28doGJsnWUyL
0JTVpnwI4wTh0MaXA1wc3KQ1o8br74NOQGn5EIvds6DmSk9RguHFJEc364OUg0iN9ghWDyQBwFZK
Eg7g8ei2L+oZH5b1/adRoK5YBAUNHErgyJzOldFIee0Bdfzgi/F424KklYRlAR4MUfNpKiTLCcZz
5ixNn3mswb9kAjhkIr4Byh1r2qW4SbLCkOoDdHn7IXTADUcFbADUf4BOKrk0PkV8e9dLyvLyvvhm
rNqUtpio6aZ6E8apBZV5jWw/3x0ACHTV+UFq+wkA8rsGOQVAmPmOmGgfPy8SM4tdCHRG3OiYrT7E
qKnsRqU7uDpQR323/eBwqGSJvwVc9dZt4vYnDT/mdlrK3wUySjhUAMRbSFp3QP7Et7qYuzUStSPi
gHasqnJ/8joCaRgUME4nKk8egEenu0fQczX0+L47GK4v0ghU19eq291nsea+A5x8DreE9WomccA4
QoU25KGKgtmsMDCiGntpd1DAJUklMB+bHoDgwIcTuSaXFfqMD3rm9qKNDqV0qFRFVRvSQ2y5GXiw
qtzndOkQa5+B5F0rwPCMcnkR8fDdXNHsFX0tdskWdBMbOZwLyJ+dE1TRIfEFFBGUwgD7mdFjRjlR
DaHT7iAN4XMvV95y4L2adml9b+RSQYAWrJEwn0NhOmt1wKhP5DIeVueq4IHtJYw6FB76QbZ9RVp3
nIie1JyMWU0qlOOWlbsMO/CeRb2EZpx0RkewNkKZcFMASYeKtAlDla2TKWMwWAejph6UCLwJmaSk
pKuGudTYt1KwaRCyBMEg2iqY/YvVLac2tUPMgQ4lTaQYTh56OC4rgTNwvwlYF1k/dIMCdxsEpJNi
OjJImp5JTdZwwVXfq82dmOh6OJFf83tjdNOMFEmqvqRhheaGGJj4IIeNa12guZbmtx5QMq/4Muid
cKiXXpVF9ujxxWoMufBXU/D/Nei6ghX766Dru//7f8r3OHjzP/6yfSmDl/QUZH16828g67L6C7iq
DQHN0Nh2oF3/HWRdln/Br1QBsRb4ZkBz+x1kXeR/wQ0BBI5AMvw6o3jTf4Ksy7/gbjIhRk7tEKqM
Yuw/AbKOBma0g4NEUJggDQCaeLp9UG+XZr2r9PA0cH/jOeFZA8QuGIV4sMUgxk79EvAaRxN1+NUa
X4Jah08zYSQBmPQ3bXsqM690LZVSoTuMbQOqdB6RfL9IkhmLfJaW+6pSBBQVyjInICq22ENAU1GX
iHCiSsFPN36YLEY/BH3LKItmyIF5wK9Ebxt14DdM9Rs1zueyQGfIJVDwOjg70Oz/hW3Hls5ketsM
4ziUBx3dGAs5jwy7yxXFBi0GmBArJVolCS+a4KoMaFK04pKLooxImREvInQxA9S7HNaNL0VboRa8
tdfm3quktv7MTJ1hpqOfEx2tU9cVLtwIDjOeBD8Clx3FMukBXCS+raZgSVJSj3PQFKksRlBnAF5u
rGSKrs9dwPW+yY/5E8AOQ5rI4zv8Yf8tFWtpF/JlsUomvF/0TBiLWNRAmtlJaE/1dPBv6ka+kPnm
0KlD9yiAsonoCjrtfDi6NAKD37Ma9jeXt9r5JsDWxvSLMN88qo/ZkHCaDNzQSnJ8UIxIXgHhtaca
ALQ3fOdV1ChjnjZy2e1kN+ksPx14OzXi3rz8EKytxfFC+hcpB+hoFGazEJtZpXaoEg2jA6yruEaV
xkPoiakldWpjDxoUtQdgIrX05zyMKYx17Asj/TW1BKD/BosH9GVmWWveqMBklXiHTht8OurCQ+w3
PfVDhUMarTIWQe3faK4SAjwyqkyubOeAw86unbyC7tCJbRM8ZCo6lBi3OBWMLA3V1Nhr6Gh0NI+T
zaIYtWsvDTpLd7XYEYYb2Qv3FWimQBAykgqMTjaiJECmDopsHUmFb6OberiKSn3hBwiGp1xqxrXw
WMcieJFIqY3GDHoFa7rx1OAOQH4TZhsdbmy3aVTLeddzorEvA0O7GcBQZtVD4c6Z7mn+T9ZnysSA
aQIqHDXVZ6ThYp9lXqbp4z4IkyUYvjinB5vMSkdxZRMpoS3UZf+Cqt7XoEEublRxYWsA5n95c57d
NacOFXQlatP6oA5vMk/HDgQXlX7aZuivS8FLsVPydsOPfQzKNUM/1G4Or7SQImEjJlPzRci3r4pS
qL7Z5JqOjVNE2ZOibP3K6DJaRzwwBnSlRJesUlZA3g7lFmy7xWRL5PIZjZzSzCXoXMeCvBI+nAFu
UBgyXmMcSi9Dng+t5+jaTZRNyQXeUyVhb4Xg9xsA/jEgSNQ2Rgg3usrA+AgeLdL3rbvUWpSf2bIf
IRYy+MKzAhYi8LVpyIO10uBtU/Q2zx1I9o6BZlMJQE+8gkZmbcInPp1q0eijpErbei+FSXGNRqva
AXOTVlHQ/doc56EprE21dTrk/V2S5ZhANKki8gQu3ZAWIcC2IznNQ1SrhfWe06TC9tPU+I0S+6d8
tW3wVqLp6bP+1+ltbxkoOaDF6y9H48dP+/wjvanLj496+5Kzf3nyxurfv172PjLzpX45+cFK66Ae
rpqPcrj+qJr4VyG//eX/64t/+fj6lNsh//i3f3nLmrSePg0sTyfMNxN87V/36NZZlFVBWn3E6V/+
1/rjIw5S73/Di/v65OX7v/3L9PZffTpD/QUu94R/hngQrIuOo/0rcQ5eQUkE8DsBWIBGoqlb9Tfe
HE4QfkGrAd4DWmdENqaWsN9cOk4Qf0G/Dt4AdQ1vAZDPP+PTqZPTdqRYVMTKp8Q2oua46Ewt7af7
bJTDEEAxkuiobUKUdh16i6BcAw8ATlaNEG1iJulNjDxVDmA6mV/09UKV1iqoLIYUiPz+Ch5ZEdPA
BVuZmQe0HRd8BxO1KnVbbiwAX+gyrXKzqG7a0JE4kGID/sFKNQp0/QS8aIJu+qqthasyXUrdxlWX
nQ8iRjTum2rtJP06H5cBir3aRTDcosGXVFt/rd1Xt8l7/6J89i+pwwH7KrkKwqcBPTvuDHTBVyD/
0gxNM3h0axL1zCtdX0apG2dVz8OH9pA9F88ioAUe+I8WPFavAsipX7Pn7Ln5SH2CFszxta+JfwMm
O9duho8hABEf0SWSNaaSLbpw3YRvagRKhcIJx22FUtIQof1lHTmCh7Kmp5j7HCKQQ6Jtrg8PgEI/
2qvfONUsYQe76CwLsxbnleR6WPROe8zLKz1GMfBa4e5y8QDFvRs/uSvg422S2/EeXaYguybRE2qR
ipbC6hoF5UFHhBjhdeeSwSV+CRpDgrv4jGmdfUzGKflvesy5DcI27f8DbJA5raBLp3v+f55WYMzz
dIJQdo4WWoT3cQmSmFBKIsRFoiaq5ARpoZM2FmIKyiQauSqqLOu5dtM5aYyS/pPSWDfva3AAE4R9
AWIZriOMxivlCfqtDWSnoaoz0M7CJd8MTRx6alhQ8XTEl0ID07M90zOVGfUEmJZzowS0698fgC26
T5Bfz93Elx3Z6SzeKmLgelB4lxXyFzFRHgdab4AZWwOw+VZ/6d9dJNvuREQie4J/uRoNByRa5TcG
TwqPeqNT6kR6DVZJD2YZU8Bv75IP76oWKBBivIxGd9xO0ki9Du54oJJqaJMk0Ue7iPnffpBztC8R
CRyIIekBuxISzcL1u3StqLLCmtQuVW+9Tf0J3k3ujtuG110wgblKK+/gPY0veW82Mk13ndleezJF
HfMGZZ2b8l6NaR6TjVYS9VG4r95bJ9oPD90aZLfXKJWMSXAdFVRWCK+QW8nuM+IVIEVFkR9Baqbz
7fEpXAq+yYGU+BPQud5n/pa+5W8TrJg3/SflRN298zsJZhdYDgIemEr5HXA7gSYWA6GNo6Vi9jJp
dJI+iyigw127SwFlQJobUCXlZhBTf837JJ65TcwvM6Pf/7nM/4jLPKdNWJqev7U2mTQx477BxQbC
AvCAEfZm24SKthd0f4hlJxe9j06UD0MPRIBaq8YFANpEyknyXG3hnEjGOPwtRLIpol91NsLDCJ9M
F/Ozck1FjJDLTGWnsgbamxW9fRgtf0d/ti70TBBjHKI/KugLhI9dOMQZcCmRcTvB1eTUBwnEzBf1
qpABEgkQDEnPUJKH0BAV5XAhBn1vV3nvLTSjUqmENL7NjVPZhRqBw7scdEsRuMIU0yFZDpKfr3xO
5qkMDk2ijn5hqwM0b7kr8ha1YzpUcohaANONbntRRksPQGDIZZ/7C+jz0nAYG55WkRqUQSg7SC4n
1AfIKSpGcGsaSVHiEShSsB6CVYEJY9YSHgVFj32AVv0DDAf4vGUgWfTb9AV03iBvjOic0f32mB5P
N7OuXhLzRojAjQPy+hxsJPgHnAFxSsMb0F08qgt9IT7muBvo++613fZOuQ1m0rhzS86WffyDLzlb
YPJfveTTjruwI6c01PHFFuRsaJ/n4OYVL4VH0Amav1QN8bdz+eO5rcWm5/8eW2turExw+Q+Pla3x
/VKPE/EmylHQgYIg4+mkViBvCMcukp3HR57u9x6pydPT3c3NTFTia3HYxTuWw6gTT0/V1pjkDCvv
ul4C4InwK9fxFvXyNV+WSxluu0rhIC8r0hOHQ72WS3IC326T71Ly8rIyLc6xVip+KcAzzcmDTMBP
T3bI7BNj1qlnw/tnE8PqlxJIFkUG/QJ0mega+s/1aHNl2P5B8K0ItZqUX5YjTQOaXuUrwEfxlJep
Bmr4uzk0urln+coEHYV0AHX2d3uWuQ3zZdiPnuWPbphvHYSjDcPWGCi+h1Bkgg3TgieRqKvqGRW/
JHNkg+TAyJyDgJmdYyaE0CGIzvMl1rs2+7ekN419fFsEVEHrqG/6gQl7l0vww0i4kAKkC2+jFsFD
WphTrSuuS3NskXMn5mshjib6v/3EzK4Y4sPH+vnPrhhbb8OeULZbr1Ibo40C7JAU3bUOj2sxdRey
bAqfEkX/TTKa3J/eJYy6/LvvktlJYPTq32ISvgsgThxwE/OUOJWLMqpRCtFc3VU52tzM54w853bn
bJ8TUpuPdmiSD88iFcpu9f0TvaosiSxubnYS1clgLtYDfVyYi7uQLC67qyjXw+46MzA/HootCY+b
Wq+yEQ/FOxopTRgaql4ppLf9W9VpBtKafoufqlW2RmcjqR/VbWnzV8gTveEvc8otBhz92pbIPWe/
FwvpSTEbaixcWiwiUlj6nYvLyZVrXd3HVDio1rBCvGSx5ChgFUx1iUAa7Re6GTg10Si+rZo4B5Dj
2P3atz9G2lojSLRz66NcyxKRbw8ITXEWfOePbOua8qEmHxx1lpGjWag5RBMAtZ5qEuHjI6q/6+YH
aKKIRUuyqkzX9l9hql89p7IDfKpKBCegbwdlS5LNQTc1S7GWBiyURnM8h2rGxKrsmvDLloIyfSnj
LyrboIHjbtKHACJVU7nWdlO4THD45UP4Wa8a+6Gl/QrjeYvom2punjrzYaeTB4S36MPhOqGODHEp
yZYdyMFV4jzgpU2F1sLVytIJ/lxaxVPsjbezZUpWu5urq4QA8dEGQrS1rqzp67GjEVm/ow2ClHZD
QXlj1ea6oe/3gNu30V8E4x7SdwXvS/Au9NeDobu1H9cN2cZLBbsOBsLs6ON2HS5Ls7AQHdr7m3W6
mT4sN0vbX3ar9rH4HEqSZ6SjwwpYncsGpE0UmR/SrELK2f1BRPgw3AwraT+JnZ7QpS6+7yMi4Ssi
77snxXH3OnlZfDbk/p6/CsywJzwhxSYmBeY4tyqTf7SeomUNzqfWypZPldmYnQnMTFvbYpo52pOl
R5yBDGSR0kWH8c2cBCbD/6taPDoITJQqb0ZfFabTqZDKijFSDGBrLzMnIPttb452uuks86A5MRFW
T9XSElZ4RHuwLWrOeH1zmoLNCv+XaIq5+WEMfVkXRd2XX/MzbSp3q+07a8uRihT0WTBH0yAJXb0M
G2pJDs5ASnjbO2xWq5urmemZV1qMm/9PpfVPpfU/U2kxvuPf81DO6Qem6ubvqT+BQPiNV4O0lgqi
RrhbgE449ak5uXZHP4OymoxZafLOZB8rq7WBtm411miP+H9y39u9jdwTnV4bVgWsZP31d1NGanpt
oKOdvaRLwRZsfTWaIhVMxRYtnyZWZAVWaIKzcaFdt4t2wVHVhENjgvjDDOBRK1fI+Igg/yjt9L4x
eyAYbBrTai1l1VovnmmYujVZUtUJl53F3Qywoq0p2B1+i345E3ka3NnhMcTwaqBNdyHxyd2LRF+A
TfV1xYfT4HwkVD9ksI7XkXO4lk2UKuHrOqMbsSHRxtgVb5Iz0g0sbUo2h83Dk4qggE8WMdyH+wxQ
A+OX1YaZfl/fK/AVEM/QCDzAgSrkqiHv09x8Tg908wnzjdc7vD45Fe/v78iGrmhoRbZnxw64OE2Z
gAPNzq1pWnyzuivMwVbtxMydySnQKYrWnMt2G+s5s9aMKx/ovZ96ZYbIP1YPfDYUrH/4nlZegimf
VnKN5lA4ttMyguzeypeg2HLyZW8OlmTzSD2KCKLk8MIDS1nENrgO7BA/pYivJ5ZvRlhwydRsH8s/
/a5wfJtDMCO0A6uiMV7HX9sZDaxxkTgRXu0XgNjXCMBJwMCYwaXh7REuaGQXm+ERNV34T94LTml1
drUcrcGEp+9aIhHt3gLABLzpHD4YBoMv8Ehhq7kYhorvwYL3ZmrwuAurocm6sKS96gg2j0BQvGzt
3HQp3onAcYkNFtmZXVNxkVOaop7G8hekuOWX4066yjbFUtzUDvUtz0wpAsBkxOMIq3QREAL33EKL
gp1Ydresd/WOt3kzXeGTtldmQ3TqrxK8K1vr2MKT61mbPI3hSMIxpMF9i59jKzN7fGKLbHJNABSI
fVxbNaZijbgTHFDRySzdUvGtYUBw2qfDg8DAQtsYm8BeGBR0r7fDvrFBgeotqU9CZ64idl5VMLey
f6qKf1hVgfaKy6qCvey6jcxFgQ5V0doVFEVlqU4Lhd/b7lX/m2FwcZZE6IjpFeXRdSb9AA5ga8AJ
dB1Q8qFKIjVDO3E4+tbiwopNay0Dif4He9+13DiyZfsrJ+47TgBI2BsxD5NwJEVKoChX9YKQI7z3
+PpZyZp7m4I0RFRPn+numAqWpBJFMt3O7fde+VMNc6A1Jys1Q9CzikuYGImzMbNds+vXytMAepao
Bz/stBlvkHZg4lb4VmYDA4zZF7i9o4HgPz5SuuHpNRBPbhsj2ejrxmkcXD6bOMi+WgfX+RpBfUM7
3RxwO+syS0Xh08I+zWwhFCxqWdBXkkPgEmA3ujVgye96g4nH1pJfJ7szC4jFyZafkvUErgT0MhMA
8KfvxFQM4L0ZrZOY6DwIjilZiVk7EXBoU8fH/31wSt/yTM8c8NO3csffhFZi107pCC+M98bgrBn4
a2TmTnBg70uRncJeG+5DCF+k1JnlDu8D7xVe2CcIq8gu8f7AxNmgYxBq9LDh3VXqsFf9eGX9zl6R
4xHY7Lu/SexwI6xKBz8xYmihk6WTYt4hziWxSyPBd6DK4Su1CkA1Z1hjBimQ2C1mwLi+ZwZYR+rg
a5c6bD3Mc+FvInNa5Ww+NvuJeWIlOV7FRj593TA5wd4HZnsNtFywXMZ2VSgQKhwKoeHG6xQ6w3Yy
mP6AvkB7eVOvk9voVnrK12DfkK3NdX0nbHqAxGoOHDYnJWeAZc+UGRkPwWydDKcgGYEBpHOjtSAx
wL/R3cLJTzw6N5vryQJ3N5h0EXFe/orR44Az4HFLPKswGqMyeNOj0a1sAKzZic3A4tzQju3ACiwz
2qPalHImB/HORFcJgVDZnjWuEseHSBvt0Uzxt8aGJ4EpFAAqwx1kohqw1vBTaKAv1Yys7HY0BWOr
2cVRhmIByNGdB6VhpLKL2O7GNw+oB+ScBF6ezNFuIyc0IeY9yDXPgFIC5CzDqrBzMnYSIRkdXqDc
4HaqIxu6U67rbb1VncOuhKisIMZ2PWQo+paalRGbT4ItY9E1Nqi2CpA9u1+eFSL5KbaJ4SMR6mp1
pa97+sBWqGFjMGVM31y1K8RzIXJbXBDM1qys1szh2iosda9jBrqjWxSir6NUhddgMu5XHuQ89LIV
XOHrek029VZwxCfpVXmtzfHVB2XWZrzVtt1qDbsa0CTM0KaiAfUrpVdw5Zi7yX6yO4vb4WihefoO
stRcboNWUZZxzMAfjsfE2L8hnG4c7q+fI3p/39M3aH0eDsxoV9G9cm1eMW1PoBO9ZS6Wmt6xUUr8
J8dYOtRDFe4epus96KvKhBvEZGRWWv1Kd32csIadKqFPjyAtdqSyqeHllQ1/k9Ov8qscB8N4Idst
D0dTgg6Qvm4iLgStZ4vEK7j3eptsgtUGJ8nU8Rzb3xuMmBAtBwl5RmRAWQY5jKBXgOhYJfRMQ3Xy
teoI2DiyUZ44uIYyB8syrkVTNtAF39oawYq596ilOxax0hv/5phb6IvoeKD9DA/ktWEJjFETPItG
cpiqYgX4GG7BZYFK0gWWOovCSoUWFt1QI05y8taVlniySdiFZRoquxSIoJzsk+GJ2R7sQufXED62
vxIt2Z7M6g5twUzJELYCGGx77V+p+L1Z8xYJqb+SDHZ3FWPH1FR5W9gvAm3vwcXM7OakqYKrMT4G
jdXO7HjTOoC2BS+O9+N966Drg9nuakeg4HZ4HTihI1zlDvg0OHMEDpxDVjFeB80Xvs2YZQniATMD
gJvSzbAXDyKwxdtvwrW8i7f+Wr7uHnOHwdp7EJHMRQrPqqvDNmC8kPFhgWJujMtCMsROjHurgBf+
+GwOv/lb1PLAYpKgw4JsVr6t4ZKxU2IORujWV4KF4qWH3sar4M7t8J7e7QxlPVyBMwNb3rfYHJsV
HLYmHHeNBQ02u/fNBDo2/NKPgGt2WhNY83gnj2uu4VM9K3I0sBdAnZkjhPYEanquDANqdQXyxDnh
BAOnfkGzGTwn7mHH4f4zEyhyhDW8oaBCuEuZdoufnc1OuoKrlYlOxpqZd539D25GiPwSiTxovYbf
OhAidAYnvBnh4+TwiZmT4N5oYI94WBGYdgkCZkK5xWYEoGoB/vEWajUPDqs7Pcyt4niNXEhb3TIn
rXpiYz50d/zJFGmO7zA3bKaJt3CxDtg19vbBmmAr6LA5CHq+seE8SwfD1mGm+tgRFCpjz4ibPoLN
rT30BJnYWYESUrA2ZvDC8ETGKAtgNPh8Zu60a54a4OC4TupJFJ12ZsXhI9Vv/RW3DnCZTw872XRO
Y+jr7JpHsmT20G3kHY6LOd1p8MztIcgt76AgOABSuvZMbY2vEylqSFf9IVAHWjzGmAIzIuRrzST4
YsIV7WTX3C0E81V6362GKyaYGcGxT+BgmngnpQJKiZ2Z4YoZgxMu0Qss73qNLskj2g2Cc3kWO40I
TFu0t6KtWq+MkEMoBb0TwASE0oEtSLfTrr0pnFVoZ4aRvLdwVGs43RaBEHTbAXGFIOXGCYDLRI03
0DE2iO22dBs4jKqZhVw+st2GVISxA1q/Y2KIu2OvZc9qRr1i/5fXkSPeMsnJrMHAgRkFaxCvNkB2
Cwrhoo09x3L9ZWP/srHb1M3DrKn/7f8IS+bEzF0PRJ5mSnp44yIov0xw1FDynhmbFHdLSZnLxgub
zVkCwC/j5Zfx8st4+WW8/DJehv+Lktov6giZB3SeInIWTDlFq88YqsClqa8z9o1UA/ik144KnXih
CHBpjFnA5neNsWyEzUIFv4ywX0bYLyMMetcvI+zPN8IWtehZoOq/pUWrC/x4XqLB82Wc6gMiJeit
eop7FGsWOM+25IYFVlnmGOKPFM4KRHflUwyxgG2qwm88mZIlIo4hw9c0wQ/D/Ns/vEbI09PM13fm
l42N9xxIS2+P0wbubdRLWrLTw23QwokzIOkxN32kvzGHDPN5/PCzXjH7eCnva3Gls1jH33eli+Gv
UyT9TJD/Lw1/CfqXxK+gI4uA9jFABZ3Zq33VAUW3axjxw1sHfx3zuT08vD2MxgucqjmSHx7wRGHC
m36FNMEe3wlzrTN/H/xQ68l8uZ3oTYmXAnaZ3t1x9AapBJvsJrupHTTReRRdck12w166K6wCDu0S
mSMqwlU1XEvUdd3XBKFCF17NhLpwRU2bacOvkZO6mZzSRFdeZNjl8I4GtmDk6xHJrKXJqj4GGNeB
TfHujk6bbwlV98fjIaAHhAEwV858C839ETEAALzjCSQQIM/jgaVtcvbVwxUc31ugURpvb5GB3A9E
/uD9f6jMB4Q24BeU2YKRwomskJb9ZH9hq98/YC9Oe4RPbmx8wytYUsH+7XJk8msv+tnJzGz7JIz1
WItbCbnK7HGFkI/xvbcGM6dPKrXvUIjz2FGf3g707lTL7iB5mVpbivyXLTJo7lEjY/nUM0OEPFjY
rkNwxc4QvIqsEIEJrCWCz/XhDak242nXjsh9iazjEhboCe37k1J9tpJZutTAmrMPIuIByvfiyXtH
mrXTb9RD+Kzs+b24H9zaUgH4EZgiUiwVg9fpIBjcRNWddkBxoCSiZQirphle8lcFQT4TTfK5yKg9
VHgZKBwU94rV9bT7dvkETjDRl+Y9U9T1tla7wsPdGK8FtP8331kINDVeBcSMTJ+Gu9A37lM7tROL
M+NDfAh2ImWRuxARIebTZvnBl+d0KrC7NKeZWt9UvkTigsVWEKGSDESiEAohdrPVkMfF4nlIiKH1
6pRrYjQo4xesHJlAwmNvb5C7hIopRDYRBaxPQRkCmo8wVeTEIEbUI4SZ7BAzgtaUOfI3lKguZB6j
F9BXBtYZLbC/n/HlKAt4NeQwfxYt0DBfFqRF3GDHUn5GhGxZdIDFhzIkLvWWf8vSlzpE4rwHxH6Q
j9bcsGy0+j7BTxbeZkFmD+FnFk5n6Uws/M2S7Bm9o68gou9OVVi+ZJK9f1fpVyV6sBGawfE8riKk
X9eIYNZmuB3gpXtWbiZrxVJ+NKOAuEfgF6eoIXBaI+7X2adwGpzQbMbJejilJelmjPw16YblK3QW
2fBQETIEio+F01+9vXnW8Xi/fU+dWzcDlmNGcf/Ao0IT3wLcwcNRN2tkqDHvOPN5M7nPvvfwfCNu
jUBBu2K/sygQ85UjvAjnenWKJyNk+98kL3GGDdFKWeiNBCSfUv6Ug4B63RXb3v6erNBUG9GzEEhF
IVgJGO9mA45xKIyRFsY9T+9T8/7+kJupfVoheOL+7S1D7R3jkZfvwdca4m90dCrQPKMjfsjCjrSY
aHmb3EgKtC5kmjmdk7MsMKfCIU1b8XFh0CVpeaoQOxv1l7T8n5KWi/QwS9n/Q+hhiRmLM+Xpz7st
S2z3lER8Rri/2O5fi+3ONKS/mFRfUpROjSLOqOt/QlFaUjpPXX/P5vRXUTqX1H5xpiD9ddV+lXkT
PqmqqgqMHTTYR2HCjDvKeemj6QhUPW3/vUPmzk0+rNY32aHeCSskeZvvyKSwEvoe73xocsg9MNt7
pNEb4QbqxSrdILeHItkH5t0r0NicGrlk6FnlKPa0y+GJiSgS9bpdfMqryIBUqJvBvQ7NO4yNYF84
wBCM9lVJ9wksPRRrLqiyi8ub2Wd/s+WdoFw+nR46vgoCr6CUd94CEG1407BhChYPtNG7Fiky0qNq
PjHVnOXCDiaUcaO6g/kBAyRexVfKKVe0NNodywONbFYm0qF7DW1G4H0j0Qp5e6x4wIxukGRlpzsd
Jj9LOWoRIWcJl0jlMQjO1DcGx0cFQQ5IcsWRBRtddS8rcouLm2kLf6vFnbA6Lp3c7N6NfOxnotSh
X4cKZ8fV/gF+jYcn2NHIvePhBXEcV4LHpTNO3knXcfcFymUEA/bIgjnxVZM/wJj8fxqaXZHSQyej
RMZMbuz15nD5DBeXOZOZ/8JlymxHL+34zFEgkzwEHBFcNaXFcknja7TvpjZQXekLc768rK9F+vxt
6/ioHw0362u4bNCdBn+5eUGyI16WG/ChMbfCaH0nTr2W7NQVt8pKudJW6cFv6BIaFZvRpRnP3AiT
p6u5NmDG6G1rX8Ghd/lwTsAJlz5/JsWaOJdyUQX3qHQ0g6LxaMQPL6yYTNhKBo+fGTIw5RXL0GSZ
6IkprGzhiqWNMws+sAPztk4NcqxQlQ+PRb8lBrrEw3tBjOR2sipA04q06y3v9vLEF/ZljpfeDgrP
BRP2Jd1/Q+nYfsnA/lpq/HYl5mjpRTkEDSkxwFWDKuIJWaHolmXk8O3BhcrRO0YZE2zvF/hV7TV1
UMmW4QnZfpng3XvHv3cXvW7uK/qtgE5bUcwSBW3MQxjACt9U9BayEAVOB/jxjjzlkZZ3XDhdMmut
f6ofP7vXc0hqrpi4iA+wCHCVEZN/0ulTCQcw8xZ/37FnOrNk6awQ8I21/cYOj3Mqal4+rKV7N8ds
/evfuzna+8/euyXynTHcP558Z0z370m+M3b9ryLfBek4B4j7Kem4xIBPnqwz8+cvw4C/bJinaQhE
qbxE0Plx5oHMYk6oZaWXnJcA5Um1k6NxD5yNj+B1xgEqyj34nYlaChakWqhcEHim930WW78NPguQ
JlMj5hwZUF+bGuV1hIqiCbWwo7U7dfa6SS2yypBsz9L5dRRTDWg2hTzPg4xCqJcrAKgDmLqkQQRB
jsRr1HQxDo+eGmTVmd43pKTb19c81iGaR6B7mZ2jXfEI/wJIAlU5uUmMA4//juvBYaVGERz2oc2v
IvQP8VFFgiANc7RGlriKYf+kdmSlSLHGH1H9ARwdKpq8KZrPTI8u8YfLzBZ9Nxc2Z1bWMZYhulB6
OBlTRSX1iGIaxvGvcoieEWol+5UH699950/VNKy2BtXGeEalT/8visWqsIEBjJA5kxE5ZbUB33W8
s8TTTGtilTisHpF92veS4m8/HoHLXoP+wTAK71AChiR+luZfIJiBkKElIjiosWpDY0B5F4uyo+UW
+x3p/qhIQlm4ioqB7lRg0eNdqJ3KqO78yN4XNgIE1IB+NJe37L+QT7+REyO3s0uY+kLa5jHIiYeV
VNIXn65L4/bOh6oH1bCmmWmzJxiNpFa2/v79cTQfiYHOdQWUnufnN3SwgQyP6Nv+uAlB9YURgBhS
c+lsFwmfabhnM/3fRPhfto0650gzoVpWXtYVKU7xpM4zTwV7sENj6ltk363vUEOEWiIUkJ+U/hDn
e/fyUkIx2x8fHtB64P1dQ++nGPawt2YaHuppt5vj8YhawsPKOHIIx7LD3YiU3WfjgBK9ECU6Berw
MgcFbixeG20OgTXSBZ63uLqZRP97rW6Zac1k/S+mtci0Zqbhn8a0FjWFmY35h2oKXyraADUUGOit
SOZ4qZ6nhADyhCyElKpx3X2Y8JBWOVjC5lmxeZpsFnj0ly1ntbMhZ8sNRa5RIhFDBqrwNvAaulJo
FQBYmhcpQPlpJ3QOMHcrM47T1M4m9EgF3jT1pJjqvPTU92i0DzjM2uD4wk078aUISqPLxsqR1RgI
d33HL834S4XhtxlLM1UujeJY9mowTnQi6VCHi5ScwCjWhI47+AcbFPauCrQBuX9mSQmbax/9+Rck
8Bzb74elejaFmUKXViqQkCVMAYY1Y9G3vsUK5Vg7u4SytjCsbtBHntAe2tXhmCAX4rIOIDKt6JNK
eTaDmdaUDm0dByVmsGPW8dt+xxoi3tjo6ddAQ9nebyK6Xxhyad/nascfv++nTuaXVj3TJ+qibXqO
w6oFu4Qmh7yw0oDvC66OEmkFpTPhvrDGCOjk09HevEYdH1MNU7rPkE0QmkiQGFc4Eqb9ynD7w8uB
JKXjw+Wd+prXnR3OTLQPWsdxYoZpPkBavzANE1oZ1E64NJhK+2Q6nYF+RAV1WZPFVwmNhVjbRue6
YnYIK+xere6YJsCm3jN/jIFC9IeH4+F4eaaLhMzO/ExB++MJefFIZ5L0TzrSJTbJUMvON+rPZ5NL
t3XG1wE+Sfq4AA2mdOduV5fpZuHD57nNP/fhJ6CJC7f8lB9xRpQRgOR5r4dIwm2pcYEFtClBYxIj
3kWPDd2yKvjQSK5zpFS1aDmG/hpo91XQazRnYBlPbyzi8M26vOKlOz3P/P3z7rSwoETMm8j/EUrE
gjQ6bd7Zif0B0miRSGY8Np1CRS0qRiS8gVZiPhJ5oS1BAgD4Ea1vmUzg6PfBhM3vyEiiG+EAiW3v
GrmIDnIZD6jNNxY0k8U5zbnpX2FOM/76R16mfwEY5r+3dVM9J0AC/wdtq/fn9h/58R+H5rkJ6yZ8
rf8G8JgsyvFfw2MenpM8zWcw5+wt/wlzrvL/BEQC8MQVXpBPwJc/EDEFWf6nDAtBkojCA/70DOWc
k//JayqvA+UcifcAXMOJn0FiAhqXAaArRFSgoJOfgcQUmMZ3xqgRbwLErQyoWCBBAz59HnWqsmTw
RjUN3bSVxE1d8KmtAB3WjCIFYGe1122E2mvNqKnR/wII0VbchIMdRzly55W2dRh87oLjYc79TnMC
FihMGl1WkR4ysw7U1B8aSe8iN24K9cmTcgGtouUhuSN54r33Y1LDYRelO1kaAAUmy6q/V4gQ8HSQ
e2B1Zo3AkLWJcBeNSYa+zVIIyI9xiILcyJKsfz07bffHXp2jtotfbaGuSwKw2wFjS+YOdRKXrRKL
Y+gmfKPzZt71xV3V5SXCl4nKudoYFBotxwKdPcK0ux1GOUc6g6+8yHEnXvODIN53hTbcyQOZZHSZ
Tqr3JMg9hxsUbz+KenwUvS58laVguh/ruDjE4nDLBx33cHkhTPOek4Kuq4xGdZWo+owdC0FT8VJQ
ha4i9tEaOEFoWSIjyeLyKOxTZqOAaEURkMooTZXVmf4PJBHAUTQDCK7i4OiWBDT6HMryqorCYMHG
m6k4jI50gNwDrFqXiKjPIZDR318vNAUL4sL2mHQykLA8cVdzQkMrXb7/+XXBycSwt3iVgW991C77
UpbENpBCNyhUAsC+prGyLNJ2QloP28tDfXFQgHVWJUUC9IpO5tazKOlhOk1V5CJ5M7R7ifTWNJa9
+TtGAWcA2DegfPkT2Z8pBGMq8yGC3pGb+Glk4xWVNWjcUrLU57UwXF8MwwMtWFfmCYKioPTeMAmR
q8s8kiDasrU9LRIX1jKHuwcpyPgSAO+IuBEBoOXH02kGKQyzIAYpTAqavIlpsOLA02g48FT1gXE/
laJI1VFD+GAAtDRJ8mF3eT+ZefGR8IHJJojAegfmvKLO25lHchapShcD4jYQj20RVQ5BeZUTBH5v
SlPYGl1XhWaTq0s37ost1gh2WZaxxRoEzse1a0nidYmoRW6Vtb7ZBgl64uZl8dOXTdZkARDNwFdG
iE5lXPKMXLQGeA+iGEYuD2g2Q+7kZ3HMHrkkM0t/WKiT/2orITBFeNlE1KfNfWxozBiMtVREblMl
glV1jWxNGc/RUisCkwx6uZ0kqaNJquRLhDTTzBkhwSsAjqKCTYo4yY/L7IJWy3qvTlxt+B7X3U4a
idWHPtUift2m3F0EEDHR94whQ5MmlbfS6RCM0XMlpHQYC+DXq2bcvl2mrM8HrKiCBPhsEZoCdI3Z
1itdGYhyPgWunnDhg85F+m0ke5VzeRRhlrWJpSsqpIKqyhI7an5GRx5pgP7bBhGTaIhCED02+l5p
Vr0uhEYdBOpKHbjom1K1uSUpor6KKq+2CykfjMsz+Xz8iqoRRtLAjAddz1mtIFWa10WRGwRCvCoK
0kAr4QcrSfnA8PhMsuVwCm9FtQoWRv4sUTCyDBpAgFjX9DlUcErQoqEYQHhDoI9WPoaSGSp5Z+mp
Lt9kYcQv7DlbyUeeoWgKdAuisG3X5uOJQt2nso+Vhl0T3k2kR4+7euAKNNnqicyhAI5kkRGPZbrm
ElQlZZ4/LSz5q2OHLipCQ4SwlyANPlJ8MYZklJo0ctVC0K9IU6PVGXQWWrS1CJ4VZ+vWq5pDNKjI
VgsUxdC6EG2zgUO4oBeSzwSo8boAUU5kxj/nToW2EMamG9PGDcMGwgKtzVXkv0VijqLsThArK+LS
BF3n9Ny/4rjKUsYOQfey6vPCyKV0RM/qlOtcyUsyz8q9FM7trI14iea+IhYrrR4UtDqrSajTuPG0
bdVk4rc8CwLTH31do+mQNU9qJw23adRqKP0Sq/GdH6bwWGp6fNe39ahQzS+qY9GOrfLTDBY6MbuD
eOCy87NzCPXGl9Igrt2c60SjTqBq1gLAIgN50imiWeRw+ZZ9VtQg+nkNGb6CpkBhmznIidppSlQO
tUuqsljJAQEK76gmNMp52b481GcGhqHAuAAuzas6zvcjiQltUY4NL9RuCFG84WLgFqsRr/yeURSe
CSmdQMOd8a9ybFkHNw4L4gloZSgeOSnufs8gqqrosPcIs/c+LiUou0DpSN647SjmdjL5Ih31KTR/
esMIiIDIGhO3/FydGbmyEOWoaVzJFxNL6LyXOCBLEv2LUyHQWATo6IQQ8PyPS9HGJmjqImzdRGyR
3D10793YVgtU/VmeagR6H6xQKM6wPWa2XgPprjfq2LqRXiVrXx6rFafzyRrmJ6IAE0mNqVeWBMhX
K2PGtSZpOCOgI3xcmaKWMlFHgkH5BshfcgcYBC2JFpb2xQWCzg8oXtwgWfhE1WkmVLI+VJUbh91o
6GWEbq7YAFipcrZAD1+Y8RoyoiRVg7FDCMjv44pIWmsdmYbKjfIRTUP5RLXaaBDsolW9nSc2+laU
ggG10TJSSkMRHle/JIcEGIWW0qnDvdg3ZPPTNKpAUYJdTGCHgWN9nJIid/GQBlnjZtOkO6qvvnuc
RqzLg8yr+8AQNdgPGuQxBJRITqlJZ2pnU0h+wldy48Z55D9wYxUDOd2XMgBDVWhKmWcDNIIpA6x7
xyPoKff9iKbYfiSL1O96PzKVrm5qe9SAZNVyInicnqfZwiy/oARIbyLD1YID0rTZVoRpCZ9AVrRu
oyuo0p/6wPBFnTMkrR5/ByV8GGtGCapaiCncB60rVIFmyyPxb6SAq+w8CMiaHyT0Ce0ENMaVde5G
5T2fpnBPABzdi1aR4A+GOgXqwvLnkU52SLoEY1XDbWC/zJhi1oyBNwpy7xY5V2yjtC4pqQoVyFFe
16NwP5SRGzdlNQLBJacpti5llQsPUMEbddegVn2U/RQdobWgQEabGiiiEfhjJdJebxvgpSlJrlul
0tZ2IHNiT+UsEVDq03GFq+S8Fy6oRITJo49qGcSiLCiSBkuOya2PpK1l0+D7ud66YUlqKw4q1LSM
BMiivaJRNZURz1Wi90iF88mr627jNZse7YLbXqRRolTWmCW+PbUqKswLraFkFOE2ShLxLk/F7q3P
Us2s8gwNZWqsNJTlY9C0kqtJnW/nYSRuM29ACXzU644WaprZB3W95kSdtwY1Gs1Or/oFqfaZgMEu
JRgZIrw2MNJnArrg1RbmM9+7PFejj02jV4+KUuU05km0EKP+zJt1XsCe6qoEEwsKwce9LYe2k5RJ
7V2uGokT1Ml7GXfC6jLb+HIQFb6h05c6v5AcKZsKrGlw4WPrzZwL0G5eJOKCAFA+kQk8XXCAgjXJ
sghP7seljEi1naAnDG4X1e9ho20iFd19mpKnXVOSBaL86ogkKGswznRNgn/442DIvpTjNPcARTdW
AJSbutFOYx7eT65MFu7zPN8TV1jnIW3g8WSjkXkthB6OkTfK8ehWvlwYuq+F6zKMRVssE9HsMq7c
6GNcPwuhIjYGjg/FKr02ZFSu8xrx8D7VGyOMKoLKsclPRadR4/4YEY2vFjbli3MWeFklAsxFvH1u
u/S1CgKDEHbJ2BcG3+qBoVR+ujDKFyYSfAKwjYkkMM/O3KdZpiKnpgL2Y5qiAn336ziKqBBLVYY6
taoJaaXy1Sry866lUl0Lz34b+4AE8Pz64LX+KCwIgS8ID/44TWCuJgjfuYNQ9n1SkbCY3H4KheeJ
m3yQtxq5mVrVZjKg7fLl6/SFe03/MOCM0kM+4sq0xICNVng346QnTiWJiPAmir8ZQ3jp+7bwnjJ+
5A9NkhC7G4ZkYdFfXAAoWfBxSSK4BxxRHy9A4KtKHaXD5JaqiDSSZExp1nNoF0J8aWG9Xw4FgoK/
UgL5zO9aO3lhHKb95HrKBCeIXmoGabvelvq6XhhqjtHK7ho0Op1XWESE+QE+LisJNYSBenmCw0kj
TidqxJR8yb+K40pbcUEnwfmQjTQIRyB66R6aqJMqNCKZK+68SogWSP2zQwKzYRoX/MICjFDycTZc
UWnZGLeTO4I70Fro5Ps8bSMj1LJ6E8daTUWvGS2s6LWqOm5Bpfxq35EzDUAzRYAQmit7QhvLTRTw
kytOyVPjK6o5pPlDTaJqgZa+iOnA0XA20mzXxygvM7HnBDdVxmTn8ZEO2CyxLiJTF5rmZpIU5PIn
XtKWtCe14HZ+JcILUaSKMzXaoFMCB9yd3yQSoGt5Weyo3lWo6wpTPbe5TKxetbDj25WalAK/xQ0V
gcLKa9E2K3MC/Kci8MuFNX3m2hrchITAGEE7L/hQZhJCVoMhE2SOuJUWl7YXFpyjB3XqBpIvAGai
L0Y0uufHKqRkEPO9jmDg4xjnfEeLUvNiW2rlyVFDXT16ccUBCguJXIeY64SHy9xEAg2da1eAqtNU
BDeBDixDuvCMCs5U+jDUlHGK8tr1BA74JwKZnF6vw4WL9XkUFa4AJGmKGE8GQX8cpVfSmDRN1bqS
0oSrioyZrWjjUqeoOSeG2wwWpkQ0CdeFSPPwaqYXXdHXVe8OfTNufdiztBhi/Z4LM3U9xnx0WNg7
cbZ5RFChNCFwClUbgQ5ttqwiERoCpYl3vZKor00MxZ6WgupztE27DoBJkQrXfw41uwM8uSw21E+I
HNEQyv9bTWLA0Fe1X3m064LwUS3bGmAbUab3KLquBYD3ym2YwGbImtRQm0C5EdIwgZZRKuH3Gu/O
aUa4JqJK1tYvVSX4u7ot1KsAOX8R3IMy31Jl6ngIpMyDYy0Uqjo0irySJRrVYYP4pxjXE8wDuUNI
uqgGM+ilUaMy3KToCiAHcm4GMil2IadVgDGBG+f18hZqcx4HbUGSEceDzSIgKD7ncW0r8HGW1a2r
h0IAn2YoTiu91/hrqXzlAsLdy/E0fpukSFlrWVhSXmmT3ES4IkIPMCnSNzygpN8yAcE5Gk8th4Kc
KCQJreKcexw7VUAxb6/ym6Aa62IrqGRahx4LX0+N1LwEgVaUjqo2+grHi5NJez1w+Uqp7oJEQ3TB
TzTgnkxVjPKPtinIro2IPFCvSZtN2jYko0QZeTgixzisaKNzPlppkU56aFs/r6hfR5yTxrKvAZgv
yUqLpQ7vgqkkuRHkY/1QTJEwGXkFJ4kB97saG3XWtgXttVbeIwBY6JasCMFmlBsJWDyeN1lT32TI
ddTHqTGkRq2mK66PEnEjdlJzL8aZnxhdW7ea4VdlFFxpSurtOH/q9nmuTSpNfP47KKxFZ6mgFSqa
JR4PjDG1DBIKa6/XjJjEeevIYg97tSh9AEKLXX4XxnGJLlT9oMVGqhfxYKV+JgtIby6cNEvHYNWG
iAHQKvOqB1GCCUPbPBiB7ziRJ08Rhonx5kpzLhPQnLMw+gGuOZx/MJcUdLj4yFnqMQ3FthBbl2+V
xhIyOBsLBCXtnx4FDjPEZVWkSCAkw2ZxxiWLJJXFPMugg0saug6SmLOSWF4y/D5pdlgMhlGwIBWu
U2S0fxzGy5u09bh2dJO6Lla80gAiBd5HIyJT74zq8CznAiCTRsJbeQtLu9bjesFYY9b0uTxgU8A1
ZJFLxFzg8vw4hUAsvJHrvRaBUwHQk0jgqLoavQp5BfhOvpyuyki1VX18v7zBn9JQTuNKkBFw3anQ
LGfj5k2nEk4rETCoW78xgoGrH1NsQ0N7TtePWVN0Rx1KCCAw1Um5LhQhtWP4ulyF4ySjT5MHIesz
ibbQDa1RGKuGar0fdrRpxGQhNsLm8mmPEJAC34INiPyKj3tUZx0/Ra3UuUPXIaKdifw6EqPEkpqB
Xw2F3sD2UosFZfALQgeTRFAZ8hrhQGHmauLlbNDaROncthcSo+cjWHVw3i6M8gU7hheRR9RDh4sP
ivDHpWVC3qglz/Vur3GApukmKTC0cOqQEwR16luTpcF/cHZlu5LqQPKLkMDGBl6BWs5e1fu5L6hX
wDb7YvDXT3BGI3VRpYN6nu6VutUuYzudGRkRxiuxc5P96fMhb6KkSeYtxOfG58UZQ8MRZCQXMY9e
/gYxDqpVs4VKXvvm6ExBfkhnkp9ZOd4Fqk0+Fb1HPm3sv+UfXa0pR6ILiB+9CuKv25w2VzwZU2c+
5XZwdFUfIn97RuH4iaCDPzdw4Zvq76NyY+n3pxpRXTkkUlTEG7/jxjLjd6DPbgMtWdDcy8n3Tdsj
5qaodqZ+uvMz4j4EduDeF62CFpPONJpIBo1p7dQ7lAVtVLLZQ6/I6iM9JN2uKAkkmNTdxH6XXGb1
gVDjYuMtsQn17mr/qZblTiXxw/xxmEKvyv74FtCWRuTVsSOIig3r8aTxmMrvSnB/b6qERX2J1PX9
L3Rjd+AUgN2xLBQi+eoDBVXSVNZSbqd6ICEM54aXaczs2GZTE6W0muLamuu79wddu5ygc4Gzh4jo
IUu2fRyRy2XhTIma1jOKIbCBDgkfkz2vZXfQxkruQA8rQ8dNPzaOGnau5UJcLBQ+BvoEsZv1/hn1
lXcYytJB6142j65gc2jlaf8AYpG1bwfj3Y2S9z/nINd3NEtgtTr6KiajA8mO7X6ZDYUUGZloHGDl
Q9zH1gPpE5h3Gq13eVkWgDmhQsJxQnOlhyXn1MHMo5zpk5uP5QYlap1nv32MpSvs44uwq9qmc71E
jMoxp25uu50/Kggv6raIM/h3R4LM7sadtK5El/FcGyUidxgk6Qt38+/bt+nRlpdDgq1HBn2S3Gtj
JbN+J7K2Ory/0DeOHxJRoM1wYcZGf2v9/HXRW6mL+9dI+yRBPztqk+Hh1sDaqg5vjQI8G21lAmIZ
d1dJC940ckTFRvvUMSSzpBy942jjHL0/lys0Y/luHFt3IcOizfqGpP01mdJQZOxd5pwShfsVLJkl
36PIp88jL+VrOk3jVxZkWX+fYKYfqnRyoLdXzGv2lnRtvERatXg2+v1fdWvugILRm0GPBu2Z1Umq
E5KDPhrgWb7AB4FEtnOUI9ZujHIjn1h6jkhhgMsFiBKrMFExX9AcV/NJMgN/2TFI5zi1i5yFKlDy
C61E9hXg7TzESZo2J7G4mMLHOPeQe5su/w/NQzc/sqEof3A/657ppLwu9Lh2gsh1rdTfCGvXnwW/
N0DTailiXfSuLve4GAPAaTMDuGHPuFYT5sfOPG65B1yfXOD9YOQ5Lop9F/nd5Sgo8X3Dh4qcPI7g
MdAsQ51F+0fTqewotNHFxjrcHBCY8HKTg0OyPk+46lIzd4aceOLjydA8gcTRyZ2dRlUZTbkK4vd3
11sadHlNYYZ/DbjaXkAHnLIZKDmVdA5TLxexT8197nqPAIvzvaMr/zhaPV5cDHSyL7oclgjZJONh
qJoPQELKOC31fF91zfdJ+mLXoFNxV3Jj7Se2kWtdhzX8VB8IH+geAfXW2X7pMgFmC35qZw15jOu1
D2uQJaM86eXGUDeX4a+hVilVgIzHTGgQnAK3gHFczoEtKRcPJus521uF2Eojb+1mnG7u4ICjd7HO
kFN3FqjLCnKiuZvepbmNWc2V3pjVcibWa42TjRWAMZ7N3+zl/opvST1Xk5YEm4s1PKqTxjuVXIrI
RU6yn1D878AgC76+v8OuCyS0Y3B6bIpzhA7r6giVtjMGhS/pqTeUR7pXf+ya+Z/Q4+aPnV2jJg9G
8z3JLW8jQtxaw2WysAF869itEEXKyYwTJuhpYnV+RNTG27RZZZ7dQiVhMJPh/zGej4CEs7vA0Gtk
cKgZG0g60ZPVKwCvzMqfvKCtoyJz57gCFrxRVd04DtguqDkIamwUoCswDWh3Pk9DYU4ocpDEiZkc
/IH+FnUqN0a6sTvBZQQ72eU2xlvjhEk+TjpnrTkJ2tiHMvOewH3dItDdmA4IwD66IxgEjarVcpV0
cn3LR5I0DKo5IifLYkPQm0mqNt2Yz42dgS4MeNYoG9CVpKt6NAgKp7Vqy2ClfPLSTxV9kpLDD3+Y
nQNQQLVx7m6OB0ooil8kMN7V1LKkmoHm2ichjLv3ULB9bdTwn0U9WO7JKdtoRNyARQIkMdiCi4Up
lDqrIzdXnVOznNsnXtvm0OmgPdOssKMmSew9TiuUbH7jhLXy8Rp035b3nZbWRgVwYznxGyDcoUve
AinR5c1ZOv0wF7jCTz6w/H0+Vninggt6oABYNz7vje2JzM1GsUFB5bD56grL67TnHGzb05iT5GGe
UgEor7U34thVh4Li0kH7DrVggLYX0rHLGVVN5RfjknHMnl//pNaAC5laePe5TKBNslX2YPepviee
cSPq9ngpWffWntacHCpeFXeK5r+tmjpHPdflvpQ6i9+PtLfucuAdi/5q4SZcpcl+K/y5swv7NAeD
OKaezh6ZFuMx7/LXCRKuA4hg+b1SxVeSluWjN9fsUE+AgMtasK/WDLZ43/qgUIzghjeayZ1VtnhJ
qJRAlTYSnVv7A6vmEo6mDzqHq/LYLxs5A+K3T17vtwerHooPo+cu5XmyJR26cQMtPUrAdIv05UoC
RYybwM4zdU6QvaD/jbbD09Sq8hm+FB2owIGz6LVs3BCk//X+ityaJG4EvnRGF570Ko3QOekyMRoH
wo4+QRfU/NcxzY5KOOPu/ZGuuvzL7sQ1u7QGyGJcujpvftIbidUnJ+PXzxWaAAcnLfofuBrKj4oq
HgIj6kKGFsx/zlSRz6xT85F6+UbsuZFiIM6h1LWJswTX1YynLM8r047klJJWhwh3z6X2eTwAKYmN
8EE5Sp2P70/9LXyu0hp01XFl+KCy4CpcftNfaU3tjZacEkZPtZO3i84iU4/uBGlViMalkiGi232R
c+jc/EqOJPTzlnn7SqsyR+dmlqeyYX/QWWzxkgv6KbtgtoOvPLD4DwuJprXPvLTCw0F5DSLU4Mny
jxB60lHhd7WMkrEr8Oii5VGx8z3LN7BSC8g3Zyjm55lN+mDm3uJPLuuye68BSBFim0Nq7hfFQyI1
RzPWiKZHf4LVeM+jSlzYRVt6fIAkaUSnynQzNGh2pmCw5qSmDpljNXM0ZQ5/oQm6Zk+ONzugMKBQ
qkB/tnx0r9jQTZGak8k69tgqB+bx8sG2yvKng7YyDzukWy8d4SCp2U0NUTMwQxjB9H71lVraJnGZ
GB8Ox1k9fq1NXoQ8oOJXwtqqvuuHlC1oXxvUYZHW6Mb0QSUOXpKkW6TyW5saZCEHPwrICeSkq5Br
0IMKiOjoCcycF8/UzmOXe+azKafhjzvb+r6HcDH20O57Le3EmkCCr7tnx1Tq+P4eu3HFoBACwwzX
twNlz+p0aVfCcCPRFBBrmd6hhQj1oeenh38eZTnCxGWLgpaQ1UVWeh1JhJXQk2pyf58QLncu49//
cRACpMYBGcgOArC/1qXGxEk12X3PT3mv8eS5y4PY5PnWnXwV+TCKRwOw8jxGoEZZJaeDk7mTnTje
aRIcT1yJlDwvRc6x8dyt0HcV3tHHwslfNMlIu5FBXh5/raVL+1xap8oTeA5L1R+kPcOkRpbWfa9I
H9tBNsW+W20xq24MvBBgUGAg9EKWuspYmTDGqTS1Thzd6LPX1jpSTTHsclP88u2MhUKaPs71sLUb
/xcGuAh5YL6jCEataJOFirAKeQ2Ip8aiuTz7nYciFahOtu8qo56GzspNjP6Xhd6w045PaAOKI+sY
3jDLDXjHBUSmbmoDuOCFFby4fRD8LCrhfcnN0LyMtpRuFCRdVX0CsJKbsJZzmeydVPNuj/Sn2jWl
KeCHkWRNt2spkZHXdVN133BCmtCrQbiJEV69F+l4/RAGA69glKA6r4hamY3H1tRpHabETKeABWke
j1LlZ24F41kVOIDRXI3lyWmK4LlNS/VdVI5C4O6CLoVkDnx/aXH5VWSzg0fECq1/89YMJuR9R347
XjKFbNZNEfY6eMgq1+2eEEWFc+icZv7aM53SKADPId13HWNpiAxg+jUNjP4q2tT+U0H2i6pUdKQO
FzJpsOtlDq1zxjJyN7Ncshgq0+63LNSdhciE8J8mUPHQHpvhaEmpH2cRuB97ZixMMlf82GjD4RDF
Z8/shkCmO68APyHsMjbj7Z+eDr/GbGJtlOsRFtIjoePelkHZ7YCZ50fHUiSNTTUATPEbtOy9Ekh6
UpFyb6fWfwNV8mvhEjhnFWMVWG+zEvfAANwTgELx1fWbLousJGN4UnTMum+92zXNLkC+dfIHI/Zu
UKd3TSDlq2oHCu5nPdDnjEHxEmYoY5NwkmWXbiTsV0nCsnuBQqBrhDUGLrA6sR0gU6QG+dnusjSc
AtvaOXlXxYNb97uunllcc3/aSDiv0V10QDzoDxFhXcS+tTjSthq35IMvz5ZAI47ppv4CxeAcNZZV
H8msxcFvSnWQFXrwmTDkSNHMNUY6D17H838tQaGDRskCIAYdXCjAl/j5V84iOJY3kElxxu/IdsRN
aCzgyxZ2I1Sw6ZwEG1fLdU2IXJqhT4kmBMaE9uFywEGpwBWyq86OkHg20LPMQUjozGVVdC9m9OcH
W3IbX79wDnmh5g/OLMnrv149wCtclPZYB1zpa/9t27cy3y8FOXtpUj34sxofOCm23u1b4v1lbOSL
owWyhUW4je7E5UzJ4Lc57zP3ZKg8WC7845KMOLGqIATNSPbsm2YK/TYYd3rOtzi91/ceBsd1B0gV
mheyFv8ioBEPXDX3xNw2ffLcxAlVmVpxAk+B9z/m9e3DAUMiWQCN6m1RL6fJsmk0disxzQ46kQzd
kLmcxaGEJ8dOj5UHJHagiNM8+Eep+GLsgbQDiNAiGUfFcTlwOWdgl+ade2pJ0Ebc8rrv6dS4+0AH
873kWsflnFQ7zxhraxMvadZ6aRcfC4BQCCB4oeVy6I7MzC+agp2SYv4yy55/8gYuQCpl2b0js0Nf
NfMdYk4Wc7cKnidH3AVcHXor+/HvHx/gBgo7hC/vqqPHa85VMDB2ggfJ8MIM6umwHltytJX1io8P
ASpEJQUyAGk+vz/0re0NWHORIwLeAcXm8hvgzhR1kVMGaqAxkT/kxWPuTeldMSv9UrX+g6gV1MYC
kTVFlfL+4DfCCOBUKGXQi0PXHeTBy9FpVnqBmJA9jnkFe5Ayr49jOncvpfb8/7xK4r1Tt3NFiJ/V
nEHYUbupYu3L+7/iCk/DDvz7R6y2QZB4w2jKjKNJAvfHKXDTfapRYLMeZhOQ2ee798d7uxou951n
A1fCUgdLT2bNJZmgJNADTFFOrV1YoJwJJb9RLorvDBfFB1aDshr1tq/SqK97+g35hNPF6Eq04JyQ
Oesj7AYNf2vPKtV+0F1Rhhx81W9IKECXgyUn78MGDFbYQuedPCJ9ZSBRoCKCVqLPrW+daJc3RtHU
PSrH0V0kwW79ObXIed6f6Y1LElk0usZQO2JoEDUv17epJqRirc9P87SYdHaWdRd0bfAsimTYgy8M
VdM8gd4E8l+IC+MBSqQhrPus3Xd4qXerK3m90Pg1yOwXnNaGmH612zpS6VFXDT+BKNeeyzL4jQOO
Jyazwn/QZNpqvl1VeQTDYWcDwcfVjPrlcvI5OIJNziZ+cpycPrKqgDViPmZ3G9/4OnJDsQ5aNew2
0NWFaP1yGLbwsxG8vJPbWOwHyPCo7Ofs7OQkeCGVwrm1eusbXp/tPo1wa32ik3joRWD9glwMKTUp
UrZLSeLDT54UySlIgjS2FZV5VDrjvMFdWM7SeusTMDgWCSyCzjpr8pSd14M/85P2UvhGpynZdSAr
hmDSkf37H+bGd0FgWUrSN1LR+pRJXmue19Q7SV2ZQwoH24P25uAhnRIaOgkeY2GVDuJ29O2NA36d
kHoM6eiSk0EbfQWYl4r2RnhZenZmMx3n0UrvBpV2d0OX6Si1RbFD47vciKXXgRwYMtI/tJYRy8GR
udwGqSktDiuL7AxTCPVQjE1zj4qvjvOGuOFktAnHNgDflOjgDgx/E7//ta/P1jI8Iz6ucKB1cOq6
yEArt2fErjD82CT8iGYSXpWu+BAPFjjPYEptyUxvjofkG9QUxBZ0Qy7Hk3bhpbPys7MYmu7gadUe
YRflRFJZ2Wc9lFut++vDvLBtoKzCa6vg0q+bIJIn1AFLIz+PaLMA4gCroUysJHz/K17zJlDFAOuE
uGchp0CBeDmtAWxmtKOd/EySafo4M0gDwiYrlPuUzlY2REmp6k/QTILOK0nv4RIYK4XnlsEDhAQo
TQUe4SWj1iF18+ncG05/F5lO7ZjPXfEiKDzQNn7yjdsMPxnJCwiDCERomlz+ZN+Z0f+itThns4c3
lPMM16csyDejMutgl1Ya173vHGunxa/1k/pO0sYD8Z5aH1FG4/VeKeiR+9I/5g5eSJsH+Jw4ST2c
va7M73s6zzuotk922skA1H3a3Xud3x25k9b3pPCcWJQsgxEaHf65qELKj96hi84eSDzrwMqDhOWV
L8W5ADjQtwCexjx3UXa7echr8t/7S38dGTEaeIdgHMB8BPfU5WdsWWZY76fizFQwh6BaiZiwDo9I
AFPeSHxv7GUMBbYvTOeWenm1yRQg9cIxfn5OSSW/VnZWRKnsuo3Pd3MUfLhg0XPh8C/x+a+adJSN
lbZTJ87UNOkBAg4r7l33X33PlrJ/IYz93yhLWPxrFMspWsMERslo60WDrUAPDIIPvt04eyhp/h9h
DmUg2OELewzdwdWnsyc9ev5oi7M3M/djM9QmGufZi7zMCu4HnW1hc9dXCSjp8O+mcI4AjLtu+WSt
7btqhPCYgOy3h460j6ua4+V4gjSQTXMSz3nD/z2WA1LDyzNL6w9SvFUs9+YiHaB1EOdFKHNUjZVF
8M3guyzLf1ZUbFUBN24ulH7gvYNy71JshMslzFJmZW6v5Vk4Vhl6tHzoJ+tj0bh/yEjPwSQe3YI9
T035r6Yf2Dto76CkJxB8g4ywKj0zoCPMUYjpyQA6e556dFcX87jxNZ3rRAS38WJsicIaWcH6LdO+
TLoks4FPwcYEGg6IqPqvJbQzdqglwlZolMXubCRjMTrPQD0HKDnTMBlhKpTDdB9+dNq1fw8T1GvG
6CryEtOxna+F2fdjYIYQlg9yC9+6cb9C14FTCwn84tm5CkeTTJhJLEDCni6W3n6PFz+4zA/SCB7N
EGluXCM3wh+SwkV0j84mBRP8chNAIahmPxGA09rxNQcOfie68TekMFseTzfCEljmkKIv/CEMuUz8
r4DRTElQ1KNXnNM0h0y6Em7UE2/aWPQb59ZfGsSL5wpgG7ZKT3gxO241uMUZLj9or9kWjzXkalHF
A7krYdoUtzAp3b1/hVxzChbKC3gSKDwWV7r1RyymFsnmkJZn7bR+BDJlsQ8K1jz4IBUc2qzSZzzg
An59BWc2oQL2vSamjFH5MyiogOmOuaX3Q5OUz+3gN88uHmrbuHpuLLOPpHjpfAGthVTw8uvrwS/S
lM/lWahBPvi2Aa5u6wlCQb/fWIIbC41VBjCIBhUAyjWPo+9h4ORBiX8mopmitrRkaKuu2L//za/U
swgikFWCdYAL4S1duJyR7WkHTkuyOkO/5IIkTtl90rLim2nGtwON9gn6rI9GpOMBmU+1ryVpnuA+
CqiDsWZfmx6KHqv+3dYV3rkiQblrEzXtRyPzOz6qVyIYhN2kNj9TqOoiZUFy9v4cbn0p8BLQEYXV
HHKQVelg6cUBcvQr5NK2gwDccdheZFu6kjcG2WXth2Q98FGrLrIdMMAuv1QKxR+IfUF9LntXYjuK
MccLYzWs3ayhoCoeaJ3/yCSUwXFDevrFzGnthdp1k+9oRzjncSLT54Sk9cfScP4jKeeu2wdeK84V
I8lPKOhICQBxYVm3onfqUPpJsXHEbn2qBfleIOc3W8TLOZigoU1eyfpM3UpFDqzTstB0RfD6/opc
eRwtuwrdwMUvGaJIlB6X46QBr6epD/IzTRKYKegvlUYLRWp0wDqg+t3OHZydaHwEf9ZFw6TvOm0/
VcY7vv9DbtzNgJ/RDEVnBRipvXyPv6IlhbMAFrQUZ17V0HlV9XQnGB0jKoLuEBj9Zy69/ZD07Wc6
lWqD/XHjKyA9RRHvg4/IYTm8ygwc2dgCCrzy3NIRr631zvSFZgZ2ExCKHAR1iAxraouI2VX2pOE6
uqv56B+gURURz1q2K11abfhx3rjOEb4WmSA0UqABBaubEfK4FPZCwCM9OqXf207OkPCCufU689Eq
QqshlR/as5/Cqc7NH0TT0qNLIZ4Lh9Sxk12Ov/VDeQ7qoikXkJT0zfRHT4teVZSJjeaebdtbXYy3
nO3y8IFwDiQETW10FODUcrmQIikmBTEpasLObT/QJuOfAUkAOUzRfYBXFIwlqxhVR5BEHmTTd1iR
+gD36dyKdF77OmpYMsh9Uw7ujyqxnacek9vj1ZAW52yyRpBy+CCg/Uusyoo6xMIF1hsI6PozkafR
cqHI8Wqre3XyAn8GWaCv4c06JjvpTuLFn/PZj2va6HrnQAYt4z4Q8xMbkB7GAGcn6HlSH3KBLijL
aExqi+9pA0ruTvtdnkZDS1UdG7vxgLKBoXRnpUNm31sm6w4y80gRIr8oz9xpXXCEW9P+8iERrvHr
YFWG2i/qhfcMEyNzqjWIGYYZ/rOCKczydpDVfhp6MsiI2Jn+breeKyMwPqkI606WP5NkrF57Zbje
IZkuj70P85VIdgkjEOymVEWuNSagD02TZd/nWvIB4GtVt5GD+A5z3sQD1wSvErFzL1lDAOym8y8J
zVETzUGHrqmAaxIPpYLjZDh0nf9ndms0YjeO+lVsW47awmkDUMsBW602NrVclkMXY868kaANIR7A
HLKpahtPCOa+guDYeMj9BhOUBytQ2v4sQG7dj6SE5x/YIY58QB9wqsOuaulvMk3JJzb2MFRH/YKX
zE3FcTrgfThESPbIf/Vokj6Cck4/QGZvQ9+KJfiQD6jndkPqktfc7zO8rGtaCMNd2vJYzM70QKbe
QISbtQ2GVgTPKIGs9z0viflS2QoHpxmbmsaJstXJgaEWOkn9LNUOgl2VRFWVl/VOTnXxw4WvKokr
4vck1jjxLHSDWUOWoXxUdd5Y01e7l/Od20xpF8qh8cdD4FRUh63rAqiYVE/aCBSsdO91M7hbFR0D
tveHenRCCyqJHjr1GdIaLyvtXVnNRQyZaqAi2jhl2KQs+5XUaZWDJJlmKiqUw7N76Pks5P6CZn9s
06df4eQpPjrZMPkPTcvhF1gv6gSXWjMe1xJZsNOFASdNKzlD0kYL8yChkS53uCDdV/jXJgiWQ5p+
T5oUmntNIJhttZdBDG6BUh5ZVpM8ZbKQ1XPaS6LvRcJsPMg5g2u2N21VfXx/j12VQuj2LSQTRI+F
0WOvMo0sT4TKh747a+GriNW1d++S9tzZaRuODI6kTOkf3USDDdh5iW4X0Q8aBQjK0KtGt2Uxhr6M
frNADibM3J5rqWhUDbBOrlIC08XEbQ79uKkwuzHPRakO4AiXOIqZ1Tw7UTqT7yYYTyUPgwI+NSTU
B8G3eBja8oC9Ve06Qv+5oEXagDki0wQWBzrWaljCU8c3ZOzO2aKCXgzhd4rDgP/9RbzK4dHQ8Bb6
KThKQEDWeVxnChxPuxjPTuOdpyH7rmw3eNRuSzZ2y42BkPos7iigSWPfLH/+V/KR9DDBSckwnCsY
YMcoWqDLRDNjL5t2K42/MRTI7bBZRgDkAARWsU87YCogf5zOJQyGI8QEs4Oc0n+Abk1uzOq66Qm0
+u+xVqWuoBU4SsM0nbWEj1HfoAWYGpiHUUlgc4GL8IC3K7wvjOFGrjOB13RdVu3eX8PrWI9XOOAj
iU0KBAQGR5ef1pMFOCO+N50J/PVi3vHgvpzNljfXNeMSU0Udu6TK2CoAFC6H4a2QDWut6TwRpzpY
BR8fWmtG/8PV8wOID37UpFp88BVoQ2oxHwYPbYithvn/Ci/gh7x5aANiQvWx/iHTLOCD2/Qa9bjb
hpNu2A6kjiqWQbY56Vt7aWEP2jiLy/RX3xaGLyDqqHY6d4wepEr/076fvzZNE/pJcqBDFkuaHuap
uQOz4QEc6k89dl9Ye9R68trZhnCYb6TxN34SFgC8RnQ+AXusy4l8oLlvhmA6w5NTHWATqV+EBqGx
JYCS/j08LI5VKIcD8LKA/F6uedCocXaBepxb1oOIJoX/UWgPNpEULlHv7+Lr3gOgIo6mJ969gAYN
3JXLsTgoT1aWus5Zg7CLss/2SnvvIuUqwzEIIOvLtaitKJgKZLrF4l/42bYc6zHvJpjhCnwyEhqP
VacG9yXelh4S9yFFGi0W21QoGfqkoDsQ/vgPA03oi8px50btpP9MppI/cdkM80OhLXMHqS9uZG8C
De3JJLr8Z3gME8WvW4rCN3PRZYH/CoWgHY00nfl8ZrSiUIbUJswAZH1AJ6HZqLpu7RU0kv+XVQXc
cnVmrXEYrVla8zmYxzku5aiirCgg7p+zTQPXBWG9vJcxLWinlk4p0DJvtX4wfKuI4RiL9bkXVX1T
Q7/PYWtewrWcWtkTxDBWLCGiP2I9HjUJqo3AsIyw+gXeYh0FewHUlyAhXX5YFVhsQs49nzsFhj8M
vmykZilcTS2D/4Uh/KuyqxJtU1Ns3aPXSQkIIBCHMzj4LR7dqzsHzTrDskGZM0M5E7pFATsqrvFe
cuVi4Mn593OJ/jDEzdCig+a7NpRruGpHz5vtcwAhj5eT5jMtaH83aajO3z+WN8I+VFqLrAlJF6pO
uspDhqLrTK0UOxtwPz4nAUgIIvBxdJoGKq5whF3vXWWBOBGWXMGPNDDBROK0lmAgNZ335f2fc33X
LQR4gL5YX8CBa2VjCcvatnIWRvAUvII+58I51282Iuz1YkIQBB4ZEK4FsFnv5JIEedOQhp1bN5N7
PbaYMnHFndP7zU6OvbMBQ9yYlA9IhC1ZGEwC1+wGAPAw20hb92zDuSfUJaCvtgr6/fuf7sascFuC
mBbgFl967ZenY6i7Fgh5x89ly8p7CdnLcUhpdkD1MIHYYNv/SsVCOFiAa9Dfl4Va+2gnXaPMjLdq
z2ilOFGBbHY32BrAdKqCY9/MW8Ls69MPmQ+4WOjOwOES/72cX1GmcH9wMu/sBKAhJdCfQ/nSW3dp
A5jNMW0XmdL3DsbKfr3/Yd/W5zLu4DZ+4x7CV9ZFDLwcmWc9DENafFm8g6X/uC5S6dRS7Y4N1md8
4u5DjX5/nHc++PW2gvymFjxGS9fdwQ5hfnYypqJA0B8dksMQntPl2Ydp8T7pPTfMPVZubO83btT6
94LlDEcLRCw0xVdxspN4yGsaqHdulFXuOIRBkTd04jWp4M1mazhEBonOYxRZ82PVlTVq4jTfOX1t
xZ3H6zCD3j6SGqyi9z/k9TkA/QN0jAWvQEtnzQNJRnwOlk7ph4SA9j6nPYkETCm3bonriwpicwQk
2K1gDLzocrlc4JNpJtC9/mABjzwHTWOh/p6GAMYzda+/V1Pinr0GoEFk0E3x9yKFgVCU545Twd+v
1TJE+VK9KNx20Fxluf8DD04N5N7Hk0jHUqTBIRMC3Dc/gQw7nOo81cC7usbEMwv689wwvB3GS5TX
oc1E6+IlOFZ8gZe4eeC8bAuY72UBdA+gnIOfbLtm52VCHkUQjMUrWE8GphZD08hQeVztANVUX4MB
qv2xzeQH3M7FLy/N3f4I76nyc9O6AegtdU4+JMbz9ihmiu92U2UtzDmSqYg5JvMb3ALbhIhC5pVQ
ice5un6GqwTVbXs/1UOb7LTTOHcgr4hfee0IGxebkmnkF27bwKeO1w/d0Io/DVJS2JiT1HxtKsJf
RDMUEsbxkj4XBO6CB8/DCzcw/p7GNBzgrYdmTlJneBhTl2OkMsWxrxrAq+B5Tf2OqJo9WilI2mCf
uxovlwgunY39cAWLA0tAfo/dAJIXYDN6uR36GWaonurzD6KH53zANYlp4fXfOteCeQsd+/vWs+iu
atDkMjCN20jRrsMWhn9D69DXQidzlTnkBu/PuAme/Skl/VZMGWQqmeSRp3MO6NUbTmiXmFCP8DB9
/7Qt//BFFICZKnIkEMVRwsBteTVvnuNFmgGsgQ9o5rRPU+WNcZtx514ADNuzRKRPyPmtjSN+nU4w
ZOa4vXH0wElAtXr5tS2Fc4nzRD70Q1E9JgxYqi6sKS7Qc79rkLc9sEom+xoPjqFJYMqdL2X5CHlu
s3E9vSUuq/mDFwFjWfA6YZKwhj76ljgav8X9YDIORt00+MzaCcL0y+TPzrMjMqC9SWXXNORuOoC0
NLJX2uHtA4hFmxGu+W3VPYyojvR+LEv3uQ007JvKwtg6rpEowVmyxjMa0Rj8D3Vn2hs3kqXrv9Ko
76zhvgymB7hcMlO7LMmyrS+EbMvctwjuv/4+dLm7pFS1dd3AAHOBRgENWWImGYw45z3vEte7KU8k
RGD8eXzc9YYkgkxq5qHZmN5JQWdDWbpisR9qWt3iSQYmXge5gFEPX7rDnzBxek6wn6+AVxUBD4Gt
kP+QCYZRzlF3YPe5mAR1zo0HTgv7zKsCRJLrjmzbOiL3Iwt/fr1XS31D0L7jaIxX4Wtsn+dZ45Pg
tU0iZG7cSFsUF4QZGciOY7d836nNXSFU/VPXTNYnUg/lG8KEVyfLduUt+4A5NSf08fBJGIqUurIY
N5OYTb80lDKAdPPW+fUXi5vpFhDJVppuyPvRDa28ap70tjNusiVpTjOvJBzTqvJDVZQOR9ma4Pen
55caD/fBWoqPbm9mJzhTv2Xs9qrt4+vCU0DPAQfHYED78kaXrTnkWTIYN+glljt1qpuD1zLkS3sl
uf/5M/2rO/v8UkdVF7VdZZrsnDeVCzg5t0oVUCFN0c+v8mqPhlQE5QZpKjEOIJXbp3i2cjJHU3FY
GuybdDG0XaFm1QmMd4MszqU+DG2rnSa6QaaWOqwXS6Fpb2yVr2E+CE1g3fAP4PpzP49KhsycOPbt
2LxpzdmNcrfaZ2le+mbfncHG/TTW6qVcx5PGFFejk7119e0evtypYO5QutNUWzZj9aN7PE6OovZ1
at2s67xeDIVmvMNFN70Yi34NRQZPFJmteCoMtXoQZfm+brLNuFbkbxWO25Fw9EGoczeRGI8B0P/o
yJDe4KyOqJQbVdBI+JozMcnGlKW/Evzs2q6Ig/W7em6NwMXa7tuUDIeeTRYZ6SSXYO3bjED11cs/
/3x5vHrxzA2ZRNnFsaLDOzt+PrJIII9DDXunD0uyn1Xr3E0W4+CYjdGQl1Mtp1j3ymurgDvT5ZUC
HlHUjzIxsrdeh+NXD/kTWjpAANA5qsxjgpjmiCy1QZvf1a3epaFclLaI9JQi3iu6og4QyTCrsPA/
Wc+9VoFE3lYdxm2J6fUfXX43Dmfs2BfYa4NmhKvhltsAbDKzSKw4MvmqKW22TdjN2InWa30eO+Xk
+KIplIMoTetLh4jgnMnCJBCCZvKTy1k6+Ohf2snHo3z8bA6r+cFT2+y8a1RmCwaNkxc0NXK/oBIb
dpYnxXzvGksPRzmvzkgKtDDVymvdp3pr9VDQyihYl7TrHPRrWefgLIx7fW2usrfSqF4RobaGipIB
iSbs1tfuP2rS19rUdsVtYhZCP5lXODd+nyY4O2ajK3Wf/b54Ggu9vIsVXYLcrUV/q/eDcaD+Lj9n
Wm7CsAYsBjbMvSQNMOAFxdBI2/n2xjrc9oHnLwiflWARmAQI3OErHbcW5Wo1ssr5rKhyMbIs3LIP
xrHT9pWhDntTT5uTVGuqvZ6L4nbZDCshX4yhNhVFAP75lpOKdvzCkt3C1AXqyaYo4fw7qrZw1s0W
0Sn6rUJ4CCbpB8DpSLMfUhdIQ9q7zcOlsR8rLb+0Vu5cMx7MufjFApsPgYSCbFXccdCKfDfpeLZ5
Y69iDVasq7dlM9iBTeJmoK6LvR+pvE8rqXZ+26bTw4QnNM6db9Qcr5hKFLjgn96mi+NUZgd9eXT0
Q2/Fjl05t6t+nZUXUrtqmMq6xhDiTxluOWomlrx5fmP3HsFtHxeEaobZBol1UVGRCjcya8339A95
ne/VSrxxsr06Wr5/PsiSPz7fcQLa7E6zUmilcws1dl9F7skYuf4cpf67n6/N4yN0uw7uFAwyWJ3g
eUf3wZzambwg7kPh6wFWKMHoTyGv0Bv3+9VWfHydoyIvM+J2nGy+jxpovgzSEBfIMMp9uCF/rKv/
+DL/Z/LUXP/xXsn//i/+/5emxWUlIbfv5f/974vsC1V2863/r+3X/vnPjv7VVftU3/bi6am/eGyP
/+WLX+Tv/7h++Ng/vvg/Ud1n/fJueBLLzZPkUPt+ET7p9i//X3/4t6fvf+VuaZ/+/tuXBu3K9teS
rKl/+/Gjk69//20r2P7j+Z//8bPLx4pf859ENXx9VE5q+VS++r2nR9n//TfFNn+nUtlEqLz/QIs6
z3t6+sePeA8oUxlB4CdCSfXb3+pG9OnffzP039m40IJTOzJZxzX5t7/h/vTjR2zBW1IfJH1mxoSl
/eMTvnhUfz665+Hz320o/twpUflAGtSYgsBIZ59EP/bytQQXUKDF9WI3a8VJahX7Fv7bRCyoWae+
PoWzdcNhgAXEcpm4xaEicZoP5fdYhDHmu8idYt8oJm7N95ArA012QT17QVp4QdXLQyzd0FWU0zYp
Q8/4avYPHgmgczcc3DT50Bbi/TDUu7izd0maHzShEoEGVwqrw3YNezvDF0Hxk5yU6z79kJgyxDMI
rwXS3vLKh3ziK7axz2fjvDjJDe8gbEwzXHsKSJhKfKtKMl+v8zsiQj7G3kiDCck/U6LC689sa28U
ht8Di2yBFNr0VgTM9n797MYe1Wj0ueNW64hd3zWn7QKfxL6mHYjG7tfST18/wqOivO3aIp1bHqGn
X0OZG7W3qKyvvwpnFkCuRhdhsyCPLtChiZV6Th3jJhdENWGrdLsWu0KLA9v0C/UOyUvgUdW4XXHZ
pmdGg4+9DrUov+pdGYi+iowWA6YyPZWKRWDih8GQoardzyyctIl9iTA44fdzDoHtbwFKn3ub9QeU
fcd4t/Fyhiancav9GHuTpYXokUt/MJNIEFexKsWhxv7JqEEErVO8tINnr/WPl+b5S3IE1G53mBsA
QYB3BFdTsPuXL8nGDInbaRQ7YW+xwdl+/pInyIiGDwMndaHVQV9R/sx8x5jxC52tjgUIH+/nn+Mv
n8Ozj7EhSc8O8AoygL0kPIfci/F7ggtpeBT/MHyst4Se2yn0cvW+/MZHBQvE1NFLk5ltwVhD3Jb8
GMIYU/g3vtH3Dvj1dWCHgIFv6a1HHbKXCmQQBXdW6ndpa53kauyXU+4Tk42nywfhndubfZV5KtTh
ZlUuG8Ky5fqByVCAZ5xft6rfxFEcf8bk65fKpX889D8/2lG3R2jDPMp8oHp3SFKcyV1PN8qa6tcd
NjCy24+2EiljcvPvPOQ/L3u0IXsKAiRObrFjuBhaTeM3eh7IdtyV8Vu40/be/uzmH21RtZVhzDhw
qY1RJwmbS6o3BHhvXeFo50gHgVMO4NZuWh6Ecyd/TU74j2eEyRKqE+a9xzbqaGzcNnfYZAftql++
DA6rI7EYm3z5+UP5y9cBRBRjCqZpKI5evnmZ00N3kFynK1OSuPbtcK+utz+/BpyDv3oeW46xpW0m
ysdyRWYusJQrVlwlCna4adcunHSZe6KvatgXali7se+uK1FM0y6zz6QF/zDJsRwy7uekYg91vulW
doWfFe4pLRYPyvx+7Bm72Zlg9pbxT90Mh6l4PCildV7N73N6EbOsdyl5p3CFrrCBCquhiAD892r7
NemnnTqU/uCtl73zRe2+Kia/77SnSqueaunl5pbnNqlv9VNglowyIsX4Ks33WhOs4qS3pJ9DOwZq
OAGbCWuHt7vjrVHoc7N6l6zxbqrAXNf2BG1ukKpOGGd9KNb7TtFOjTE/lISc9dO+bcmHkeWlXj9B
99Waz5lwvlnmeG9b660bzze9s+/1ywmB7lA63/LBC1OFLAFNRHGu3qYjN47koJ4bJ1OH+YEIzTT1
s8GDJKBGbuuE9nQtaEeV6UEUlq+Yxh4jyH0DK6St6AqTS73zIpbIddUXl0jrz4vu60AJsR6cd333
BTtHYt6+fwWoKruYYcGi3AzNY21/SdaHwfwgCo/D6dHKKpIwSt/GqN2cvbCY1nBt6f+mPMLqK1pm
ezfJ/GKFnzrM+n5Ce911u65oTm1vr1cQ4YeOzi2/yEG89b4535aLkn3tsmo3q/j8bSO1Vg1dzky4
536FW1PSWOdLqkPQnneQdG/hxpfEPOP/nmjFOfLZC5y4bF9JpktjnG7bbjoMjtzP3W1MiJIHI0eX
Ydtl0aBPULbts4rO1UT+49oHtbJ8JnkoeXnas6B7tQIGLdAzRYhKi7XxGT/ucEnZx8mW7r7O/KMM
8hCweuh+JmEqshnNZZ520vXmiZOcNbxlxM2d5PkjWj2KM3XHPa8T6tCe0e0fFQEzqlwhAQ8vWVG0
gZ4RRdwaUdVAMRq9u2q8khadlR16iwzh3Ef98FlPI4gLdJGXzbCb1OuNUb92SpBLsgKqcUeMeQiP
OWTc9DGH1DAbpo8Xn78WVdgMiY/f2U7PRz8ePPZj/cJLx5DM0p3VlJdQ2B8JZHvIzPWqtptLYppv
5OSeV5SyqvlFi5NTxq4wlzHBGb4MJkGmtbgHAg9j5/3IGLFJ6Xabz/3yNBFRo7ZjAIn/IBycSPol
UIS8RVkWEV8YlJ4I0+uBeC6Zf9ViGmUw9FXTooyP7/QBhdPenGzuQ7vXbCppL7ucFQVtTePrS2Cv
S4guNCrT9bwti4PQ+7OqI75Lby/mpH5o+WuDrkduc9XooFmOn2u57yb9VVNI7gOc/LzxbXvckcwZ
Lvl9adE7dNWBrDIWpLUr2od4aa/jwYhS28THcwlF0gZ9n1+47u2kN1GsWoGiOvtxjn1MZiNJKMNW
TOoysJPynaisk4k5Y7YYJ0UyR5mod6WtBJYa3xumONgM7l1W/4qsu06jaskiKOXn3uJclRgIpI2K
+qJqfbLI/LGSJ56zQpOvDvDlA1Fi38k3JPXm1pbzftQfCPKO8vrWKv3NoaidLmVTX2dVdpLW1YMr
lHdZz/xVxuf6ogUoh/azcq4QrUwYmS/Xh1wvQoOnYLFd94uIRmsKeMf6ttlpXEhr251ZTSdmXO6E
NA9GPJzMmccrPJKJ6EUjvnkFAdSuek2hGRodY0aboZWC0x5DC6yp1mQ6N+C8wNrbxwVpeCL5gORz
rxT9eaV/U8mLlOp16g1ny4iXHAKLJTm3suSdo4+XRvfAIPhGDPMJVqStK0Nj8SKlKP0Fjzpwal+t
T9DC+UyS9wbb3ZTPl0qe34uY0ZeWngl7vNKc6mItisOA/gIJf6Qr5Ukmb0UyvoVtb0fpi6KEpnaz
H9v04HiUH2tJlWWVaTY0YodRwGmu0wVkbAZ6GzSu56t6uatqWkI9D+fFRORWhJA0I9NNz4pRvZip
lYQ7XivpfTH9mm6LYuPokx2V307h1iUFmdjZ5GsbIr5S48XX89W35H3Js/QQQvb9r8XSvr7qUelh
DDnQhWzFTpmLwDPv+yEHwHzLccLbar1Xtx0iKxszE0GEeC8rnNSROLXpBV/OaXE+sg+WQrU99NeD
KqJGcbDH9yJtmq62AiBPUQ7ppo9Q+mzs3I8Jj6JE6K2DZsEncgaSfNrAgqK/9ejphAyEdWUO5nui
OWgae19YS2jwVzv1K5GMvDX2yWTf9zd9dtdrBoaDCWIfzTe0aDwYtIQjaqlYBIzkfbUpIs382EJm
NKlOEhkNLeQ+d9otqbWX9nIpjP7adNadazxlRXKdKvJ6e+dsbbwnB/6jIovQWpPrUnpR6VUX8Vjv
POSADN0j15veSXwoJhTGTnpL1Eflz2LeVct6KxU1TMfhAMP4fpnsj2Wf3BC5eKrquGPrW3SWB+E4
/zZ3FEyDGyYQPPumCGVFocFBYuS80Olbud1H2PKPBfLnkzseMrIFxhCcy21ZXqrsiam4NZXdBuO4
q3s+co/X++F0kM2evTf23qiMt0X/ct3o4FsbGAVhbhu6vFw3snNnS5hcvWn2Mht27Ul6mVXWeV8P
f/Rj/wMwIzH3/O8YX3yBS/5LvPJ/IQq5QdX/GoX8P9WTyIrHOpNfUuX2sWoenyOY2+/+QCKBGX9n
JoemmmkYgrQttP4HEsmg/HfizwAjdbpweDA0nT+QSEXjRzxgaNvwPeF8brOLH1Ckopm/b97pGITi
cbgNXOxfwiJfLiU4inw6Mp02GMAx9GMGjui9bjSt0aHM0WCuLprtW9PSR0VZqydx3suTZ/fp+o9F
+hzWMY72PFQp0O6+SxcM2NJAOy/Xrq4YXletzXhH+KMRh9nYwxsRWuqerp4cSDQ29XOrK5Kd2pnG
ocHEbs8ccaxDgtFSZF1jD1slo/I13NE8MTJjearb4VPlWsnk4wBv3ghzKR8SBZfLhDDiKyXHCD0y
JJXFko/542wWwEhaQ2uU2nRQkEPqU6tJd1p87wzu7OD9vepRO3fVp59/96OG9vtXZ5COagHJLXEh
R+CGpscV7kZjf1fojkn6tp6Gw2J8XIVmhT+/0tEGwZUIjaan/T6GhWh/dGp6PVuT0dvVXe1k/WVW
JtoJwawaRW/voEFM2uZsmJK38KujcQ5rmMtCcdqG4yYogHN0nhED1cx1Old3ooOpoGeDE5Y9ZbNp
QOUBL4MNl0wFlXJ6Xjvzl4VK8O7nX/w7dP5sa/z+EYhO0OBXMfXmnXu5vFQ1WcRm/HtnkAV+mXQC
3NDtPc6+6rJx+MqJUUxRix38jqL+nZrK4cSbWIg4PBdRISmL+0KZ9pDMi0+FiZZ5MZ2MXE5vpRP8
FBepTjM7reelWPTDzz/88fpg1ItAHp4FhDQo2Mds82QdDKP0MuU2Vz/YehI0yqmOtfLPL3KEZ27z
5M1oiAuQgYft79HSGAHRSAwslFs7rfZ29tQD+rEL7Of8/vuF/geOjv/vJlQmN/VfHw7vxZAMj8vz
E4Gd+p9HgmX8DngJ8wyFMqg206l/HgmW+zssTOa1m64B1H+j+vzjSDBUTgtSN1DyONhQ8Zr9eSQY
5u/8DsPNf/zRXzoSXi5DjpTNSUiFTQIxlGPrWIvU2P1omhMJLmtVq58wpZa7YU26u16d07d8gbdC
+s/X9ce1eFlRYvK1QPpevq6LqmZG1hVG5ODyHxaxnV2PLOCdUZjDfkiU4bbImyGwBErfZ8/kLw4i
buXrK3NNuAHbsXwspnBno6tGMgSjIunAey3qxbYy3rjIX97KbTPaJv9Yy20v4/PhgTn0OP9wkcxy
byX8oDoeL4q3vLyOxs4/7uKzy2x3+dlltLFBt+1xmUmM2eVQExM+dUK5awGLMr+N5bBvZsdcMBQY
GqTJxYeM8MZ0HpI3eKXfMdlXzxOWIbWpSWHqHG2/WANNqTvxPKdADYxQBs0F6NOe2Pq9xn/JmZ12
WqD7IiiDPnTf0bMH1Wew9lPDd07c4N94xs8+zbYGnt2XulYz24R1G4E1NGFnwaeeoUD+/CLHzxie
E1xe2JU8YI/d+2hDNU209vFQG5Gtt9ZO0cvyss2k4afG/FYS5/GahbtJNisJRrTpzKG/u9Q++z6m
IZNK7/M1UjMS07tC54n2vRP+/AtRKBy9GxsrFuokFrOg4ozfjs5xdVDWFjCC1HAx5zGQ45KuBx1T
eOkD4Mb13hwHELWWBuuzoU/e6uvYSrYPfQLduvBxru2JWFbVLXZgmnACmd00bvcq3h3FuwJHz8T0
NyuzK6tUINJnBgk1gfDSetwYXpoVLPAB5ZkoM2z3cGEobajFrd28G4y8twJzofXym5yIhMAhCcC9
qBbuzEletEgzsma5dFHCVJ51nutA9aDfaoYkrsCtUXrJjJ9e7YxmOLnD8t6Z+g2eGjvTDWeTiLpD
tv133xaZ9A6pmNv81tDrFsLz1PUm49au8UKlrb37uBvi+GowBkQPg4d9lk9M/aj4upIp+ZeqXk1G
qFOrfVqrnol6WrZqESWxpfXbpE25x2PDbsLUkzNAXS3zPa6CGK9jipnI3YqkTg+g3Jh7qTgI9+Y8
hbrTapW2M2bpprhpxsbHOdUQqxhuhv6tKqvhkKyKclGuWE4HRdO7X81mbrUrhGvA116f9FsicNyA
D5RaNiDSUZWLzNTcbo/7yLhEkFfcr57KdN/dOx5geKIsfF/PWWSMHsDtVDwn+vLRyA1riEQ1rsuu
zmaQoqJE5OG3oqujapK1gsV6ol3rQs8Ym9qLe93Vsr6GEOm8E1phf7Z4RzCBKvvyxhtTjCmn1Ost
PyswTwrihTg0sIpFfktnQwyhZWXe4Avkr+iLzXS6KyzTmn3821bLr1LHdf1U64RGUINefuH8xORy
0sbuU2aSgkNasp7eVYni1j6nqPlFiZOM4JUK2JIXNmHg02L6GbVOkpQkvSflJ9OrS80fjFlJgklx
22+FLZYLyOjxlyRp5XVarStphtmciEDHd/tqSy/7sDA5gXPZJslVhpVOSi5F4b6TWIpgrVNLVDVO
poy389h3XyfZZu3JEk848VOTIYUBbE0/4MIf52Glymbc5kYi9U1NlJewR/sCEofbnw/GuFFcbTnC
+DRKscV5M0FIjDmDzpUNt0Iv+ixMdFW+d8vCOxGDjbBGRzGT+BP9CeeCqoB1LhX+L0o2qu+WtBos
f81FGwdZUg8A9OSoYELLQr/SFUHgSVc6CqqaEskLPscGzi9Qcb/SgYzqWeNV6oViuuuDDhNS27PM
3KupG+FG9n0/9cGAX/KD7dUOSNKwZeM2dWveeDE+pH7cms23Zlbsx35dUER4okFiw93Pr2qiOd+z
pMqvaZJqZTglCxZr6ZK3Hei4p13micZtyokTuJHsIZpvrjyGoPMWXuq1kfZFbFUmTiW20X9cRre6
aPult8KMFXNTwdUdg7UQ1VNtpG6L2ZZRsG4X1xy4OXBE92Pd6fbBhDV7BhCzisA189I6FDjFgDw3
EDNDTa+NKjIL4u2iReBhDooPK9jPiAlJQ21digG6fds8GJPlsAto1ng9bzFAYem63ZOqKsPg08kw
SVkUbT63BgDP86zoeumX6ZQtO4dsp2Inu8Qzo8nyMjLo7Ngy/Xq0dOS9LS/CuzZvIWIA4S7ykFZt
FxPZJS33NAbEFP5qdYL5iT2r5t5cO7GeayRz3XsYYOjBmmTjbSpNNd3X0lDJUs5Gows6+MZllDa5
WC/aJB+v0Q7quq8tWmlA8JFXVjLkbWRp0pkPVRwL6sVWWnhOoM/K8WpfuikwRDljGtU42wODxj2E
iY3jT7Cy97GavdS7Hbtcq8IiU0j/qtVatfe2mHK2QWErit9U2jzudQ/HHt/sDcKGk6UheIvmleDu
2R0K0raYdK6+dFpV9Rdh16rfQyJud27hOFNUZEzuDkXvTndmYTn+ItNyurFFm6lBirORcbbq3OfQ
xlIc3syYlu6hNgeKNGOdresZKnEbtM5sWEyBimpCSIlANtQaPvyuspjVnGkDkj3otc24hp3Djppr
on1PgZlsIsdxvMRiQbGjpMhLN9pI9niAbLLjqMRDqPcLLfPSIOl7rQtsNbfBP4rGBQBOrLIOcLU1
yqhtcr2/Q/+FvIaD0/hASv3swFedZu9GsWNuGDFm3bxLdVXMAZabMRZr8WhB7km1geEL5/Z4MmSZ
oURDoxBpYw1azXzaYz7Etpp72/TaPsHkqjmobbLeak7LEMAbY+u2zIsNPo71mqJx6URoDa1n+/2c
WgybSTMQ+bnrjtM3bKScMhSwgMl35TzXgENr2e+dTJjytNS81Ay3bYcYIb4bE5Pa0T9gjFVekapi
f+z7ul3OFbDjjZiqtBoGQqZx3hnQZn0TQkCxE3Fh/sGX+J9oVMcn0Q/i6W8wKeXfdkP99bGHvXgM
ev5vhDO3svRft6zXT2J43q/iO/fPfhUEc5NlU3BiULFpR4GtfkCYrvY70ObWkyJR4QfPyJQK7Sq4
E9pJ2MfojgxGS382rJr7u2HRW7qY1VNeIpD+FQzzqCzGAJrG16RKoQoHLz0mnqdWnODQnCdRp650
cTh/7RGGxm/IqI5a1T+ugkMmTn4uNnfGUTNBjJnegEsm7PLtjZK7ezquRyhKF2aTemFWMAAzmm/P
nsJfNKlb7/Csnfp+TbBhwILN4AYW2lED47Z1LVKphFO8WJEKMfMG77j43JLr4zyOxsVcMwP5+TWP
iv/v18QfnqdNs/HaNmPqC7ZYOSphq2QfeGP701Imqw9Jp9z9/Ep/dUdh99kq3B6TRXTUHWuNlTkJ
KvWQnRdjyFpVQiNRy8spGTW2hlg7GOrU75aqLk9+fuVX33GDvtDNbFE1+Pkcu0F6K+VrYepdNOaY
YIeY/mu3VQNoCwSh407/86u9Wp8b4KbhZQWPCbD9WGxpyU4kUjNFhGWAFdAcjrtKc9LDv3EVrkR3
hQvAK1YfLrFLWea2iIZyji8Ym6YhJ3Yb/dpVAK4ApzdDDFRHtIhH3EGjblGBZrHg7EKy4I26skMx
9VYGxPHz2a6yudFiYaWjirePrtJSH0lkKkwZSUffioDptjFi+7TttHj/y18I0NhE+A5cQa97hJ0U
htVbSkWw3LJ4duAhA0eTi0nnL1+FUAmwV+4b9uDH4VBimcuBpFQZtZPmhMp27E/L+haz83ihcdtw
PUTngKaakc4rDxghmwIJpozoWEgzrXLDrwb31yy3oLsykULgxbbPxg5OfbQp4a9sdpXI56jrvPyQ
x+2s7eOeGLk3toft9X+++W0A/taNYTUOgAZS93Lz4yGIcfDoOB1VzlGlzvKgK2rxKYFLBaeuMOvr
nz+kYxyNp88qQBzAycSaw+H35RXTqqmHcYtRySRcm7IzCLbVlGKHHDA/Ne32kZbR2699qkWMveWZ
bpbZuUNX8sY3B23dVvjzLw/wwnrhdGRctM0yjm4yAsJ1dMaKMLYEZUKADGQUuPqsTn3S5lXbMk1v
8QIKzSw39d1UCK+6j9sycd9hVJkse6WckqcFNKU81ctulhfdPE3rRzoGs79uOEurU08q9CW+QcQj
7MZpcrIgn3RxA+cB9bMOrz8Jqoauh2Dmqb2WWjGNu3pqxbnawO/xZyOdXWhdbXGHdtWsDqlN6uY+
S/ohC+Ylc9NwrGy9j/J+gGKjUoLKqBuhnIVympavMhZATBhrrubHROvkjLmGXWVnatKZxQ2ujnI5
Q9w4nw25NUFDcfpqDJI6RTWQLu2Kd0iBeZVyhmlD754DbzIrSYCMzxuylhW/9Gq3C6BrNu+hXWcS
5p1sI48g7SHKzRxD2xoRWlgkRXE3ZY6bo8BIlvO4N+Bg1m5VOT4pYryyuMXjo1WOMUqJddAaubPK
VEIdK/tKpwi2gcqNaXA+SEdQ2us6YeGRsjVbfqOlhutbprSuCxMHw8ARinlmctIhW12HIg9VC2PP
RiHwMagTg4lg5XWEphmZbtFim0qDaaymr3Oky9m5ISym7n05b39FLWaaBIXv/U1ZAc/gu2W1448y
ll/ynnzNIKvSTWuvzslDqkmyJIzWeEB1CblNy5dx9BmFlgPt86ROe7XQcZomKGHC761tp08yaedv
q1lzMkP6/zh0pnjMVLWJwyqbYgN3gGSQgYxn+6OZ4xLsd7EHha41pXNuC89DaqW4yhV2J+2XAqPI
9JAji8HqHyClDAh/cLpIz3N5mogUBKbHXIVIwoZl7TuwvncGjZ4VjPpmYZU46qXobHEva6ws9sZo
J6Nfi6wl5izH231sU9uAqNTGXRhzUlj4sI9ZAXORIZdS5A7QZNZ+VKrF/jAZ7VxW1+5o5ziFe2os
kRXjhzpgYejo9T6Ls0kLslT3bnhkuhka1qRkUUFZNPm1N3v3djG0U1QpcgREmaA/nblKP5Z74dhr
vStEMdi0/6RmBozvOqaug6zdYEos58osYtMgc9zMFB8YU1/PkzTJtYsRTKyPPxXuKq6SZIZLPJuJ
/ZXWtL1r+xlSj1x7OJFQZWbFr81ufFCmAc+GutWcd0uTw7mLBWYaxC1M9W1KOhgYXxy3V02j9xTF
vaYmvp4mdR5oWjreOUMOqCrc3Lsr0qm0TmZjKC5TUZljEFem0e1KGrTiwphc85OyEobka/2sqWee
ks45xEgsgaKYxGc7GFZ8VcIUjfYFg1ftycna1Q0H04lPJ1vXsfdJnWXZWZro8WD2QHMDpRC2TC5o
/TUlcInYXQmyQlG9w3I6DpVsM+y163oEjEuVVAbg3caZU7BfRZKxM0mtqYJUKldw+/crtcbqcqiV
/tuEQp2UJjaZPFJryxtPU8sZz8dRdMsp6D2CFX1SxAy/XyRfF8/tJhFpQjUvLGSYn3EF1+A29i5G
FRjHWk+DOVb3Br1rsheDbn4CGkofCkvN7letNz6V69w5+zhpLQ3HnorIxRb9xm3pjdrkdzl0PXWV
jYYNbU5toWZNWUfWkiiWvxBI+qmcjOXztHTNjZsWeR4aatx3fjPNqEsSUnSygEDj0oyMRo/vVMPL
9PNGwcyOZr6AYswdVr80piS4dkgqXp6St2IiSR7bBQh80v5Gg1ZaICljVx5ic0lHv7ISpzuxRvTB
Y+lQ5oxV2n0ghhhSpUNCxhwswHGQXwblbC1KFzbY4mmfrNVZP8J4RmWWU2HglA1sWgRDkk2Eq5sL
b6PDyC49cdvR3LOW4TeMXjc/YgcitYC0aaAGaxlGeTYY6nLjAot+8+quNdmKqQJwv8lWJUzGsv1s
sQd8VbBLl0hR/y9759VdJ5Lt8U/ELHJ4hZOULMkKlv3CkmSJTFFAQcGnv7/TM3PbfaZlrTvP982r
gzmEqtp7/5Ph39py9JjBupWTx4SfGZBLOYO2uDsMZEqLKb9BRYSOItXByiy0Eowy5snJX9RI6HPi
hkXEkLFXMGgN8sKYq6RWdZfyzR/9iW1j2hdQ0DtmvUI1F53lVtcVwKC3Hx1fhJDHalVvU2ya3628
cKaN52ZiF4wBc+1KE0p2A3vHu3U8GKxwZprXUU/dTWn0DLgCZolLjF1v/4yvI7Z8syqN+1mvC4N7
NY6JTG0+/Yap6c+MM2g5w/eZtEBMzrsp7hZI5DscskHNWseE22Wpkf2yylasP4MxL2+muq3MpCmV
dWuuXQ6J0I8w7nFCG2ILT6L7KnQuB8CW3HPRs+v6PWJatsT1INw2yUNjuRyYJwc7m6bv1h6BVPBf
ITYbAqG/eAffzbtvYaHFDCPPajA4MMbisRYtAddRIIIgwZRieXeH3vE2qoVCeum2ZGkfDIJAgStW
EO2N35vFFPsiqOQFHlomNqk5S5tZXXBuMfjt4Gcv7bU1VojNmqWpbyNHeT5ixtrxr2RNKi+WZmaZ
Jnq0potGRQZ+2wy0bjVH3Mheq8yrntgaJJFVOjyw5yAR4GAnn3Gm9ErMYPLfpGnP+7rrhzffWQmQ
q5e6XPaZSNXdhHlhACQy5tVVQCr6EIs+FUi9htn40bvN+qTMYO2If1PD19Qp3GuIz5W3XXXPyRLm
9dmyMmpDhWaRR9mw0/3A4tJUG1+7yOzsdHQhdAj7dTVTcVC1S2ge6Rn2o1ha9JZrXxjXnYAOEweF
k7+5lPDXlAHmi4uVrowb/u48duyjpqBLXfPFGlzrBkBAvlHbMZnD53F8MFKJW6hKTbK9QSj67RiG
KQNJItGbGF8E59YChro3GiCks8ieu0vVB2udEPY0vaxNOMsNOgMW2eAs1VkqR+Ir4LVT+FVMvRnk
RwAQtbTUWZtNdsppm1ZfaTCRxvhl594ZNTrRJE1XsYJDmxXlE4aYMFBhv7abrpsaNA2OLefYn6Py
bOhz04qLgflGHOqS7zVIw/AGlCFaEqosv9uublTdl5bHj6wst35pbKuB/ZUO1k0+y9VIsJZPAX76
mWl8WJbYL9jOAq9rnYfhYZRNeAVLcpF7iTt4vXWbwZL3ak3hu5eNmaqDQd1QbHlVw4IiJcX7P0Vj
4nCGGnVOIdu1eosmryk4hsLcjAkXKxr0YUO0bl3XUN4WaKWD2tSKPIujsXeR82sjHBOdD/oxc4Ju
tHXsp7LJk8qumikW0QwKszqt930MR/N6XEWEp9JMjAyurT0LgKdvvJhmJ2Fa67l5UH0T3dajZUGK
xXAdEadvTzdBk1npluh1yriprcSOJMa1J3EFZ9cdHKxckJe+ZkRaywrrOvom9IRzNIkr3GfxqHRC
q3+Vfe6wZ9iyAYH38OmLMbhdUcj3EcBM2EXNT6zgmB5Pnev+FEW2+jhfEpMai5Ayajv4cxDEfmBM
Ina1XVk7ZvTK3EAnH2ksSORd8LiWwVfqOWUmqWyLozSqkFsRDs6ZKxoQYjvTy9EAigCCfpj6SwPq
nNiUXtDXseeL/M2fdXs9iX54Mp1eP/DUmjdZdMd8gTJdMRwN8u4FAnv/NYvS1E/SnDTeuKjb6IcQ
DO1iEscGD/chJ/pC92OOSeSLNt/MRWlPSbjoAEa5i9RskzqjSQyfObQP07Q092bA3C2OyGJ4TJuw
/qlTuyG4QGTyLJpCNuHKGb36LPMW4Ea7nrmPgr3pyla9Cf06rwJEPXlO7JQhHRSjRoEMwinS9ofV
uyiQaqUZlLu954fxYNXRS22ajkqieoLnLUqlH1hfZkWd0+r3nPg0b19F6/DsO/UcJg7dG1ssvrbF
Tsq5vCQ4rmGnrDRsu8Uol+dOzSHA6lqq76sM+6cg76sKaM9efmba7MYkb0PrqrUq88I4miV5ZTe7
jOYrW1yMI8TJbTtl4U9ifJtzx13XgdPIVj+Ut+ALbKdZegmtu77OFs+5dxEjX5PrgMuFFZTyJgfQ
wAocvid1NX3oIXe95j3KDFAWYxpQIHu90N9yEZFiWoCnEUfgtDmpudPgvCq+BLqRAmItdAI7ez5S
1q4NUU8/+5wiAIinpaCdmpIXNmSlt23Ggsj0du7n+6VVwf1UHldmUxr5e0i7eqctddRCL6RpUIrP
Lq1LFAKTLqNo7M1ioQuKW+MY6IQlfLoNQqGxdMpmTDubWURnLWlSL1W4TB37mi+tuPQEAvPKXPoF
70QBgo3BTrskuRG0r16FU1Fi+31IxeSPpk7wmqcO8YZ+eU4DUaK2JVjlyTEQCXJwYha6haIYgG5X
tstLLLrofJkDioiyKPBGDNupiMnQCV/nOjV74Firp1+3avPc6/rR3ASotJ9IHcgXkq5xRUY+aCgb
x9YIL5Z+svgQ/G4Eke3I+3ro8Fu7LUW51NzH0EPMxCbsexfMwxvJQOC/EAjUNSeK7nZs1M11jk/P
93WImofAIQGCtF1dvKe97LvtpNvx1QE1f1OTrpDrYswDtycjdC3GUVC+LzzSPJ4mP8AHPvU5MskM
u5st2hrirER2sBvHwtAnWKYfkMTyb8p06zLOelJA90OL5UECo8S32XWitNj5agiyTVpGDoR3yJmJ
T7ltJcYi14XDy4nm87GzOp1gdxBwPBQeNULU+ows+lG43dbncF+2ld/ktGJCWDQFtQr6jT20KI4R
fkx3zDlLFUvL4HietUUT58huEPGUDh4LmY8BBRcRYPMu0EO9PlZGlg2b1W/MOoHiGmDHRcrxW0CH
c2sGhX4zjK4cktrTcxHXlbUOfPOZ2XFllwjUiVjwOpETrnhw3dbyRyrN4NktB+nErq8sNGd2iPzK
pPB3kqxrpnoriFXJE0UHw88KxrrZOKXMlu6yiAbnCjuq9MEtcfB27gEWU99+CLLRXDezmqKeoGIF
Jye8X0ev6G+ZQeTOJirbsdwG/NtvgVzNs7zKs4yTo5cva+VqaxPBKMguURxyIIZNLT0iuovxYIq5
0xuYKDpHiRIy2ux64epzt+z8Yuv7ozGS6AoDI24CXb76dlnXHMB+uCSkz7ZkoeZEWIM0Biiio0JD
JRCLfDRMQpNiu1vEo4kd+V05wPFOIDWzUE2dFt90lfcRc0GxXE5lr9/tyLB/jiRWmOjtanogN9RD
T7QNrT7eFYSTU88Ar8eQ1MopIU2NdJvGr+ab0clvRoj31NxN3t/Ui+NXcaZUlO8b3GuetDK8amvq
AKlqLZgWJxnHjUcfv+Tulm0AbopTqLo9y4Lal09WqULzMloRe28FySfsgCh9UJkGFm8qtvu69UlD
6KKVvcO1zQKv9yGY2VqggOCFOy9pWF6i0U0nnDfCZsIYx8ynXsVe2KTuPlS51gtH9kxkbkqc0Htb
c+oRCuMIEtNLyPQYXkX9vS5yJb6UrSPCjVfrmqmmaWTDeJ6uoafu+3zWHdQikrSbzYp4C7JgNLrq
FjuRNb3odJCPlzmU9b4gSTtQ3heMHfkoY9FNfpoSzOHCY+rHYB1unbFr5x/h4Pv1F3wlxgmVsZ06
wd7NMbXbLCZ8lPMu8DolY93iWWawAvJoQYJYk7tz2w1jaO6tegyinQoci8ZyXKIIHIpoMs0Babid
KZtLq1snLMNMUm31tEEePIgl9qcxYrJhDwy06rhTSxBmiWcyV3jVqo8ycwfU1POwyD0anF3o4upN
A+3oKIi9yujzXVQHpuCoqes3Q4fD1dRmA/C1pWbDe81tXLT2ixJUi1rgFMyR4DCM9Ao3oOPmBo7J
vYUsCAVKJkFr8MAeWJJqbKzuMlb7sVL55CR9xwZq8bwrr/kZzlMRMOxcWiaEI6nqb7CpjrsIs7PW
u7AwS6svTFuW2FyQsgReVA48g9cC1ZgDVWIqEGzgn6rlpQ4zOd97k/D8Y1o1c/8b1WIMxaDMrj3C
giwrc8DiBdpdPFEMty3uOKyG6hHXHySVVe6v+cZtPVk+LEZki33qyFASwQPv6qsu9cKT8DVSK8dV
aXihBXngNJFKDai0ScqS7gaypYCPyM4ufGejqOHaNJZytIKDI3zjKClljpF4+ETaT03ap1+BeIRj
b/XgRHWxzzwyNvTZYg3aWrfj5Oss3BfKGnF7iAnGco50RKhgKTNkuqQAUo85jCYcgpls1AKr4a7u
L+egdziJJ8OTPmQ7Pv9h3fpBAwr9T1Dv/1kDv1gx/ZH38zFr4E71RYsr01+ZA8A0/xI/wXQn5gE1
A/AF3lvR0cPmX8wBmO4mYhxETNDZj8Io8I1/Md39f0CHQZ4A2eAoRvV+Ibpb/wCT5r/HyBSchjDr
/wtrgEyEv2As8NvhNfjHDDmGEMhMT5m7mQ3GUYKD44RQWGFMhmgw7kK7RPRR136Y70Kr7q59UkYE
5ZuevzV+qy9w8J1t2G9lmR5ccoUfczSqdM20sjjtuXVlJ5Ymhheq4vGPJK+125JYiF055Yj2GbYa
WM9JGK+NN5c/SmOVcJjYXZ19GAwMStwArGuTzl5zwT5mP7taQYz1oqXhlFkDSuTK7kWwGdIU8J92
UWALVeITHbeF6q6jJTQFY7xMMFwTut+3ypgZjBWUyVj5r6PE5CmYYL4ZDfObOuzdl3Ca9LiZxZpb
O+X7VXeWDYEyMJ9ZavSULd3ZrZsWaxRD8SX2JgyHms2AURsGRI6/HsGQPHidwzB/bA2App2JA5FO
rFxHt26m03dXqewh9ebhoXcEtxOFmfMNIUX+1da2hsyMJfJWMePAMzA0phytdNpel23IXj/0E/zF
cCTYKLF1kYZnXRbo5z4qy29HB4UfBVloKplKzonEIHFSboRVFmrTRfZENI6zOom1GP0VOY82rIws
/TrbOvgGgEHkGPbi9X3TN3mzMRFT3rcmwNTGIQz3i8wzTKCdMYyeitokd2G0IT9FeGoevTGs4tA2
PiHxumQiqoStznt6MWrjqDWY+ldS6e2Kj5G8ckMjBI9xeoiyUJAp8LXr9HehNUiIvKjbntMytIdL
uxwJ2M0YR3ZxNkfue1nOU76Rug2djeRe8V8N3HXcyMGQyyYYYP/F9P2u3i0ecbmOxXxp4mVieAiy
yGx2mmlV+jYIqgT4p3gzCWp7qksyO/bLUjRHm3eSqBIocIik/LGm6k3rVoAeDxNRcCsjWEncbOun
O9YRbOy0t1S6aQeTYAg8qr2jMF4oXPsyTKOfW0sZxTmWb/q9CV1tnHVGQCRaCQ2MoOK664zdxGQQ
H/h+pPV3bAugwOifNDzg7Jwhj1me+RwOd+OkRDrg1WFq+yF0M0++DJHwywswk+nOwhgqJHvac/Qm
KHw/SyzP6PRB9kZ6h+t6BuXUaB1U9m5NYk9RyxrOjr82qN9m44gLmn6xzocckf6XiVkX0kHXysYY
vDSAB2mVTklIyzxfWQJ27wbWLCLoIRsZEtiKjmEbQZEbb1LT6PxN59njCL8R0syaMF1hnsDcAm4t
MHLZ4kVWrnLfLqWlzqeM3BtotIhs4qppXR0XlpdlyVRl0yVEd6NLOE0VVEiYl+XWY9bu8YoGh9Eg
gqFbS+TyjsTtKt+SbeiNZ6S+DPdgKUaArdoY/Wxn33U2ZVQZz9jKV9fQRUuakYZ3wcMsnWc3KKcf
M1hsEZM2MH/BrYDAZE2Ndd+tUdEk+OM3OK2mARjqkfhpbHItOv5sy+47pysO/DZlHoEJOi8TRBXL
c23X6ZNpO9mbJC36nUGgcuKu9FaXFrjDJ0KMYjb3mCs5Oh6iIL/0GMT2F6GTVj890wHTRG0wX1t2
CRlWZ37jf5Eu9Q084dXCD95YwxccS2EkO7R0S9IOUF3OMowsb2Xk4wITQSJFcOIVgG5NgXFdLGgy
w8QQHQCaXut0C6h1UY2ztW6mKajwPPegnuyHtQBhGclML+IlD3CtWKNabUmLbL4Alnf9Sy0b0IWF
BsbdRllI/Z4HAXm8gNTB+VwxRCVPXiAxZXNLCrZAvIHXvv8xOzP/LVMirE4WUwMhLt58Vfl+g+Pm
kJkHrTxwT+yFwH6VTrsfFRT8H0q04Hz+2uuJaetSYLIVKbUxSy8CtprrXG41HUGTRK3N8G4p5SL3
Yd8zi4A4Lb/ZgxBvk9+uP9vFMK+JxjnuOWXvL5ultiHZwqMAQ1FZnVaxopkbcJo5dl6V1QE818Vg
vXszcaUJhkeet0l5XbdjtHg/iJ1cttABz+sAODOSVY/pR9ks+ExpEg+RD0z37lgs9JaD794xDuym
g6k9PcajKdRLoXybMWhjRC/FTLdAICmFNbaBK327gZoV03vc+4x4KST2S1PKPH/C9vdxGmnbEmct
3GzTcYxfpU2Ot+HcN+qO+ZIdHGmiGRazTto8+Sn3dzbgT45H3DLmOJpN4MgDeRAZIPNUepSyU35v
LJP5DTcxVkfTUgbQi/p5eOuWykSesXRfs7YxvS1yjdzFRdn3OONE02HkHK1V9E960P8Xk78Uk0c1
8Me15O65rurn9mfxH76ex//v3wVl8I8AI3RkiS7pT9g+/VlQ+lBRwTuPlSG14x+M0n8XlIaHmh5z
LxdJWoSkCfLSn0xUz/4HvhuEriATw0X7/+jseeLXbNhHo9/jJU5YZOCldTrhdH+otHet8xUcYCQi
pvAKZ4fRp/PDHCqD0Vmtn4rqGLHK6bNrOva2JaWTN+ol2oPgFdvJTK3HCsR288vTpGbBU7/9VXd/
ktPz5y87Ukx/0YzlRmlOQ+hWh9rJGxhLDIgq3cukpF6/stsqTcw+8rYSikVs4Up8Nzrrw2RQCNoQ
cUDpUg9PpLXO4J1jupTahdw4YrD2gQj1toZA//WTX/rXsvzPX3pCB2WLIEwoOvrdpBbT7V5Rhhvk
CYIb5q9m7eYXPvFx22nNASm91C02oxzEJwGrfxAY/yRe/Xn1IyXxl+fkhANupczHD6a0vaMhywwP
IfO2ocR9p8/H5jCIjgS5ee42nTVPF/4xmeL3t/5XQuyf1z7y+n65tmidAqzLrg5rm2HM1vlTcZtl
YuB0J9UQ8pP5FZnsQvUdBNknzMS/Ui3/vKbz12tOkTBtgwP30FWq2c0NnBUBafSKTOyfv7+rk6Dx
Py9xQqcDaDIac52rw2Rl+cUKFLLVVSvuG7+YD+Wa5oD/Fb1LtphJ0DXtoVknGrBs/VLV8ybySEaJ
3FZfRdXw0sqjp1Vhq8QyrPSTl37ik/3nLzyhGBoGSDYgVnmwq1JTVUAb8UMIXnXoRAdnNdvzGbXs
ObSDBnjSz+/hA5VbyGrRVigzY/GSqLz0NZOWSufn5mzZX7pV6QumxcuZSS5AgupwiBu9jJ/kpn30
3o6r55dvpRlmlEUhlvrHAKOkjDy50bqc9m0X3P3+vTlHjuF/LoX/kH+qvMpqt5zFoZ7M+jwPHPRx
bWgcKNr0xdRICve+IAWVgnyzQqI7Uz0A0dQweDE1VIQQ6/lt3uce1mWSqOx8qr6NxNUdsi7HO67E
Wn+y8W9NUZXvURkZW00s5N7LAQGsQVmYjyyJdG1In7S4OwDs9gLFqTzTnYZi43HL/UCCtpuBtw6V
6DYqY+5A+BvItwp3c9Y7nwib//5p/wc7uFy8tfRdXxxaCAiQ1opggzSRAXS3BJ+SPj943Cc7tIQ2
ZkcLYuE6KIcdvYq5gb7S0HarL13WfJvT/rs75u0G7STRq42zfPKireNC/LsXfbLjdkaqArd3xaEq
fAVO7UHGgWljuY9mlk/MI0OogmGJcHADOFO5iYJzuh/QkcpY+tozD+togfT+/rv78OecbMGdDjux
Co+HjRL/cl5BNuMIxP1AindAK+Cet2FWb6VH3iJdGHwei+gAdKf6MLkwAz75GcfF/3dP5WQ3nuCN
oWe0xCGLMlp8u8Qpblr6pM/SB+nMzqZoG7ldzBE13yzDLeTLcB8SS/vJaXB8+n93/ZOdGYmLa0yQ
xw5MiIME6RiuVqKWF60Z1puQbOzt72/0o2/7ZHtOl5CVhZfoYSp1g8mO73PYR3JjwpL4/RX+KmP5
9/aKwRl3+Mte1dcRMEIXVcjvVLlJbXxu4HVFvEFYJNIpLSKnFuvb7y/2wQnu/zHu++Vqqm3zFS1g
dtDoGHdL5Ve3dRXAYzvuOpXl07qHTn7GDP1dKbff+Br7wd9f+8T/4H/v9DTIIAggei1yNPYFYNb5
0BlOYopw/b4EnnPVkWu19RzgnsTIvX6fdnAeeMwTdpwE4Xkv5khFRpNkyWzjzEX0Bbez1Nn0MOYO
hTc3Oyb22cFpCqtLNED7S2WGzZNb5N0+UmY+JoYNfkj4jNT9pnAXncXO3C3XcvSjcf/7W2Tg+sF3
eXry6BKXgyBsDySKLT8Dj98US+78HDtYI9oNHs89rgbiD2KFw+FFnZlQiEaVakB9NyINBBBXg7t2
vX8GceCq9Gc+vmKEs1FPYXWl6x7cDWqy+cpEJX2WTWrR+eZO+b1aBvU9N6dsA+FL7Dzlm33CEVNB
vvE4q+J5DP7QE+ZRtffTIrgxQ9WXCewCVJW4c0xoQ7V9Nahp+eKkta22a62is3ohzSXpC8tYt3WT
AhebbQWa6VMB733Ccq0NQm51YyCrIDQQl5LrDAxu4fnm5QWa9NpKNJAk9JLBNr4tbl+9R6HRaFxl
A9FcLlJn3z3KtotClTr8MkWttfWghTlJiVU+3nXMBKNYlTNEWniy0t/mXZsh8RfZuLdz4d9jRiiY
TbRifTfS0nidyyLa2ikN80EurXMrwzUT4HaGe9mXfnS/0PtaW4txbcdFkVFBq2zgkxBA0j95hFsa
MQ6qcH0GCf64bUKnx6Z2zRLHYGwy2CI/oCo/r83VqONWF/CORh8aEKNsVT4TP67vnaKBJMmA8IyY
xnHvZTYQ79h7vHlIKl0Yw+PMIdX47lwchgUf2A25sv3Mg568PUwf68k3ka/Fc1eFVTJbfnXtl0Fk
nOe4F78J36vf57KLLnoZdIrx/NBuqcHE1gq9CfpI0Y8IlNsxhavsMe7DV0SH90248pZRKdRf26Zt
m9jr7BDL1KLxn4y1gPvbgw9CzHUiVMPBZDVPc1OAUi1MFqyt21UtCgQ7M5oDIarOU7n4+CCGVf9A
+kn5jGmB/9q4xtEEP4O49yBH03+NvGk1dszmmJ+Xk62zW79wWplYnSEYdpQh9bwNn+YrscjNY2aL
NkvW2sYBmvEw5B/HGgk7ravWPZPTYJ9BJDDUDt3/um2awYcPqUVxCTkrcmLHmCpMfLtiSjd+OPNk
dG6qW3dk3cetMhFch8Vg3zFRtbNNMWLDhl67ZVLSeT7CAohIR2L+BcQbtSmdNd1aVjozo+obaxOW
NKeQh8v1O8MeKZM8WtF12cR/3snOa1tkDJCKdqaCNwQpPN8jPmZQ6WLbcJtZfNcJ0CAfOw6N717e
dgxTvVkTrWfBziGhKcOGV63yYESAI3qQXXk9j5Z/N+JD89QzSB0RTQi+Qz6dbONph2IIr/HyFvEv
hpZD40cvgrUmYzLpg7tUde274Qz+a4hccEQSMnlvEuQe71epejuZpJoeSoMQBRhqQfQyTsOYJ97g
tG8ic8uHAmtrSCbmQhoOJAztxpbjAnTCcGyfpZmpLwqZ1bdFK7XDAkHd+z1qkHhIM+dsDEXaMRsy
Ugu6mf0lHMJtpjsfor1SxbvOvG5bQleIw9zrzjOk5ZAwGgbhAO3yOeBzAndoYFbgqtKUu2pG472p
EYV/nwal821Lgt7cmDnezGlvJWNpye4Q6hr4PltKfRgZa+MJq6z1Bav3bjwsQ7msW/uYLY6eYYZR
uGbN1yN/h11z7L6bVrA052aXmleFctYzqfIxiJ0uEI/uUPLiFbDRpSVJj8L0RWJXfcSMVJYWXyzJ
8uVFyoMnZ+3HsycKOGoVigOSe8h1bQow93ZcisO0uIDVvY6iN0+YBTPXejZfm6wG4aJfx7AY/YR6
kXQE7S7s2DzjLrBIZ/Jx6blaIjGuMCAQHsXViJM6sEXOYYlElKF9534nr6t5nhhrw7wYbKeJowYe
YOxXFd/zME1pyh7OnonddQSr1Mxz7zLSyHM/Kcw+KJhOA6XkDCtZwW05cLOIgFonO6tTf4kFNNTN
70/ZY435N7VfcNILaBLHG9kIcfCrpd/PIzluWbksn0hFj7rsv/3rTwr+YrVFtCJyOehG1FsL8vie
cgIIycuWxK3EcFdDIdutgPgxYwcXXMDxz1VPaRiJIid+xEs3MEdgv7kCLJNTcOeuZfHYTYGFH+vY
bHQ9FAfYmzCGoVBtaf/Xc0lu6Bdi8z6zXjoR7P1vuXWa56RBxbCsX+tDqeA9misuBF5pkNpsu/hj
r4tFIgEori6j4UxShu7rFKdq5tH2J7XzBy1ycNIjBJRxTRXK4uAtpXldTm56peeufDIkxirLDEwE
YyE7GKrN9+X6qUDQ/qCiDk56g6PGd8oJNjukZSl/ls6M8XcBIYro7yOh22l8L8aYI5XxJJv5YUR6
9jzSrjCPVAy8935XQUTFaTOIiIrTzVbjH1QkJr4x/IN0ko90/jAvgc5xA4Lalt0bdYO8w8xr3LL9
fPK/GygcLojdE5zBjNzZQFwA3d9//x8915OepHW7EtciSpBcafuIyBwHRaSVbIHf4fBqmXr0qXaX
YX9ipu3PHKFm9sna+2hxnHQray/aEWlAdjhyBb/70JK3gMZ6U2Ku8omXwAet3amqs9ewkGQ4lFRu
Nso1o9k3LeqOnCAB7SyfiY4/uJGj5+yvbVcWrIWREVB0wMjFvcwGeFJ9Q/k94+D+yVb40QoMTzYq
GAE+xmq6Pjjemu/6OXeTunCYey8CgXPA8ZNor1xuYPZBwVMQaOdwJUMus9O3338q1vGb/5u9MjzZ
zILOGKOJCRWrbBRnXbosGMW0+Q1KuuJWQj8G3sr7h9ZCOeMjG7wqZePdrrKSCYT/5dCldfNJc/TB
svzDUO2X1rPts4IPc6xI+DDXOKxNGGKmN8OKIBfJasSRVrlM/91M6jQZimlYUJVjhpAkdMhS97Mw
gfeHxS201q+/f7YffUEn28y4WCLQ0LEZMpb2TmZVS7FTTcRmQK78/SU+OOnCk5XeEeUO6M1dwEu0
YU8OYjNUo/VJwPhHC+1kLYfpzCwg8NuDlF6fwCi6F8goLgY4+vFMnNMny+CD7So8aYnbaQ5bSXd/
IAsMV77RRAOWGVdZt6yXjYGEaV5Y3r7yKHEmMjt//+j+8Gr9my//iJD9usBb3eAgBXsO3yVTPlZh
wQ2BZNKZGLW7PhVwP/LYMonL4izC3ikmIktgsFg1WFil0qgux7pH85KmRfXehkI8CpdGOB78qTf2
+BhV4NJ/NNS4v+WgEjU7vuNJsV+6Zr7pGj09BRBx4BL22ETbNlgF3sJunkJRp9xETDzQmwWGjOgg
wqW/taquIyrE7bHv0+Mw3Rapqh7bpQF1clsp1k9eyAcL8dS7NBpn0Ky6Kg+wE+DqVmu3g1i6Xjp1
iOinqMonmUM0+f17+HvYxvdP9kCfCPVOhF2BH9j65jjj7bpaA+1L+aU2Jms/hHP9w83wPPv95T7a
c0/9Uky/XEqMoQheU/mlFSp1awpYD11OQlFgF91ODXhS1VH1nK6B8RR5FSoATuub31//g03BP/7z
XzY5oudqMm/L6uCif0rM2m82OEsVZ3aDC8J/d4mTsqoHcgn11OYHoDh1lha2SchbIS641memqR99
ISdb24r0tOmUkR1GqBGQrOS0ZY+oLrve6s60nI6sf9d4/e/u52STayNslVAZZwd6xyEJZ9M/i/DV
QFJgBtvfX+KDne7UJSMPWr1CkiAlkoHTjYVxZxy2ToVe7xiOhKDzk6/P/ehrP9nrolF62ugpj6zU
b9GYLE4y+LgBWNDSdq3hGFcqHKrzwVTXFgv/htzZZhtYontUrW09ixn9n5lbb9jb0S4KS8DoI8Zw
LtsD0hQj7Q5wW4Y4z6pva1H4uxVG2LFJbvFfNNBjq6zaGT2plAIPyLFrvC1OHQFzj6m6XizvFQ+C
hQ4XQULpGdFhEhmOAEEuYeZRAGnsrm9bXu82rXqO43KuLio19MkwkFa0+umPYCzkLqAH/aSc/Gi5
eie79Fh3AiaDTRcQksSYl60o42XsSQGuhU+CEahB3tvmoTfmdIdE2/iONzc8l6Y2P+n3PvjWvZNC
UEyEca+OlR2GJsh+2MHaEgSM0MRWppVMGKLieSjc/2HvTJbs5LIs/S45Ln6DQ29WWQPgdt63kksT
zCWX6PvmAA9WL1AvVh/3j4x0XcndLWKcMQkLWUhc4HCavdf61vjj/ZEo1k/oD8uSeTIf2s2oVP2c
RXtE/OqlbXXVRg/LZY8ZtT3ASSDmx+qgpOqdCBDOF14yURMsxAi1ILFIP52qR4z9ro+qvPUHs8UW
ISdj0xXG8hUjkbO2CNPAFLkIOIYX3jhXH8Ft3npUJ5tJd4SGYidDtLenqdtAfFUBpZbz1VKYn/sk
S26XnALH+w/qzZFxMpPOMyhAII2r8YmzuKHP3U7N+/mbjYTqPBmT8Wy0su48zuP4XmYFsW5x2gVN
knx0t29svsyTeTbN8Hcqas/drnrTOUHlWiSkInxwf+uU8KeBcDLHNl0LGCqiZRFpOFAXgVKWYC74
VwursDtN9nmtTGIjiiU9tGZje5qhWh8csdZn+Kdrn0y5qkZI+1izjYEwiKRhmErQ/vBsZCk+gpe/
MeWaJ5tLik7YQXDL7sFaiCc9FNMlmuHvHSJXVNUCCMoHz/GtQXky5TpziZzIwvmR2Yg/Gneab3W5
FOey7XsAn6HYOWaubiX5DsGSTsltKQZlk1jJarevU9oY1PbBxSjzZoxs/YzQrzLAgf8RGu+NZ33M
Vny1I9CjSO9nxO/7vC3TW1gG1L1BltAyMbVP7z+Dty5xMoUls1MN9Tgke7z57q5XhpG0P8e8NgbD
/GBlW/+pP4yY1W/wel/TyRxnl55wCQJuz2ypocNRMncr8KrsjDrBHxNpw4aeUf3BFd+6qZPJRimI
G6sxn+55fQTH4Zw+Y8h2aIfr4oOd1BviG8tYr/363Ux9NBqkSeyhzsYPlGCLHcY/cZO38ExhkOgB
4JHxnutiZu6SeC8gRfhm5Cxb0u+GYDJQOZv2ZCB4nHLMQdbgU0QgJ7KdPjo+vfEhGSfTEHCvXtIc
Sjg+YddzpYmZKLXnbWXR5bETVNPvD6K3rnMyH4VWowg7Yv5utWMsYzETRulq25hymh8X878WH/bP
sqRxMve4YOSqujETqrfDcsjHCZdvSNJiK/PigznhjZnbOJl7qjWaTFsQJ4yjDDdL7xqXfVPOm/cf
1FsD82TCQRg7lYz6ct9aiYV/0kEAK1ghHFxh/94ljqKjV+MyayoQATn6pbREbmwKx77q6uWaeDT5
wfL6xk3oJ1NG5M4DrpGcm4hd57o+2mOqdrkZx+Kjt/DGgDoNUVGg1RAF4Bb7qAn7T2Go1uQFZdrB
UjucIHnYH95/H28sAPrJRMFPbyfiTklkNcW91dVXUdohL6/IrxxrEByW8VFkwlsPbf3zV69lsVhY
5MwxwoDMDd8Z4ndqN9j+1PgfzjmivqIf1c3fM+ovUtT1M/jDRHtKUO0jAVqpJl82TdHxSWUKz9Qp
IQh0LMVOyg4eztqyEZQXNkkGJr/VDHHWFo69yW3nw335Wy/vZDZwYpOyQMkxOq6aegKK4fSdr5ma
husauwDm4bQ9QDjBHRy3w3PRVdpXc+hqAvEGQ//ez4o8czOz9IyMMwfSuJxjhBNpFFDef+vHkfqn
B3Uyj1QK8Q7OgGZXxyybpYt6D3mG3n06bUWbQXaZKLciPUTUuyKKOhhNPn3kgUS9QXpGjmwf6dZM
8BOvUeZGSbfXbj4PkebsehMj9gh4Y4P2cgmKcI3hjDAGDxmpk7K7aFa2X9Ut9ASNCFy7vlyMc2R9
Rh0/7grik7ZD1J7zBgnj7hUXAmEkria1CzTc2O8/gDdW5FWv/Xow5nWTilpjoND/F4dUgwyI2Qvd
rdpyWFwEwLuas3vbusH7FzSO5Nc/PfKTmQ+lJjY+DC17ubgqguehcs6TBnO5B2JpWoJJHaKd6eT4
SOtQKS41yFMDhXvqextsJ0nA8RFJCmhWtpkJKy0Uu6lmRZXpAn8BB+IZzTdc5yYOqBabr5+WPFtf
iXL5tcBxDoqrUkKcwk53EAnnAq+gBvtCiHIrQRO17Y2JUQxOtqXfY4SZbobGMl/ipiTWq1PHvPP7
LrEuJW1oGPp9h4Ej1UV4XbiKWQWj4sq7iNbqGEQEaQxbJfpOl7TE2DiH4qrsNVjfHLvoQYilOCMp
rk4DF69g5Jk6YiV7VlGoJ7QPp41GviOAEcfO98OCw3yr4M/JSfwF+7UJO+ChHna34odFIWd13JM4
mUx696Ud1eTZ6R2ElErTuvQjVFOd+WlL+Kxqw/SpUou73orlmTnTX+0097qOoF46y0wiqdHGQw1f
wCKQYYIzeVGB1FK9XI2x7YduRz+e+0tehjzXLsKUnA3f0odwCBDJENPYVPGzsAGkohxPkeoRCJ3H
G700tCezb8RZHpcNPh6HiHm1KClV4EMlBTmTstV8B67gXoc4F5DyXdm+w9IV3xTMBppfhkOKs1sv
px8VSJXxDuVkc5fisqJV7rjYzBG5uN+bsMt1fzHdfB/Bb6+gOlrhQFTEXBDroUetvCKTOX8p69Z8
yjHkTJ5iZXbo24uRfnLSRIUeJuLss0xi0/Yn6UxhMCzSeeyrHiAf1vH6WzrMfCpw25YKteI8HjQc
X4On0k0HZWI2ZCbjM2VIL4KsW3hwJdgaU5FPs6ZVERHfo/NYizD5qSB9SogDwMIa2EUX7ifIIZho
WrAYcAuRYXiG1GHG1Y4ZkqoN8tPY5dksHzhxlGiYYPykW04kJjHbJeazXSYN+CX6iOG7JuTZIFXU
Ti4lLjyNk5pUbyXEOzinVu94iXDjx0jX+D84Wok9Qq0nVT+MywIxKpsjKHpV4aLewgVZfkt6w2r8
aejdrxJ2QOhQ9/brCTqx484roSV3iTwGAwY4IzHIUSU4A26jlncXMq/nbEtVq/kyj0n03KlLslXG
PF2rWJjbhNWp7tlIO63yG8fmp0vaoGcSZ9roY7yNbgc7qp092zs6Xw6ZCvlmaGteKLO38c1N4wEs
Vwc2ja/CJlhXI289wykP2s5WU6zF5vBEXMJ4TssRN5VwWrx4dJPc+yjpFAB7Nf1QWttum95Raa52
ZQqOYLRmMKNxphTgvgrMt33WJI9DGdov1WBmLNppMfFI3K6LNklfVqikGzoF296tl4hZO6wvIzkl
2ZYg7O42Mkt19h3qHlgNAQsyXTng8rweq0PkVYAI0VIMMntQGnzNHtWb4hFJtGJ4EDicb45WcdLM
LKNZsCqs+pzONMzrxVlF/FWG3TNI7T7cIZZrsfW6oblsG4qJVzlpQDBImUESD6yRxlRTjwrukrxD
Tjbks7KZdUIAglzHNbCpFqffGmpYP2CZQe49qvZFpsvM2cZu0b+MI25zb9GIoJ0TV6XNQxQVhQUc
nd5Cdq9DajCjwe1H6uR6Ly9Ho3MSfI61g6k4jPZt2KXibBgWoITcOrLBOm7zFxAUcggKqQ3bjqLj
F9doIUjJrJ95Qs0ImkM30Ed5RWdyBwzf8XxawFt4iHPMa1V1HMhgbS8PBZQNuCluYt7y1TdICGO3
AS7ESMaaF5G1Wy3l0O4iqvjfTHO8dIrmU4RPtQ00ALbnk1CiHwV/n5GAmMeztDK5Ngpb/46BEKvE
iAsZp60lzAN8Ns3ekmlSRht3SejAlvjpb+upy5Jtpa5Vzym3Dc9qWFDJvhnGkK1OT9+gK7M5cN00
ovdeaFrjUZ1Rn8JZinzfF+F1A3nhutBH7SGBg3G3ZGpceY2oLYZiCveS7MyuDdFelcZFTreNgV7L
8GZSc9MgwKPWvtiVO1Qbk7AgDLVhc92For+ckvkRweIqm4BC86Bki4In1Yq7F7ykFQ5whF2kqA9Z
8TUnyyjBzZ6tqeCh0Z5RYSwWX2PIBnNdKYAKEweSvIC5cYciTd7FqTt9xQ3fzTun14H1WpnZ9n7e
JHJm75mDQ2RJV2lPVbgySSnKvNHNy29T0o4PS1UWV7WeE/0UqRG0sbKUTRJMoPhH32LggL/pZhjl
WQUuWbXhOvpJQkDODgiT8z3m2/3CxqAVXoHeuEZmh23fm8eoJVIHwGrpq27o9ggu7PBgDCXFPjq6
wwV9bQJ5gJXsqJ6TvW2kFwlILGAtpuju/pc7MjDYNThE1KTFZ/Q6/DSYqPXn9zdEb+zAjiXeV8eB
NGSWHGCs7FKHyYpkne+GzLtrl7nrUEQgaAizq70xG9wP6hVvnD/EyZaXqXMq4/WCrEf1LXjY7Cfn
XOtg58n392/pLX340QT06p4kEDIYZKa7s0eqYqUO3bsqYujeidZ9A4lAAxqKb1AXXbuHcWQFfV5N
3z64+BvndnGyv1RRiVoKVbzdqMmHiHA3fx5jzCyZ1H0RqZBsRmBBUKQSXPGAY/NGqueykc6mNrIy
0DuoEZk6Pr//c954vafB49MiCMgZpbVTJSA2gb112xLUcuUmcbVDuJj7oUqudMQm5YMrvnHoOpap
Xj18ls0+s0SGUQK06yeBTyjQi4k9BxPWAdX+9O+NI+2kmKfhM9eFkPYOplW5iXGmX7K3HINaJNnt
+w/vjaF69IC+uhW85HXW4kPe4Vum+uJa1/lEOkcbQkf8965wchjv0kLTFZpHO8tRHvtU12/SXCsR
sczqB4WFt17HSeWtIVKDnplBAwCC7UY6XXFeTZW2xRVa7TRSkD84yr5RwDhqd149q7DVja6OJ2UX
ZfETh9iDAqotcIr4pSGn75BZvf2BKuZYrv3DCe5oW3h1KavNWxVRfrwPBxybDZiPG1hm4zWdJgtS
RWftdWtAndql5SUeNN2v2kjbiDiegGG2wyc3d38W4AODiqS1izGctE8pmCc8ProMBCejjROt4YOV
MgfR0BcbNNHWRuSJdaP3YPISm16rRV0axVppH6RCJlM/G8VGoQu5bbQZ+boroCUuWrKDDJpdhuQw
+t0wywuyjqZNbKvFoSCwzZd5wqpaGsumlGkBw4+ELHtAKsFJtEdP2M0fDLS3OlHHP3/10JooT5HQ
5QpshrI7aOwzN9VEcggmRuAboZEGpTNjtM0y5axLevUuJjKG5DLymN4f6tobE+Nxtn71CzIRNaIl
GHs3yg6MuKMt+TVdQr31WtwUOxt8igicPnc11IZd9zyKsQgsCBM7BwoZJ4g50wKZmrDJUurTH/ys
N37VacaFHkddbygy3rcQb3dlwpqEllME79/0GzPIaazPkGmKO4V8fSYuAR90jsspe+63HII/kjkc
F84/fA5Hp9Kr5wrlr4r1eAFTCBEx4KXO2zqiwO7qdvQdVHwKYHSReGubZQOqK/oyWCiO02ll7oll
PssFB7vQaaPdInucmJ0bXobRkGwpVuDJjFxSJPL8Nuur7y2hdNv3n8xxnv7Tzz6Zv+MqjMohp9+z
hEu/kcj2/GLM5PZvG/bS2zetbn2fnEa/yGfD3LsJrRmRqAbrtuPe6Jo7XSGR5dMLDffeIKDME52r
nb//896YNsX6568eqhMBIlz5D/vQqe1b1wKR5FAr9UkHx9/W2sb+/eu8MW0e9duvrkNAPQwbyFk7
AHk3rgGQLXO7wbMtM/R4ibslwtXw/qXeuqWTlaBwRvCSAOZ35MaNFzO6MKjkKiR+R8V3iNnj70f3
P6iL16gLHu47qIv2uVz+3/8FCPY9VnYkhT+XbKJ+lLD25sPLf/6Hzd/+L+CF9pcFUkIlkRuPig2j
4r8JasZf1hrObTskdbsrDOOfBDXzL9s2bZ1ALRJ6XGAZDKuuGvr4P/9D/KVBYtOAssGbJCoNS+b/
+d+/VO67k//9upIvzF9HDQg1qOqmUAFoGFDuTV38+kGA9xNZU0rTa6JwzA4EBwvQ7IZTw3XpMoQd
s2jVDryUOeW+TBr5RW9jor1ln1WBE47h4lfTTIRtvzQVUjZKgJOHcn6ttc6asdV1O9smac9y25sA
myoIXAhC2tkBG5pZivTrIbKe41mDz9S3cXTddkqVQMA38ChHNQ1jPxR1rHqAizDzDfOiHCrZdrj0
uuLTWKMuA7df9+Z+sUOD5MS2qBqsV3DUd2gilXrXpsOSkXMSh9P9MGnWmezGbuKU5rZfeKW4L7XU
sW6batJvrSgbi31BHsdLBo/2LlPd7IurRaMEIRM3T5HobWJdJuy9V3Yppz27VXyFadzMPwoBkYHl
trK/wxKLn/phce4IXSvmgErwIi5IOcVWmizlAtGRGssjEqIxw7ZBGB3NU6V40URoFXi3e8v5BJVW
IwxFMax442ij/jCWxerGsm2KKzgm4KCGYGQxF1lTMnjDrKxIUlOQwK4WUUTdzCXtkiqAPvAW43Gi
qpsOSnOZdfEqwGqzpeVs2uIbcMlvOTOE07wIKrq4CWZItHSRZ6f1+jTXYQsRDzpvMMBWV8WwAmu1
tOuGM2pywIGGOqfknGBFo36yDADi+8JSzF2IgPG6rMeO1ymsog7YtaYxWpiyf4ndSbQXQxYpIfpD
vX2asUk/l0IaL1ZM3RLLlzV/MlIl+pyrErcVjD5M26KGputNPTl+5B65VO/8GlY8AZ9EQl0admP8
iMqmLK6zBsT+Nk4U8q/olkzpYw+Dywh6+qO5TwOf9ogYeLYw/5PsUostfH6Jaxv6tsvrwbqz7Rob
hapY6oEsNfQZoIWBF1gxLf4gt5sofgDX5KQjlciZUNum5jvzR/xFT0hqQURFbTR9E9Wq7ZzHKUFf
m8ztE/AFLZiO8LQWgu4tRNJK2erjkhfg/WscZoNbSeVg5Ib82fahm5Del8bxc9/OVFbhw+n2eXGE
txUzeQCBfoS6LUfAW1kUwN7aI/itWKbSgku6AuG0IxxutMuQDl0HSg1f4wqQw3eaPKmlFf9ojoC5
EmqKhutzBc+x65AF7wra2bSS6fojpE7HCcZoyhjvQXIE2dVHqB3lWgB3yRF2p4xw74gFpxOnpas8
yT2i8awxLp/tIzBPruw8Ds5g9OIjUg/3GHi9cnCN5nKIqYcjLapDLVAiNUYltpL5ZDtVYBZXXp8G
Uz3ZT0pZ7KbUrEmTWtl+S9WET8S3IIVq8965IoEZDCAzX/+QH+GALjlTD1EEoMbD52l/jgrVvav7
XNyoK1sQP6Xu55E1VAE/Jx4C23ArQBVFIYHmg+Ed+Ggb6yszZPKZ/sz0HJqz4xwcFxSXz0wNKYME
Z3CH4Uo+lEcIoiUF3yahPfJmzmuNODfgewY9mywrPRXWKvG9Cp5ehqh0OFeJbJj8JC1tcsBxkBGV
rHTTWR4OKCAdOYSM+pG99AYfLpC64yL2Pwv7q6V5lXq9vbCfV/lQfEt+lK9X8/Wv/GM1t6y/HErf
mqnaEP1/wVeRpEriISxSHazpmhDIQv8PHqpm/gUzDlWwYLVWDegP/1zNFeMvIVbBsMWS7mqAsax/
ZTk3fz2PmPzHBZ9GK4JqI7l+xkmRyhxFO7voa7fdxugvik/VXX9hPkV32nbZhrspAH62za40YLsX
7YEA1MMSUEy/ar62d23njT+zh4Y6p39Gal0wbubgUQb3F7UvAuBWHvVJrzvAxApCb/JorBbLlibU
Nnt59cz/JC/4taj1X3dhsDNZ78J2T6on0tap5UnuIn8aNnXQHrpdDJ8SKvgNsoPpk7UF4RPEh+Lc
uPvg0ifbob8foKOBWLSEZZuCV/X6fNAl7hxpRlNsxW7ZTl9oDOZPzmXxydF2yI394rAQdWTTErsq
P/Ag/OHKDuwxbo3NnemqJ6KGxJlk7oBj3hJ3ui2d7EJO9g78Koch7YO7/O1SlqqRR0vsgqXD7j31
AdDh1Qc1M5Ptmk5Qx+AE8k2kpvuK2Lv3n+f6uP77EMjTPLnS+kteHYMsqSbED3KlUb+Txn0+Pb7/
75+cMtcLwN/VOADz4ZEefFrKc4Y06Yu2zbZGxR7sM+R/S2xpmMnqs0N7rbly6W6ZW5MWdfOzqJ3J
QoVjuvUh63ICXupcNpaNkZLY9fO6IARuX00DUF2g38b4CSGVrm+MsQ2Hm/d/+G8fqqUxg5ikQ6qG
q1qnTmR1qpQaDm+6TcbHubghyc4r6w8qqL8/fL4fXeMYobomA+tEvk5we1KMHdcYEDpM5hmxN3+v
GL8cJ14fH04q8cfHzzxoCU0jANgwfquD2H0qpoVIh9DsX2ogKbpGy70Pz2Q4PrqqQbMXP75BIlz5
wRhef/yvI4shzOg9Xpk4rJMPVW0tOwK1R5jEZXQ3X4Y3/VlyM+3k5/ff03EA/X4d1zKY1h3BfvbX
EWx2XZlWgvKI7n3Fg3uBJcGX/hhUvrtZdtGDuyPb66NinvjTzdl09DRVCJuh8utFS9emj+eSA0RP
/lBdmft+H26Xs/TK2isH7YMK8gk77e+X6JrcGomwIBbNk1tUFKRQOvrZLR60nXGmXFdX7QHnuPeD
+s123IybxZ82OMP81os3+Qc3q6///OkTBubJV6CTFcyn/OvN2iEiCUFg4DY+WGcNNzudhwfr4AT9
ftwrGwK97sw7ot4G5FseAB7HT3+kP5QX/ca5sq7sg3uIAjdQz+2D+cGTOT7nd37a6XJK91yVS8eT
mSKkJZuI8d3te+IAc7/OPZQtBYGX7OPYl95Tj+vSj57Nul7/9gOYp5HJWQZH/nWgvJo/7bJC/xFK
anYe+KCtGyhb50z4cu9ssivlSXlKzvvrEDYDIUo34bWxFefKQQ3kRfVQ3bRnxn72hg+++d9nFeoE
67SFstM1wej9+pOGuqptNx3ibd+RwXSpmk57lxIYNH1Qofv9OqyBGpstzWZq4dz563VQSMLlsDJm
SCwA+Yq+JfmA+S6ZNu9/4r9PxUxEVD6O+ewUVU5uSHakZ0mJ2iWJjO8Wccv+uEpNhgU1y/tX+m3d
hVzqAMC3hWEBzj+115hwhUqnRhURNcrOLeg9uGdlkvl6+dEKf+xG/jJw1kuBRHX4LwpJx4/u1cCJ
NTQ/fYeXwPSyu/mqv1a+9ffmeXudnbkb5zq7KTfN9fKISKn8qn77SIN60gtgSrFJfdZ1y9AIGhfs
aX59eTV7U0XAyd/02/rQHsKz2I8DsloOYltfFUHtv7z/ZE8HiyWYKFUC4R12NkwlJ/teDRXSMq/f
SZkQoUYgn6kE71/h9N1xBUp0OtFlAiIqR/lf7ygeYoFpc062s1/5pNztqw8qxb/dgsE/ym5EY9eu
GQzGXy8QoVZr7Fkh8wJlhxeboPqNXv5r6e+8F+Ll2SmxtyU4AXHxOhm/GhdKRpdtQBgSzMoCpKpp
4nPcx/2/eC82xx8Ki7rKEm1wruEE9foqqaIjnNOzfCMapb5MbS28i4q82r3/Sk6fGAujSh3UgEtu
MMJPS5cu4pSxn6ti43aLhlonHNB4tf8ayIUnxlUEOnlCtbgr+3Ro1c0yTqT6AdoIbaWCW8n37Yte
VT+aHU7nofVChG2YhkOVFnnPeruvXk0vXTcKRVsQ2VZhqBKA0BejkH5SqMYHE5HGkZR/7fUEYRHN
wYfCxpB68hrR/uvV7AxwOOaSLAjDKL/So9IWMW07wDhOQp2uJq+BypJd+F0NqoiMnWjpgslUyKcj
M1g+5EuUkX9XtKq6JU+X9M08irvRb10dEk1tS+tnP9f6NVtU7QD5vVd30dhp3/SYIJyNOkfqTWrh
vg5iOyqcYHbieosbdAEkb5gExhgNR1mQZ0YV+f0gHNJ5Yp1kqpUS9WC1sUbsdeto+6hYZH5OlqTb
B24/mNPGGua0YBM6dCG5lom6nNuFvhZm4zRaApGrzfQpbXSYdUWmu9O9btHQdT3YpUOP4hZYHfyH
PrZJuikA3xlNNkKwgrSLQ6tJb/LMGqadBu73ehkS+eDA+UF/RLG+8OLJ4CdOY5s/N2isVa9zcgyS
WRh2d9YQmZc0ZvoOLXxBIvxY29oYWEMOipmHSZ0rsfLwehjAMRETpZU1urlRqwMCdJCqmWo9vuhR
jc7YVaV9ZSH6KjejNEiis8vEuh3rFFz/gti82GKzBL0ZL2N1RZSkURP16orPYaO3Gc8R0xchQ2qT
eHDYarnFxYliPF4wyKNCRwvtL3YiSwRpMruolsW8cWpHkjY7U+SHPaMTAtAbArqcUTRlfUZli6tJ
so9AsQ9qrftWbZG9hCOk/tro8KXEXptttUWBlds/hRlTsLWXlBLCYA9r4lLaVYSguvQz/QLz9kx9
slUiZnMlvMmWPuzprZOMmRyIPHYpXLaybp5BT1LHLjWCAzc2oaNQQQSMRuD9M8jhjoTKQDYU6rzB
GdMoIIS+sjedkbpKgKwArla2lIpHwzRvyVvQ2cI5KYy5SMdvDMQPNbknVMVAUFTCcQI+ANTRIyC7
fYzqEWyVMP6W1pPyRi5wCEbAtqbQIUZgnPINRe6h8xrCOwnOrsRuLkrpeE5H7cFD0I8UWrolLQ6l
X/TPtlaWnzSjyF+EU5jPdqXadVCRqKL7BEtxpqLoX+2lnmj3fNOLib3nb/imUzwXVoFQQbFt5/tA
AbvySH4ZfzK2loY6RWhoHlYpmP4F2QlA/kWHHswluc8+EL7n5NtI1xWwnlPuIgFkOKFlJKCK5yXV
5otrEkBDgiZ0woK04c55bITJ59X0wA99EDVquSdWIkFQOTC7eeocklQWi9E9J6BrJuDRGtXBn1FF
L5f6WNbXkKVsII2yz6cdqsc2PiBstjj+ckL5jnAmiTYqVup7lWRO6k1xskoBK3ulBi0pHW13iR3d
b6wmH/3eJYlul+hpRuoGKW7CIxRASzYporcvMPtI10GWZj8KmYxfasIxoyBSDHWjKAXYaqwQ+a5U
8uEKOSZxnx2P/sIszJRCr9n3j4MuxjunL0e8maXlwhUg1qfbNUban9NXyhcSPWz1h5joePjS7uwr
UnRJStMVWr1+hNh2ugeNp0RWoJHpDQsuFoSbp3OS/szY9qobkRmSCj6hy2HQCHecAw2lSLsxB3MW
tPwjssbaJMSSNGPzRs+vQhwMwqI4m4ilvTdLTbkV3SiLAAgnukgMCOaPSCkN91AT5t3uHbe38FlE
KD+CkW1HuSEBJ8dWWiYdnu22EJT1mkW7El1SxyRSuICgoIAivM10nAlejDAG+aBql6RD5+0KKAmd
sN0C50J2gICjiHZUzCIR9GmLYr8j+Qf5cRyy9SR5Oh0ONiH2uy6qEXn0AsUjqadu8rVF1EoGi6Es
xRWAjeI+54vCYy+beQGz0A7IvMemZzKtigRXxlgTt0R+KZGeKayS5wgArLmZCiPXz4c5rsTeaNb4
whiWxg8pVINPLe1QlELZslIyYlt8pyatumg7Jtby2e1q9CjK7JLAaIM2ucjbWgBARDnHlZ08bz1F
G0N5uXLKsg1Nmzq+GiL6cL5RDESqgO7Bv0VwII0diiDGE6oHYfq6hB5IcHxsbfjSyTYeei3KDvC1
nChI4Wqv8+Sg5Bg4nU6nMaR2P9ASkyAJd6xSPHOe9Js8TpXak+gfCk9zVIx8Kbvbl8EpEkLoWR4B
ThnSdGhGRY7wxOQwtRIdFbHskQG38DHbWF0FLTViVGhnGUCI3abClu9WXyw77RFF4UAZwQVHSJrJ
QRZoQXNhnzP9jAyMuuhR+ytOpq2NtgQ3+JdoAGm6MhFnFgIz7QlnColo87uqTZ7QBjLx0P+rXsJh
iUqWNbIRzmJi/xafBDzV3mtAshHkY2a6rShIPSzu2E8Iu03tJXXL4RwTF40ZJWVE0YFC5ctKUMjr
0SHR0a/JtX5ZamxfO8nhlPCDcHbHQEvaMPamYkgemlFtMGvStTICR+9kBuA1Mp4Ls7R/zDZRg1w6
Hmy2MxGNUHckBInQ8mneVbR2bGYvs/rmYm+3vFpdtyWdNuNV0Hs5M3sRgcPQKjpN2+QVny6A4oV3
TETTqHzpbW0JvbrTMh0he11+VSob19dqAYIO2rTpU2+0zLwqeQMWiIQ2/TpOyOoJYl7YWXEnNXEv
NUa2Rar9su9zo5qIEiXxe2PSjv1pjaKDmSkNmJgdRdDIN9Sl/9IWejEEitJBQeEAPXzKxZIQU+vo
ixGYqdbepyy02sZS0/EehK+rbkKDrFKfFCXzwma3+Gwk4fpxEFpm8DHkyfySqhM66k5Ra0KuXScv
6ytaTZOzY/UFqz9Qp3lup0IjBZlP6gChdyDfIK3Nz3lmQJXEXxxfNn2Bn81u3eVutqMy97FkWy9l
H8vvwJCxV5lZ35ZAMc3wrsqnkPEdSvshscw5UCPdSbaJlpl4BbqkFOiI2jFaSIGl1nvRuPHwdWx4
ILfwUu2fCxWBeNPpFhHAueyLYQdGUtO8KpR6t1uYK/RNRaPxwm0a9oNoGSA51bGZAHuirPDo4mdc
droSmU/Z0HMcRgwex9uqtULTG6x8llh7FoeQz86ebvLRcEoCcIzmezR3pHhBQajzANSp+NkAPWUs
tpVbbiwZmiDm03S8GDQE5B4mIeqvMieDJoZe25/nXPicwT4mgWalKAjGpXZ1wPdZ727MXE9/IlBq
rW2MKWSDnpEc7txgM6SOIZuYWZuLT5buDNpNMqe0WvcI/NvmZw/pc36kiq3PuFC0Qj2jmewWG7rC
DmB6vTazu0XvRxksbP4lvEfa9XuED531hXNObV3FYVPjrIBUXl/p6MSzW+K+rX7fxb2Qu8ySo75a
UeRTnFCS33SOQvugr9py3jWto4PQzfgC/RQGPvsFmU6ZnyWZndw6kGdgy+Wr5cvNNWgIaRFmRUDm
VPydUq7zYyLkaQqiqYoBUTZFZnwCYBXWfmEb6heM8DI6QIJb1Eu94bxHV3xKyICe3SgnR17gaRHB
0K+USLBWk4vqjEX7YlkFDYWXp8XobuwxQU0RpBoWG4iLTkiia2Yl8zfawa6OF3tYSDaOjE865fR6
l3HQGZHOZ41ySYyb6eyhU4WtzwS+OkUqjdUeY53TC4osiTIkO2NE/n1R17Mm4WMzjcDXipb0nhVW
oXiVE8KyE/VSRNdEvOlyrxhAXj12+naxaQfTWrbmlIzyzI6dhjTqVclwZnRNW+7sOoyYgozQzZlb
/z97Z5IcN9Km6auk1R40AO6YzLo2AURwnklJ1AZGURTmecZ52qwPUhfrB5RYYgSV5M+uTZV1bmSZ
ooJAAO6ff8M7+M5Na6Pc9AUa2/RFETQW9jEKtuajMVfUB2eKowrnbHUYDky/l4HbpEbdI7EZhoOx
yFmq0WHF6CbcdBlU9HXTYhB6Sdert85wlMEco9cVYona1ozoLbvHrMnKU01exZla4lbc+IvTtZPJ
5lFHW27cr2uynaPcB3N4FENvj7AT5Yg+l8mY6ftVbOjGdWVY9dmIWpx9qWhlJz2nwZV3wDA7SYxD
mzzRhGnBu/HmQZjmyiclbU8hchGIK9GB9q+HsYOoOSpqsu9UQ6uv6Q44YENM3EU2qZ7L4KJOpxBT
Nhb2sE5jNQFZ06Uj5r9D7ldePOtKsM67QgQu9pITO0rg2uZqpoaNN5Vd4lP9lbnv1qi29uuWRxV8
FWqHdaqOvHRzNeM9m58YiD/YR2o9Z5prZkohPVPk1nXO31xh92VfjF0jiv0MlfMHXMHn7sjoaYhc
Fih+fq4CrL33CRKYL7ZOXeDR02StdtqpRa+uKwv60Uox2mC404cJkGnS63gl5FkHmTMARKRdYU2U
f80KPdL2ddt3fmgRGptHcqZsOmuwheEh8X7VIyvRM3Mz1AClz3sLxM9hn9UFybaK0hNMUdMYp8xT
0Ncf1m1rYONm5p1deKAW0tEldUl/aCnkuaOq9EPIxPAVy+G4mBUUhdtI4s8eqmh73AQTPZIzU9Rt
ish1w+prC7yn19oAWfu8SCMtOAbFAuYmjXS8gWQXLYadPv1tMh8ckzJgNDOYrSMB0UuiZqdyYqal
33+TvkluEgn7k69MERiTyuxv1caw+mslhtvj6tOgPOJK3qWb2amaB11Bvh1S9zQfpXakJPsi6OZr
oMYlWtdxGDy2qhxqMB5ZKr7DDe/9TzUg7S8T3PXIm1GfOcXRTMd+uEho6if1QAEj6Sp8tyeImocI
WkU/9GbGFS4PS6P4AuwLBWrDDqz8uMhq5U4hxXKQIiuQIzdmvL4pUfBOO867MWCLa11yK/PWsd1k
0If6goZQeIumFpLREHBTNJazNlZWmYpDYpXP1WeUAtp+Q+Va+avWUCsUfG0ZgWIxlIVZpKLjvTL7
gXzUxDoTfS9CVnaOAy9Hr16Xg+ZmdU9xgX7+eJJmxBPErFKD2TaHDt8NnJ9F7l9ot2FGiHAVfvl1
ogakAGFiNO2p1EYzvx6bNgdb5tS5fhTPAPJBvVOj1CthVk5wUiqy+GZgJkuTpS17c53lVBJekJUz
TtCLdtWm0M3wMqOMwE/cKiaxkfiHG7BzmYQCnaoVZV3BmKnoBPVQspoCD5nTJAcceByhChE9kLYl
zsFUwclz677s2xNIEPlFl0Jtd8sgMSnwZhPiPXC4On9o6sC8ME0dcHrcAjkmJ9G1H7RjJuxP7Kat
96UNtgrOnSS6zJ1jEFE4fVsigYBaW7YCwHVWiTE8LVAjL9ehQH3xoCUTDRG6Jo1ZBdPQx7irwLeB
POjEF5OOVsVJ2oUqJKVeyczwzgoDSI+hUOKDPlCouSa2qrHCFUVtjnB194HpKWUwrFJ9MluXJL7v
cRcP2IOj7uOGasXBgBA+k+uvDQRFhPAV0g3om534BGVivjNTXf8y9GkVHNpWrEnaRRMbTEFPHAHe
IAwiFz+zOb2YxlyyA0TTeb0xoxKNLRdUYpQQAgdytkBKxVdMHRlv2hjqYUBxJRa8nf1QOAtmLqiy
4BRMEwJ1jZ9r07qr9DY+mPrEuPAhgX3159C/MmPf949lqCSLD24F0ixUBmZUXcLOS0Ri2ytKnCYH
m8mBAT56bI8QDw0vor4CB2r0+XwUBk6JdaWZ84KoPaiiS561xGm3ocs3Ypp6E/UJ3uGyylHLVM2m
+RrkjXEte2u+9rNk5sY1rMABd2M2RD049PelLMdvIskMQGO0LjGaziJoE1UqUxejyn5YY8Ba3ZaW
ot5hRgj0stGNBpREj7LgqrcUflE09S10K8EDOrHrtIGwWFZxDfl30i4ELha2p8QVx2QzVeX1UBX2
ZR2E2fmY09pf1a2afHEmocIpLsZ8cUIKmwZhPd+6KEWcj7iLW8EVwglW7BXoE3zPUxMKbD4E5mnS
gRlzLWOm02flpolAhN8a+8jEhcqmAd2JvD0SoYbrmOgNDEbP4T5WMAKaeVR+REFGiWWHIlDWhT3p
umdaMoVjixsJfVebAcehXyPOtDbCFisQJEqjliopoGHTlFo5wpIXznDE9sHwkV9OZGlyaWGEjCfm
idE1VuAlalpmQNumEjSqGVk6KvAYF6AYEMT2vk4agZy/6YTgM8Lhq5YJPKOqvAgO5FyYoduAibsu
fNP62vULo2+MJS/XNofqhxUoBL0YY/bWy3SfXoTetsEj2t3Ng1NXdbnOujD6YYoCci3+89ltWzrj
XRWq2bmDkH65UQajPR/1vA+X86l5zGuh3PXdUCVeUsRTSg/bNC4LRgG3Rglhnh5ABty31uEUc1Ir
HeHBHAwUT9MhnI5Nfyq+tDRiVQ82unoUJX4VuX3qU47rvm8/VAOy3KsoimbM5irANk5UOkepaAxl
VZEWgMLNoaCtObDJPmbROV9o4NHQtZ0m/Wo2MlpK2lzDh9msbQekMMwTMIp18dBMSb7w6gs8u1AS
gI0cGXTAVpZpVoi721OPQwYCeN/SAelmR8o+dnFGo3+CSwRmqvOU55dTpGaIrLcFuTMeSG3k9cFA
Uk26g/oEjOk0PHKKPrvWLdoaXWxy4FdqaN0gADDcdJ2Oj0od4A7RkWwCa50FxaNoUaygv5z235Fj
APpRWQPZYBHchxGcBAyhlPhay3x9nYpKHploaWwqkeOKHfUMjlYBli9ihS7/8NkipUMZdYjj88y2
nTt479mP0h+aA11XRLem4dxifaxaCiqjE6Yq4SYwzc50hVMOeJdl8mYO+/Sc9pt/0hoTvgOox/Zf
dUkraWNxSh7NwWjhYBul1hqskiiOZVwSZGa4NTc1+pbHQW5rp8qgYpqB29z8XQltNhGd2+ZLMI/d
XdENNj0zJZ7unWScQmpMiyFJJI34hCo/BWVF43lR4UgHoAvO3NzjdCnZtJYYfzh0M/htcTfejn0i
AMww8epcdVadb7Lt2XjsO/S+RkIkSgxlU3yVSpRClx58dOBpXoQaAXCwrkVHbcupVnanmRIiWYKR
uYVgZ2+ZKck1Nrb0oorqMB0bcME+MPnvtlpZn1RG4qAE+im7idQmv9Vb2hyeJke43NY0gjLtoxi1
hBEZhNDLZQt5Pk4i/6ydagTdkVeD2B2mufPVCcPcomnk0+YQYNevhBWW3wLyp3JFG2TpXihx/jiL
eryFSIuXzTDm7EwZPtK+JMT5TF9ROnFkfRKrc/6AzSDfwyjQukFjWBMIyfRxtXaqPLqF9dapWDTp
1pUM0DLFNMDHyEygTaV6+Bal2gbdtB4cszlYiIzaSP2uy0ozSH4jcgSUGaT8PoHnn7EudLLvM10Q
9uoAUN9NULjgNLfDPHbrOhRsJT9pHhaTGJ3764tTK4UBvNLp7ivenMzBT5HEYoOlJLAdBXGBeh1L
JyfDSTjLFTPW2XOm3l8MlUZWhFD2YsuDpPUlfPrsdlbLCldhVfO/jR3jRkzZ9bRj2mU5lG26VM8n
kRt3Ul+SMo6zDn/vWIO2MTB+bXREkELgbMWo2ItJU42tHqOzEHunbtmzAK07Y60BPZ7Xg17EmDx0
Q6QiDdHlfGc/MoC08xDbVZR38YQ3CPw98PV+b6K7itY666UMozWjSL87aGdfRwtXUo6cEv3N91Sx
d8wtGLkCGLAYhYOAckzNfvJOeDEJxQ2mNDT8sNZwdNdjsh/HxuFcnUsNWQ95a2rxvg7XjnH/upBQ
nJDjxWZz3WnH9OnONBQSK3km6AYynvbwUtgY/WFPy7OW42FmnyIN+M449U+DaIfButA0ugnOro59
n6Z0QBQG0aFuVLcKE7CzNA/eU8R+fRWhMvCWmtChIdhyB6dS2W2vOR3Y7yegO2AS60xairJ5e6i+
i3OwaJiZzKBpxxo6nZVlbvzi2ceNJXV0L3Aub9P5Rh3q/pTuhHVok2Cu7cQYPgjzeboelbYNShHZ
nF2FW6ulb0OeFa/x0aJpMGExAubzPWXIP34r8JZ8EkgMcOvtb9Ux7wUBhPNn3qpAynSlPJAGaauk
S4O6rRDe209xAWu8nK4zx4dGa9rAulkY0tyZ5U/lnBpWImwvW+LaKOWZOpgk8BQOFN3KeY6G+Tu4
rN2BPpd0lnWh2oQhidzq9leMIx3OAnM9rygi/6BQMvrbbWN4Qs3zd77d60uxDsHdYuJs2KY0d9A2
SjNjNYj5uadg1+AinsLYP6DXNfZIXrz9IHcXPfLKWEEDVdF1gdvV7qUIXubU8nU9xQ9pxoW1bXp1
pVEkffw6EvQ9y5ENYO2qVyDEUQSOH0kMEoRAcZO0ohgt/R1czOtlIfC2lg4gMOBKoFe331E5NczF
wRl5DB7EFWHdInnD+m+ThGHytUtzpiWiGz/m0AAbARCYZMIDP0GDH/CE1nq5p1MbatZEjyo3i3JD
j0Y7rIwy3Hz0EQKhA01uAdMASWruIKSimKPGmhPphXbdHxmRBBg51B+NF0+AtiUECgeIDCF3+xEa
KBbpqRNL9PFsg3oeqbc0rsd3oEW78YKrgD6EnwvbA2aGvgOTilpKp64thWfWM0zB2dc2MAMwghOB
4WVqVL0DB3+9zLke0dYiVlg6jMydbzVUKGgZifC0FJmiWnH6K6sYx8e339Dr5Qf5ZEEDOuDmOWF3
otJcAAanwyno5Zr6ecQ5vN8ZVXPj55ZyMeOauAptm+Tw7au+jhYLcpVQYQGhJsDvPEunm52gT0NB
LNTmlRPQnfVlG63yvvyHwXT1GETFDh2JcPv3FKbr+zxp/1rd122IN032H/+7a7bJTHz6mc2k78Gt
UZkYEmEtKEhgwJDdav/932jw7AEb1QgbOjA+OE281Gc2k7Xn6LpGLAYPv0CS+dEvbrJm8SkbjhOy
pTCXdfwtdrjIb3GTn9REtw5RkxEEv98hAyTrEDvHDNP7yFK6QfcmJAIBI5Geji2t7T6+BZuwOBHt
V6316MT+DRaR6QocEEq99XgEpshxARvc+PRnbGcjJ+fLEOuWlzvikBSD+rhrP7VqGTDLK04dTi2L
TpULhiJ3caEDNQD4F/FSpd8HPoKVSjzWSJmN2bE6J0eJr3x/ekUfYt6dl4/5dVs/Pran9+X/Wj76
UJRTHQVh+/QQf//fef9Yt139+Bf/sPlr0+Xf71sWye5ntn4FD/7X3Xj37f3W/5DzwFu/7B7r6eqx
6dKfl0MJdvmX/+oPf1HsbphV//u/PRRdDh319dolnr65dqO8/WvdNS3fZ3vZPn3w97J1JAQpQKY/
F+eLZSv2KI+xQpQAHgXsCQ7Y38uWGRODMBs+vqGSlr1ctuCxgZICwDWeFvBHlu2ThMTOsl10lbUF
4m1Lc/fsyBjBJnFODV1WvuVOKEDK8T4Yg/YgdwChNEbsRUcT2e7ndMgMN1XMa90IPF1mKmgVLOHp
Gn1hcBJvMIH5FqRBtk+T8UIb1FXbFQqt5uJa94W6L+Lhshhm5uiUbP8syD8vSM7At4Lpt/uX0ZOC
6Hf0FHtEQYtEBELeUyT8HT350RIciZOsA8C8W9GTpaZbKguDBAPm2stl+LQ0KYM4Ks0FNP+B6Lkj
G0/Sx/p7Sl10w4Lrt7BYXxZyWlya1uzboFZpXO5PiXVA0HTQtRx+6PO8alD6LBcRWzE8NIF26GiR
eogq75nIgeMWc32S5r1+ykx4kypCnhrt3ceX2Gn0UBdN8aPdjV1b0e9/brxzyMD+fnWhHJK9XF3L
v/4Z48iW9uj8Ac5e+n8Gh+nz2lp+QkuEUuX57H2Ob2KPsp2Sgt6haRLo+GXPx/KyHElmOeHh6EGV
0z+ysOSSr/2Ob5SZpgMz7enmNI1Au/z8RTVBb42EeQiy84Ee+Y2ddd0BKmHxN62vaxv0bJ9/jrC8
cA5US00Ph3mo1uSyAiFL+jgYwdIaO4j00wjU3riu2iS4yhxHuRLqFJ3HGTDlaVSiG81ofDQfB+A7
JRCBroK2XKhTDxUrd40pkbeAR7tjsNHKlaJXzIVHf7zV/DbGvm8UyUlYW9WDr44bO+nby2hMsETT
a2ZDa132OMoOxmwfAdEam03RIvgawQE6YS/rv0TAP3S4/4sL/a0U4L/lcc67//v17Xb1/X/8n/vi
5RqHxfK8yBXT3oMVD5uMmQSZHs/2eZUrprO3FP2mKRC7oWaxiV7PC13fExz8qoOEtUods/RWnhe6
tsevE5zkqO3QnHD+Kwt9+dWUy9TN/AlglLJ2e6EzHJE00k3d05g2fJ+rPjwDDNCWx1hu4P7dYztV
mFa+KdEkcQEm3c22Hh8jLWM59L8rf14FZgWzodCcddT04jJSzJEpY4keuByaPHRl2dTXARtnI3Pf
QdU9LgBKhgx/DnDjFj96BLcP8aTxDeZ1hWuFWbTuY80xT9swOk5qnOkqJZrvbFnVKL06Q8MUo5nB
JIXiQBbakl7IQYA57bs08+JgqkNkKwHBjq3ffZDAzsti+kdBQP3KscfD34oLHRZHsBuQWFO69Kiw
czDRvflJjRgbgmn6ZcD6oV31/0fKzHP8+z22KvL7qH7c3mJ84jlXtvfIdG0LASreiPFEIH0u8ew9
SYqCD4FEfEezFgnRF1tMg4GEZA4dTPrA7NnnLabvQbOjd4AOGzkKH/7IWbLjj7BsMUiCju3oNIyW
i+0kKcWkx+pkQ0cDcKx9DvFVc8dWjs1qjus5dhMwG2vHmF0HFb9PS1S4rqX0D9HJt48NpwJRoM5f
/EF2bl0lNnMzDRunogHZturCecjWQ8qYBRG6cNP0aE310Yyjda62D1JPzNuuC+Dxoizj3CU0306D
TJqPShTEzKIquzocRx317jGxkeWn5bmZ7H7Cxy4LNzwYvVoNxeDfQZaYr1+8w4ufh+lLXv1Cvvp9
xP58LDSrHejt9FdftfrrFEaS4ev4AvSVv44s1ObJxkpEl0XlcQAWhw2oWGCdxi//2w9tq3/xsPqf
W4Uab3ZQYFS0i7Lb419HXR78eKzzKG8e060mjL78iuc9hoYL+TzNY5LhpebkQHreY3LPhiVtW+ym
n92S33vM3kM/6Kk1i07xzxPueY/Ze4uCy9ImtlRePrviA4XAq1YmlQANctJINppq7HIxp7muyXFM
x2skc2Q5jI2bY0HTz/sItP94e91S12ytW1iS6NkxPIIpaaBmszQgX6SGKpJlad/EvtfmBhNRJKbW
KJSXaydsPr19pR1VzEVhh0tRZlPkSIqp3W7zOGPNieegA1Y0dHPhHPf2J/TRBk+bZLJBEgSNm74/
NGnWgEAqv2DI4M2+ehFGQfE142gNrhSNgRCMRtXzJ8BMQJKFSJDwkoJJXuy9fcPLV3+5pZf7RUUC
F5qFdoty+PajgfqRGcOgOV43iWg1N5UKVwRBK2ug01Rq/uQpZO7rty/65Fe1dVXaD0vznzkeJeVT
tfnyhaRpZCx0X8crY7rldlVcBlX/I9Wd9NIc69PBh6yTKUNxilAaWDOhreVkOijrF0BEpeFVmIhE
kX0ZyjZxaZq7omGkHlSnZf9pVFD1jDRtck0D0/oJzuDKyPIKJx3n62SYmPeWxfVQm5cjOdEaNVb4
LiHApY7B+tqwon14oyFsJstfaZh/M2l3Gi8LyjUeXOnnBh0vMfbvGdM+SSbsPBJ6ibwIyLxLhrns
lxdrFAhxMESg7BlTdKMHVgPSzpQAssqYhFPwe10TfMna1nQ5S05UH7wOvdYV7sfm/ttv50k7+dWt
sE/ImrglSqrtW5nAl8qsLxGvcBAxhMbVIIA/TiDjbZTXKlCSaaqSO+peEgLp0xqmUpMEgG5Un8mt
6ndGsa8ihUlp+Pt2rJ1818EyB1pw4XiOwpgyEFXg9aIml+0AyHIav/3tiYrbG4KrsS5hS3PyM9hb
fv7iPUSQ26ToHdurqoXVN7T9OijN/p0d8JRB7D5jZvJEZrFoA+zOszNZTqmGnY+HnkS86sf2qxhR
ssQpFJgMDKggnsHF2uKoBJ658jXjaLLKyZtXlLDGQWOmqgtjudk3x+yqxFUUakN/kOfWd5FD7+yd
0y7V/FOYO4ELImnj53q/LotoX5GKCXyjQVypPxNzBN0ndG5rQzvv/EYel2YKO7NJQMYEYbzgwop1
OWAva2btmTahohx1h1WQZZ4fFrWXKdZ+bofZmtwIN/TUv1dUFCrz4S4I1OrETrOV4sButkegZ4ZD
SEmi2z4qqIUXOJiJG5TLdcJ1koOHdHrcON5+m39cy/QfqOc0jWNL7IT+cETv3sSpxbPSdFpPo1vA
tl6BWSkOWkO5CfuwONbU0NyYE4wRcIKmrY9eaqC2wcdWb9/Nbv5ks7YIeBa8UYMScndIaDll1wJD
sj2rhjgOG8wETV3ATn0AcV82mFqUIbTj/4eLLvoNOiUobZGdXFYl3SRIcNE8uOjb1gGK1re4HlWn
c1RbKztBiDGIf3bR/l6Baamqdtc3DUabDYTshTR2wlk+MFbsq5jj3egOG9L2tT0Bmel5pgWeUa7S
dF8tAPuIKFpfJzWJjrPeOLAb2Gtvf/1XYjnLQ19w0uxpA6D07nAbHOpcoOXqeCC+pDsBX8eDQMAQ
sNCRVKuwxIdSWG4VjFh+1DjOVECZ17qlnJVkJUcM9pUCa6MRgtzB27f2JKyy+5BYl0wM0KsxkYzY
jjVJlAbBMhrwnOwOH7X0PJ3OpqRdGYO5YT6msXnUcr+Q4lBg8QSs8xSkMtHCiDoYj0brJQFnlAZc
GDXcelWUzh2sO4prlFTpoF5Fet24yLA7+yM2OCtoVeoCz3VhaIGcik8re7GByJQ7bFLAK9Xlykzu
TbV34CuzOsb0JBniA2fAWAQqWu52BcDPVqG+GczwnlGDCjt/2uBjN59YwXmFZTgSppkODLE5VtSq
84YMvxXmCW4QLCKlU4VlF6ICLsjmyyiR70j0/+mkYJi7gPkZElJEbj9PI6zKvPMtG9l2WJiiU9zA
btd6G91Gul7/DC3/lCS/ZmaLYjQikC+W9DJ4+/XDs/uMgdpNVyeN8heTvr/c+4gC9g8VyfIbflUk
loZINEk/hyuzU/Ba/OhXRWLpe3SAF7kcmmgMBpb06FfVr9M9WzIA1JAoy0F586lfFQk/AplLF+x3
Q+ADFcludEajEtURdCrpLYD72g2UkzIB5mmRn9ExYfo0ZfCKtKEoPDOFt9G00Y++jstPQivuXzyz
i5/7/WVVvazKl1Hg6boO3etFTIsOId/vZcYxTwg2l9gEbXhywDgbgXBVg81WpGJB/84JtJvdLNcC
AUqqTx+T02An3edRdj2Um2CT2uxCiNvBpoFV4b39jZY73v1GzgLkUFESF5R329+oaaSVmRpXoSpD
X7vJho3l437cxEZ+NIRjdqIUPv3u/boZssO3r71b0PANQewZKMcs7Vi0OrevbQwdvNiUa4+MYtdW
KE9qZT4tVAwG9DrS1nUpi3eOmD+8QFNd8DFMfmGJLTX4yxcoMP5rCzUNNsOCs/dBUvF4Y0zLKiN8
J8L94cmaC1aK7aBTONk76YzjhHRpFfhISlNGF7o/qpgp5tGhD6zvWGmmr0aiHttznx6kLY6Sbz/a
1/JZS2+NLvaCs9BRCxPbX9RUmoRrG8q67HEHDYFV7atThXhwH9oHOJnVntDJ8ex86tBWh+eit0gS
aDZk5RlyCcpteGxHxjvP5E+PH4grFSXrWjd2MXK0pMKmKATCDrBxNybsdddwtHIVRF21+fgToGlJ
9WpIEHOU+ttPQKviIUol1pT4VBTHcPSMb2Fhp1/zvjJu4fr3nmMiHa/G+WGXnEAXppzu/HgdVWO1
mft2vkw0H7jR27f1arbPoncc9Kzo24BVXcT3t1agAfs1aBtJ6BpFF61qlHzQpaXF70Hs0LB8sVP7
Jg0m7QxFbxGsygHhgAy+2ZlTiOFo0Aflc2eOfGpCk5uWjElenudldaJ3+mZChpHeSRZ4TW3LkyhQ
vmXJKNwwDK18pYxRehBDP4HM35KzvP3VtNf7eYGOsu4cRtrUozvREf2GEPQsb7cOUew3+rk7RucP
XaCmQBMAeZVQ/TH6hbnCSnrEcUe2aCo4U6+vuhEC86oew+k0GxWjdaFaOp+zrDEnrwoChBM1gXfO
2/f7pDO4Hfs4vEhu2Z/EWBpl269irFDfLkYDVD0+dl6LEEHlFjnWb3C7suM4LLSrJg01xNqyvDud
Y2lfxHoHqzSefMjYWuVnK3CM4MK7UW+D1ZBgX4xHGn/R6o6C+6Ku9OoKG4LrspiHiwjiy2UNkQRd
DKChxxHUyItodNKrKEWVP803QQSNyvO7Vu5XYaMf0cMyriJEQKDvNJT1xcJ6H1D/v02EJW9jMIgP
rWw7XGPqj1bXi54m4hB0FZb+GFF6++mI3uiNQEh/7QsUZnHJVKkfK+Od8+f1KbdcBdQsiEKAX7un
XLmMfEid/bWDmok36NNjUZrviQm+TheWeTPfZVHFA7m4hKUXjQKlqPCRN/BK1wazRdhitr7UukAQ
E2UJDxl0WMnlULvwPfV3jrg/XFnTYJAjb7vwEHZx/XHTwjnFfGbdG0gMUc0nSBokSF7XTb4KrNsh
qMNPip2/pwT3igDB2yPGsLzJIBYc006YqUMzUsJYOGsBtRhSy2j7n0RfN/d6EycSN0rkDTNNxVAu
GrLEVSd1Rrc4Kw23i3X0ekbbKk/CREXPgx5WtTSW4KPh1JDkaX3j67Fy3IeWuJmVAK6emefhlZLk
2YOZKvJclJBYMS3399/esa+P1J+BE1lAagYW5/Z7HEtRTWVJPyssnX4jUQi8Lo3qCtonAd4au43t
yDOA0+G+oyAb8fbF//xI2XAm82SxKJhuXz2ZpUT5CYPrIim7/baWoesrOdq9Smntx0nVn6cKaq7l
hCATvHJOWFQiNnOqigsICtO6yu1PCNVSn4b+7EkdKixDt/ygLKSJAOFQwbEGqliq5WMgDDzks/o+
jUpoUrgBvherl/e/HfsAxcOsIU4vaOtdiFkwjlof9pa1rgLdwsMTTTjEgqLjkClau0IKRHcZ0jqH
ER5K9FgqyOjQ/uHnNsGnt5/r01LcvRVBJAY/yhwPQPb2cx3zVIgoKdgjdVJzIIMJ6FEAWpmiaw5t
dC/OrXBWV5UMEA1ralQtJutEQyjg6p0bWSLaqxsh2NF7QHXy1fJyeJsIQobcSFWfoMV0iG6deqgJ
MzohQ6OVyojETUVwQk9OHoiycfa1uEDcLUK26e17+cNKZ6ZDpKK7TL604GpfRqwQ1+5MIbFbV00h
bgN8yU9Ndupxo0H3TWVg7VuBdu+AyjxWrKZ6p437h6AseCNES2o4yYx2++q4YLRWXHH10fFx/Goc
eyMyWf9cg/9U5VtVOTHq72fvN3WUR9/vvz/V5TfFt/tgG+qyxKDnGaG6xxyPiR5KaeCjwbr8Z0Vu
UnbTNKOAYgZA/5SJ+nNFrml7GEYhaAs/ClXbpzr+eUao7tHso9dGKCUtY6DxkRnh7pJZahxSqIUd
5SDFvduLVy0rGKvAcDjehm6/pzReD+PYei+ezsXPvfiy/n5C+r/YojTe6PbTqaQ5ylSKZsL2yqyx
3QYBk/iu4oPZjuAYj+u06ZFKQvEtvEtCqSirKVIq01OneNTWcx8l6kpDl+l8MvJo2sy+AW3RLNW+
WZvwxRusojtczIXZRm4TquhblEJ251lfTRDlbHv8JjO/PRoUgRBIMGbtp7mRobXRczawh5DUVCKO
ozV3Mz4yFzVqKwiVwPcgoBqTuEyjjjE/dnbYDZOcTDTXNRpvbqPCej70sZnpDmOr6i9i/F3h9vfl
eNbblcORUCXALkc6cTV2bDI/yfIgqWCvY463KmY/NFcO5HAO78GZfwzWUAWujlzVeaKE0acIrT7E
0hqz+1TpQHjcWqJsvJJKPp10qRWLw6mp5aEeJ/MR5lsW44pM7+d1ORvVsII6iUSETTpquEWC8xOC
W8UkQT90+qpHBfAmm+1Z8QrCxxmqqj46lYMRXpZSQTcNlQh/I/IcsRl/lD5iLS3mPKuoSjLE75RE
P1P6RP+GQ7ZAG8Mc7e9vL5OdxUgjG98NeprMw8iAYIxsr5IkQ9vQmpbp39w4Bw1WtytHhN17FebS
LNhajMtlGCHDhOH44gDbvsyU+3brdI3iTk0+HCaRddX0aLwWrWyObY4HN1okLDgiOpdtG5+Mfvye
R+KSc+zewtKGA4PDCJA/t28B2rI/OlmpuBaV9Wk61gLb4khfzSgnrrsI5NnbT3Z5crvXW2afzEWo
Lchot6/XSjEmUo0Vt8xGoAAzje20bRKXcZb2TrL35L+wcy34TFwHqATPeLecrMrQjxo79t0J0Rjc
SfWo+YI4p6kzA1bQdRSMhmY6/jGSaKbRXODcrT7i+bJ42qexOEEDKbTdMS/686rnvvf92WmRxBZ9
5LZDS5XpiwAf75LtY6PQF8MUHubiuNSb5DLEQeE0Nov67OkB/nPovTz0FtTG3x961+3eX8dR2zZP
p94ZzPyGU+4/rQ+pyH8fevoe9DlYm/AgOPxAIfw+9OAXmRKGLA1gC5KPxVHwDD6z9iSiljRN+QSn
21J1PR961t4TYG1BsUhYrtA7PtCGftXMofsM7m0RjqfWWhpu29shLqNJi+wA1gVCb6dmIZMrwbGA
W58V6BdI16XYDhUhvinIV6ELVKCgRj1F32ewJuRRBqUdM0QvtYcC3ZGNOmrJp2ia8mJlF8Z0prca
QkuDPlcZPYlMOUaB5Ksd9OM3hMDNEj3qKnEBFtWPUpPdO1v9DzAHtFtAOSypBY93saR8mYM6JnxW
/AlnLzDM6J6WoPZj1EzlJNZ1lD0dhbnOysm1Q4WR3rVjZzSU0PeJvgBzPVzoLb8Itv9snReLX1t6
E3+/dU6LvG0e6/q+fbljnj70nCbi7glREpoJVgOwRMjqngc3MPJohgIJIxfE64j//L1jcCWDHg23
k6YBnqGE9ecNY+5xjEJ24i+NJfH8ECD6VYsQpiCA6AW0QYEFrm2pe150Ynp7aBDAQNKpM0VzG/fl
jIb2uN/JVM3dTA4aedYgLrPKLB7HeTQvImVGFFDEyhHiVt0d5pr6MXKQ3TE5TXBIbyW9oguPINA/
YXqXBqotJ+7fr7Wj++w+Su63FtryiecJobm3IFQxpOOdLoH090KzQB8yY0E3cWF5bOOC7b0lnJPC
L2Cln2ji55VGaMY9iGgOXPiJRPeR0PwTmPYifQDft6B1aF/S/Wf97nbA9Bb9fqfU4s2sqQhvLTaK
9zb6PERdFmi0KtHWS1cN84erQlMTLC6bvOqRYkErf5UyLKGXq2J56tKGhtesgvUbF0iwf5qnoXXS
kndmXuaY8bweBZopSL0qB1aUYqo6dP10C7oQUV+k1zqdBPH/sndevXEc67r+RW10DrfdkxhFSdSQ
0k2DoqnOuTr++v0UbS1zhjQH3MABNg4WlpchQxJruqfCV+/3hiG7qwVOtmvOkfM4jIsvMzVKHSA/
tWffjtw8hZSVT5iTgTPlQR5OUizeOJiZLzRCQz+JLGNftPCUViV628s81Kt7gjg9jLVCmw+oG+En
N6+w3y6zAXcgxe69dNtYnXbTjWrh7WKjIPnOVaBIx5704W8ytS8wpxux6Ey62Rm4HrjXVaSxQAdd
m54iorRr6vYCXQyG6DvOpxwmxqJlZ/xn0XMJmrU7biX6T4fpBx1CdZKHXrfRJzR6FmmBBWsiWYte
n9K1tvTqfu4V8y7rkiLZjUvm/XSSprkwx9FyYCkDpQVqneNjI4w0T1f94iq38JihBySVTV/Ksc3x
rExnLfQX7n5G0Bluel87nQKmGkMp9bFr7XS/0eiY4F6hkf3AJUH54U3poPlhElrmJloGd90arfNQ
Kbor6YuJuCdBNn4MQ+anX9l1+EkfK0IOQ9gaeC1QOP7QGop4HzGHy9zh4FwuhzFL7xUudUFnD+6A
gxcEHbhewppAlRUsyk1Jg1MKqzODBK3n09D0E0nhOLdB1kvadNN1VnI/oMXM1za2fvgmzobtT6E+
4vsjMvgZKPnHMBjCuI03YT+Yn+0OFfE2xgr53JzNkb6DQlBrfQKAOir0WT3ACPwfWpBhcqc/KvTT
qrNVfm6ysfS4XCd8iT4Lm2A8zzrVaHiNdQFSS/BCRlhL74fDM4Ggd+zIiH/agOXeKIQ6kI07KoGL
meMaNG5e4Uk8XNb88kbDkPbqvzv9q51eZs79+06/e4CufrDPyz//e58nfhxuCaU0pA5EoP8pJxzz
D/BjnE5kF19a+vxTTuhAS5ip0ViDKMUVXO69v3d5F/UHZgDMLvZk/oz1kV3+9dThxAAkp5MPKPTK
9GJxcd/DH9Yh8GYYRz+pkmqbZK53Vs2JGfqR7uGzNQzK00SP4BN85egUKfvVOsEKg4sEsBc8cnh7
RxiAnjYZOQatQ7JblW1a9ojAjEuNXIbwRO+c8/Tl1Zsfz4WblCKkLtz3XzE1rKZVwkIdMUXVCPVW
wWlWMZTj1Ytv/uav8/Elwvb6jTIOhiVgCbgZgW8cLsbYzTFE601zDUKjfmqrmeT2pqoi7i0qrrcb
vcjFrmlK5Vra99xhQ0/s3vsfQb6yg4Mb/JD5xMNSkhKHK1/EixrRw/7SSclDWM9t061ru7Ov8jn0
VlPekdZsW2VgqKGye39QOtSvhoWMIlEcEFa+TymlPRgWi9cmx3B1rZZ4t2FslsTImUmHEERY67W3
9iatjc5EqyGYj3GQA+BTLVJRvDqrPkVCMb/Vizpidpfl1mUJPdfCOs9uHrJEeBFmahh7EzjkGReN
tqAtIGuHdGZUCLol702TjNUJcZXj+hd5nOaaJrZwT81b1a2KaZtYk06L3EkT80+c6+guu7VSjpsQ
G79vsZGk93xZ6RcnN8yfbkbi0Ib0AU/sCqxc88AGUPwSzcRmLM5k2Z8JRsmLb1hr59zhrLlJd26v
2N8jaw4xPsuxyP+WmXO+JRN1GTZumWk6BpILxZMqiuHOGeOkXGuT6dXXYZ/rXyNUjDipJ076bcE3
W9t6Zm6aFF2xB1bZQlJYl3rYP9hNqj3igKOuVLsYDWgZCY75YFj2QFSVCmW+UQcNZEkbnCv8ybsZ
mj+v3XfSODT9PhXEOMpwDUzdmRTGpsQEtlrVdaY0q0FMPXbwQuikKVZjE69EVWP53i5owOyiMNLA
cqxik7hOq63Mfl6wyw1769qNk+k24oJB8k+xLJ4/5Yt7CemU3JCWC/5jkU+4+JocSZhFQ/FfLR4W
cipunRp8a8KCApuF0m/HvH4ii1v7umQ6qRjDlI4eGGxR/Gq8xIxx+p2mBNJNNtyU7fCzShNshPO0
MnEIdS3M9kx3QnIsQsj7SqftWmVEbSy9bj7nwokvPVQ49200xE9jm0CsMBSVvpTjLsY9QU/Ntu5y
sXUo4i4KmmTDRap45vemVvIb9M1IRZJON8/JSAftdSZDv5omj2z5hfCqzwPwfruykwmTMW2K9E2U
VUmxwh2xW4dibuxgRM+xBNhAjtcTSVdYYRdTqa28CiduigMl3tfZAAScZ6T2JSa+0Du4zHYCxzWP
1m7qTum+QI5KbHmUOJl93vdxSyDq0pjl+WSm4XKJ/SXOgrVeeF8Sx2sophQPX+eqy5ZtN7XKgFW3
azWrPiyNHLdlZVlWXVzZ1Q7aRfTTHGbb9GXsKdElYe3agRiE6TdelT7WDmaegSEWtVjX1iCqAF9z
xfiEe4EAYizxI1lnU1ddpxhrozctQqIn+rn67opFf4xElVj+1Cjh57lK3U9xljq2r1l19K3pHeZ4
Omrdk4Nm9cZD9KvC5uhSzFE1Ea3RtBIPRZhH2m1cS7H2pqIWP1p9Kn95pVBwlwds/9EtbvhTi1TY
hLGnYclpjaXd+J2ZFequxn0k/DTk7YxjpKcmRqA6Ud+jJKgmzWcvz91AVacx8tsqY51QTXk39oAH
70ofSu0uLEKQdq3syZeICqui/UAuxrUqUkyYbVdo/SrrZ8GvG0WdCF/q+WJoX2v6JlGr2lzpI4gD
6L+3fG8Um0yYIRflgxVhP+zrsajSDd7yEw0JUleMTYX3P/3r1G31VeIaMRKdvp1JkSo7fF0h+eUR
HIEu7QJ8lAdCaNx6LLb9YGA0iU8qAiCC0nN1u9RTm/uCtUN1r8GI8T2tjNkG1ERncxnc6QGrS8XB
etep1bU61TyZcAwuA5zamMfjqWyMq2kY1fjcJIXHClBIGOVqzNzywY3M4mZh9sZINWPpVtlWyyd7
VhBO5+4QPnp9nZobllv/PY8U9bZRrDxkRYBH+pPldKnfYmOQBl1aE3bFfbh1Ay5EhkM4WJt5KwTa
1m1RpcLZlZWRtpinuUN1PqIssIMpa1GPorhN/VotUeuEdpdpJ061o/YAID3NYzz96IVwp30lGXMr
dqC+zK210vTW57z7XGmhhfN6Xn8xHd7V+2foW6PRlYPqSGOAm/9RIb/gJEM/DS/fJK+Um1EvltU4
Ku5mMHLzKk7F0/vD6Uf9F0nEIG2YTqBkOlKqHI3XtuXSsoWY6wH31M+xm8i0Kat3SJ0gOIa8u7Q0
kDrFJG+sU2VWpTOtq0CPG5j4a4HTf47Pp41WRzSdeaX2WH/7VWREtBeHch6vDC+q7BVRYt0cmHOU
iKeSk8/5C2v6dwHG6+dQcS/AKkC6ZUESOmq3YwLZ4xsVueu8HxWieTpwuJ9mPHQcRFyR7QtqpUk/
a0jOIEBRU7sWqZyuWJuG3fpv2Pe/KOsLlFWSLv/9OrRtn8qHPw+AL/kXfgOsdNRxw0GQC04F90P2
HX5rdbU/6DpIfxTQcuhJMpL9d0uCRgY7pC7lunQM6dX/cyOiey8xL65CJldthE8fuREd30dwTzTo
9vMRubMBo8nff1E8z9y5oFI26QrIlJ3JbOw1KWTdzpqEc+Kq8Bzw+bJQl2PxcWnPsbfxq6OxtKqI
NYrydNVYnnKVk2nmSwCFUJb5h57FuOZnebyOJ2ipY1Tf5AlndhnN9Qp9EVCTFSHPF812xPfhgmQU
kxoNT+05UiikimpTDFW6qrPWQzKj0OxwM0T9gGPYj9ekVcR1EeRetQDHCePziy/8jVuQRDeOnkxa
4GCx6bEmASwP36JTRraXhQy/KFq+ETgPBBq1wVq35LmoUNnmvWcDQRXWicvP8S2Pd8rI3LPlFJP9
l8OR7QnmsReW6UrTymhtDUW5WlTzb5fDf91ynlvTRw+IgxmAPr0a3KSOt5xqxKyp97xkNVrp0K5a
C4l11sc9OtISrLEAHVvpqRsSa6NF4aMI0+g7lrR3zZjOJHxmOI45ynLuEJi4rYtCwGrIK+NXPLrJ
ZwRMuE9r5kh2XjLQRMIrr08vJldLf+Cz6ay4glUy+Nw2LowmE2f9aE13z1/gf3exF7uYzXr7911s
RaOb5O8HYhilEcGXp7r/mSfZS5hH/oDfuxqQPYwJCZUD6eA4wIb3j95HZYKACGLLYjHVOfZ/72re
M/FIo5vDVggFgd/6jfPQg8UDl84tm535DAF9pNH6HF38csLakgRHGxgKk9xebT7fy32NK4yezvjf
YypN7+Aixap+xnWJ9bLJsjy91QnaGdeu2Y3Rdgm7lLAbR7BY+67JYc0BahCqmZGP01kksq3J2h22
vUZuQZDQeX1Yej0yVgtz+M+6ICJglZn9UiDZNvtvZYp3AAF0Ia6P0LyVFM/8pC3PzGmmOsid1v2W
lBoJUOpctnOAT7ggSqF0pRQJGl0RlIRydyRMdW7GZlV0VOnDSBio1zthGiQppcW2q1IiCIo5M64z
XVh7It1EHWgysJE76YTWsl06p16T3TY8eb2F4t9Syum2VROn2JGGYkwrbgnmcN3ERR+twqGrm0Dx
YvVnjM3Bnyl+0SQRk8GGD6Y+iq9dlOf2Val1tRdkatVfjR6pU+cptx0MSuqOOI+CmL4C88hFdzbd
OEKSKqJuLgItEnq7EZqbkLwJ6j+uOq+PvhbpqFg7Tc37rUZuBF4IZd/eEBETjatRLOmDNpXc/Ryb
vy3ZSBMELJNo2sCwQ6DvUU3KkcRS0cc/yA5RPymhrXJlXdyqozVIquQ1SYrmuO2Ssb3rCmvoJvrP
QhvWSgJhateAAtzqHgQVeVEpLo0E3hKQ/1Rchc6gPoyE835yMsv5mZWR2Ul6VqYGE+kLk69FqclV
ntznT7npiX3deJkbGDXRmX7JTdlexaFi/AQ8iTB6mNLlW+RZII6jg67H12yMRjckoVf4gipEWwVz
1RF40NZEtZGOS2zZ59TxCOfshmWwtguMdOPcNONY5yoyhkOAC5QNu9XSui9KmjvNBs5PeCXvqfrK
rFvniUSxJb+mfNC/iAHKw2Vq4h61q0mYzVaLCcIReJNMw3OLCXlTHjpOcVGh46NdorRtEwz6rI8r
hbUhVp2YMC7NRQR6lWoNxDdtaDxzozYwa1YcannGwWvkISl6rnllEg8sAlQrC9+bQkG+pQiVltPJ
XAGFVV3/pdNip8cBwxkfidzkdLfx7jIJlorj4ZKgquZ7qgMirOIej7XAE3GNb4UO5hEo2bCc9WbX
6XTQkCKvWpvI6pXQyjAJ0IU03spts+prOMJ48wEeCRkqogrR0JxzS/zeW8TJrjV7Tsl5mDLlTnRt
LPt6k7JvcY0aV0nhWHt3HNU7D4OE0K8yHexO4x7MRbnABEdLiHcwJPLiVU0JCJOqao9jqwRniL36
6Ui8BsUK0M1MvhFpNxLRaYtq8AIOQIAeygXtK9mRT3PYtj0gpYSElmd4CH+CdKtJzIhNFPgof4aS
sjjqHrmH0DccJdZUk03l+VXasGwciUbFfWZdmwahjP5ceg1wlUSunGcQa4lmp5EWF9EZSUZtvNKe
IS/CJ4G/qmcorHiGxShXSIRUNEG4ccFGTavIbD3Y/2YOpIatMvBaNeXOFR7YgG6KY3U200iCceUz
MLc8g3S6xOvQR6mP8Nj7h/IZzrOeoT33GeYDAgPymyT6Z6YpQKBeWtpXLstOfQ0ECFSoRlZ/pz4D
iJFAPhS0+owkKAeHrikSmLp0ZeNURyyDJILoExkGY0VR9DMiNe5KFcQG+GqvQ4Rvh8xDpDzZagNL
RqmijTl4erVxCZRKty+OzDfqwONqDL8T1Bs0P+DHugZti8NTxzYiAQdcjOtwqbU10YQAhC3X2vdH
0V5dABmG/gGkOkm0QUF7OIzeqnEPvDXCt2ZGEKrcKqT0ChZD3y8pV2e1DYi+DX+MWWxdaEvp9itT
LPWJ2lM+zeEZiyKP6AZpL4NJ4fH9PcYaamxsA6y0KrRzt0+H71addt+apDQf33/k4zYDAAH3IPJF
6TBCyDrWYZZ41Wkd4gbCcPukwDBnIn4j00a+ZU/UrnbZNrmHwUqhN/hwqfwPlKVK1PXzx/hvmfii
TIRQQHcV2wIpCUJ2iavFi+/qlVA84K3XT62oSuVMmla9LBjf/FF/V5C4VmEUByXUQlDybFn7nwpS
/hbkIhrJBomuGpzOfypI9Q9pA4cVo+O4uDFKqcHvClJFMS5ZJCjGESMY+B19oIKEdXI4u4/fwnGn
zou6pE96Mz3ri4vYTH1HeyqGglSg2VfwMNLm64yrybiam2BevjXRRi3XXrsCznLjwArPczKKKt90
AmGiANo5j5ntm+oZfZWmubHD68XbEp9o5jtnuXP7y9T5k8tPAD/CT8RjY37WzMswuh3Cs5iEQXmH
CjTrIYm/utm10l879Xmjwxu/qdxLM70ZuouMf18o4cWSfOqmLa76cEIuNK2lAXFNVIzvEHO+iGvH
3EbgsWrGMbULwy+jt7eST5XylEEd7M3rlpy1ziPce9jU+VWR3phYWmmbIbywqrVd3k4kzxqB3iBZ
2untWTw+6EMDjMwpF+Lt238p5q8xOi96YdmdtvwYMvLY0YTsCnFmzxfRuG35OePGrndpvrW8S1ty
M/K9Z630LCCfu8o+kZFtJxvT+hR7lxpYHBV5vZvic2O8mocbMO0uXMXx+TJ8V6pNjjJOHTZGeuOA
Jxg7Z9i1yz2HwU6ZzuU/1WYx7+Lpc5/d1qNK3vdFUVyV1nVrfm26r2F+lcY7xSJhah2766T0ywZC
Ognr29k+b6Ho0BvIrmpto9eILP9q0n5oQ7mtCv459iOWP+Lxtx37/w0vdZsW6KkL5OPDyw1A/o3f
N0YMHVibILAaAMJf18J/cDCTDQcKAFERaPVMNpzfN0YLw1agDSwbgMPYC16sd+sPzCTZCuDtP5MN
PkTNfeUL6dGdUHFqkakEuIc9MxFfAGGayn1FJHTKdVGomwW6UjDlJmGnoZLDwSl6WkG+U+OvxJql
xPJjWjYrSwsBfLOCSTIK1X3KyvScrhLd1tyrb7Ry0rd9Z9sDwcV6+UuvFApFj9gLUlonLoIr3Rtt
hHtOd5HYCjtJTMzdZeuO7AcYP97VlV7p69gcyN7uNf1b2RA33ldIMDyw3IuQBgZrr8Z6Lmiw7FlP
8XJda6L5W7rwoWn6/71HozxL/n1631ZldDC3nz2efh9mjvEHU5emAn6H0gaFE+vvyY3ZGO7BEKIg
FYL+Atf/Z3IrmvWH/NMwNCRf9sBBW9FN/Ijh5Er+7ceZ58f+DthKOLT1ZPdDt6RNC0vsJR7iZElq
cU+wvk1u5V2aourOkNorK8CK6As8wmGnZ2p5ayYGcEOVeXRIS306QxSDmEgF8uvFQgJ5rLXLXzXV
v2KLvJqXVaSkdnL7M2BueKxlqrvDT4YuRIXpoIhvoRq3K2KHe7/BQeymsQcIMhAqTlStRzX6X+NJ
A1gN/h0a8qMuUDyY47DM0fAt6sp+nY/1QG55d9Lc4KhGfx6GXhrqUOLZpM3B4WPFYY0dRBkP32on
y9alghuD38ausg1jb/wCVQHDjNQVlwWg+Uo43RAoTdvfvJiib9xHjspm+g50Hbi0o4eBK8f0PPwQ
SZaaXei51R5nj3nXYSpN5jR5u27h9ndzqwpMnoueZn+lfm7N8FQm2fFFhfF17NkMkGnZxIDeezi+
YlodYe/atOdKP2LogI4NZqd7Y6hCu64sZ1j1VqqD6nbTdTqZ933W/s3M/tfp9errduk3wFI3aa84
kl92+BFKkSkLfAKxb3U9DNiGu5Vo6cW//6Llg7y4CskHld4H5A2xznT4yIejTBA3Gi2exJ77UHum
J2TMc0ezCBum1np/qGPfO8aiMAfYZBUjrXqGXl8u5aUeRq0y53k/a4StRVOfbmTr6SvB8975oBOn
jV1YrN17Qrm3x9be5qUidolSJnd4SehFQF/FPuHELWfz4fNTqVN1Y+CMwgW15eHzYwpEt7Fvx71t
KD96tB/rNix36WR9nnLFj5PaCN5/C69fOEgxVtLw6Ngf8XY6HFB3F3Ow63zeV1Mq1jRXMIHTR8fH
r/xU3+rVULjc4TDItR4RCm2yoxkkGmsGBK6Gfd4XEIUSDDsXb4jXkwkG9f5THfWRMLQgTIaWLp43
Lv3p49BAXFlSVGxjv++Vstjg6q6ch73dBmGLr0c12+pac1oCT6vCWL8/8lsPicaCrjKdSuax/GQv
yp8UFLU2s3baF9gA7DTRKyu7q3KK8Dk+MdSrDZ+HtGgbyG4S9nvW0fucoriEF6JP+9AML50uu9eG
iMRCJzF8IIWf7z/Xq4nJYJyfWDIiCbR5qYfP5dS6k8t8pX021R60I8cpA7g43Y4A+PpySZTioi8x
0/nwqJSTIEHsvZwxzzqwF2+zXaDqlU6s7pesCH9mY/loJG2yNRJd2Sl9RxzarBi/3h9TvraDJUiB
gYRHakt5WLiYh0/KpzCHwWvU/RBFQwAJPAsWfsDuw6PotGmoxWVTGiPVw1FKGhEotcJlb8OvXsdW
J3xaCeGJM1p7Y47w3mg0Uq1YvEJKs5fTkZRrYwDNtvdp7V4VPZyXiOhdIZvC/eUABGt8Fw48yHQX
5/tJhTSlzruJPoodUT5M+/cf+o3FISsF5LLUY4jbjhZHY8T0k6rC3sMf9jsSwZdqWulL+b95ai5B
HJVQnjF3PHpqEnPGZSB8cg8DSk/Oxtw3LpIr9+toro3PvAQ4HY9cz6M/vdIPT1mAvfWQLwc/WimV
5uRe0Xb2vvTworx0nOsoPuET8XoI9D80yEFp0fJA1z38Vgck3mqupOLOmNR8my9tsSkyVCRpbmUf
nqdMUhY+daUMbTyOQ1XGgnZJ1nt7PGJH4ledCa5adUr1IK8IR4uO5iLYpJwZVPDHtmnw5lrYoaq3
d2Fq4deTV+IpGvMyDMLUSatVWOmwb+xqac7HPC+2tRDxr6bMVeFH2pQ6QdWY5ndUNVACuUrG2apS
zPLPwiprGkmkF6L2NGOE+pMLLXgbWznd9qXJ8jFwaRtemDVOAG1vA0q5WBUlc2tWq7FXKnUXJY2E
cjDNUn1jiL1fLvzMUxvd602H58diAQwaNA6LgMNv1NKyJlqM0dmXXY6dMLRBmljdeOLEeFXGSrcI
3jAXdC4y8GEPR0Ehq7e623n7OWTvhESLZonobUc/171kPIsbcxaX/aguN2lI6M4aqLj4S4f9r2Xk
6w0JmgW2gnBkwN4xID38CIviOt2UKNHeGnXvbJp6/I3ULNvhZF6uszj78C3FIx8RyBt1s7QkMOXn
eXGCVCYaXq0V2V5to2zlwHUO7CLLTpxTr18so/Dj4ZDIlE71aEHqkxZOKfL1fcxJHWHAXVubdG7C
XTYO1k0ZDS1h9GV4ZjQTKvooqk9sCG+OL6+lLvsdWPDRU7azZeYL7bI9ZKfkuhYAek2pXyQVRY5d
KFAip8nBa6NS7ptYi05UW8+SvsMjk8cnHhTPAEbHTfjwJU/56CpxbKf7HJLoqCpbjtf2wsHfGone
XN+mscxkn8P0sjeoG6T/4K6ZNfPE3Hq9iGx4YAayZ9oo2IQefQyYx6ZVY8C4x8pkoS0mOl/vq277
/iH25ihYjMDiQf/+Sko7LpHXNA4zqmpEse7yaTrHzFC//F+Mwn6LJdKzwcRRfYAfsFNabpbtbaFo
/jjG9SoF3jrxzT13uI6+OWo5okpA+2WFd3Qi9+EgwmFQ0/2sZG7rZ1V3pVit5ndRhyNZAk83rkdc
PGbTu5PM/qu8IPKe7qT6qHpdElR4k62NMvzlwDz45ai90vjTiIu3ryzl/AvCkr41J6wtfUu08xqi
jPWjCzMtCAcNj+T339kbq4CHwQ1aPo28rh9OQ32K6MaEPWz3pcm3PSYXwRQCtnSKpvn9rJu411Q/
i1L/XA/zR2X73DnYWtEJ0YaBPQyJ7XD0qpB9Ne7de4zaLDxACukDXWtnraqJTYYgdksMqbMbm17d
YIpnXWONOX+ZQjWB8h/G/4u1gMsljERIMpgIHr0LG+THG4sy3Xu56px1alJtxtgsT6wF+VNeTR9q
g+dxgNiOauXBc6ZWDEuyX9wxC8JsiglbjoqzpCiWs6WyToU7H3sj8JKhQuEggRMcXsAgIYcvGQ5V
y3Rtu703Dt9rB/+hKtYtf4SHcLZMhn2vieF+MDvyD6oxPdN6Fco4lkMXcMyzE6fpK1RGOihSgVFm
krgLyfTo6WMIDnk6l2IfodJrfDUU3TkXpWIdeV28ZdZ3d7y4cmNDeMdQNI72MVaUJyb9K0RSfgpp
nQaAwV2JpXz4Shp0qgU2ckJCBm7Q5424ozyNzkbIRetR7eFSlJGyNdui3MxWlv8UvTHfwvx5Kr3i
pprFlxm6wgnA7Nk87sXM4CyQ+IoMQZRdfPVZ9fXi3NWq0SWNMhzuHU77ywhG/73ddWKE/YNBAXoq
eEV+1+KrhundbF0hxG7u7WY2ha+lix3DMjHy6wav8h+xJtSOG2duXZHsgBRqGIcOvbad2zVJNYN2
W0AJExiyx9UnYUMm8ynB1Xs98vrJX8RY3qJE0ehYGVZ+042d9hm4DXlLYiTmrd7VxoSUo1GVoK2i
5keU5PFjxYl6m6MhMPxm6crUn7imzT7qv1T4UISaL8OolD/KotX2s+vRzLN6lGuY3BB2j2IrjR90
Fe5V4MaZd1FNdnnVVm30OBQG9iPsYdVPY5mr20qLjT+Fo6BwTlEd/zQGF+2Tbk/mT82Lms/mosLx
rEsrUiHFqRSzC3PpMhGIpmsPWopfjhTnhtUvA3obr71VumqeQGJrD3fleIHAVsV1+l0ti/Cvq8H/
i2ZG/U5A8v/BBp30ePv3DsZFfxgtK//03/0LtLlQSsBHfgfLUoL83b9wZS4oCXusU/XInEEn5ZPK
n90axIiuvNxIfjfjPQxCEGR6rCcMRbkXfaAXf1S5QBenR8J9UQZdMMxz1sKLNUm9InDKFcO269x5
0xqIZ5L4pLP50eX0eRTP4B7Dv+R97uiSUStogkY7H7ZKPRhIt6os0DVCmRIFV9QX7/3mr+3kpWj2
1FBHBV+aeiNlfzFs0e8+WoKIptANzSBqM/UELntUWsiHYl+CMyMFL1QRRyO57pibua7326pSopVW
WcplMYwdHW4oddvB8+pt0andhv5r9330WuPh/Sd946vDTZaqVqa0yHbL4Sav6W3o5QoOfzYmD3hi
ePAoQrLl3h/ljfcJvs8EJjmeDtyxS0xXx50WZg080lpRLpa0Sc6jgtZtK2b7ROX51gNxYjIPZbuO
I+zogcbCVRbc+5EXDu7WMULklrFnnDgc3xjFxmoVrj3iDHwSjuZiafR1hIeH2OqkQcEwFc5Xqsfy
488CTRRckOKPu593NDl6Z0ySvDbFtnaFeYG1NWJFr5tOjCJL8RcnqpyCfC9kEzyLXFjIh2+sErpL
aKEutpFetmeNxklZN6p7lovcOafydYKe6N5VkZBn9P60eOstSgARsxkZwPAcH/Ni38B2zilEKcS2
7+c+UCqzXo+JPX94Mcs4KbZOqkk6TMcsOGdRKwxPIIeUIdbfFZrPS21KyPJqlvaEpP/1PEfJxWYI
Ux4qhXosYAtRXqt4y8BD0QrnfNF75wxVRHvdOFZ59v67e2sotDpEV2CiRpV29K2JcojNpUhqpji0
wrKDiYr5SbpREJJ9+GvCEuLFUEeFINgC1VORM5TojB2eaNYFSV2nHuj1ZDgc5WgnwtShr2t4UNuC
4wpdqKldJVV0CnZ887VpACq4EyN/OBYCcXmaCwzoeRZItzsr1uEnKlayStUiWb3/Db35QP8MdbwT
4fAiwi7igcLZcc+cyFogTelP7w9y4nmOD0W7Nxqs6L1qW5MQt43Dng7bqJAS2g3ixJ4nv+bDfYIv
iJYebQyWK0LNw30CcDGcQ7wLtmlntdtIFNYuwTwA9X3xyG74wUYG2xLDYYPLvgDwYh5fe+NIoSR2
nWqbO4myUURMX0hxTgFsr78ksqTBdSDKEivBWIcP1QyKUxZAItssFvt+GrJ17Znj5oNfklRWc16A
kUpFzjNI/WKfq0SqJ6EAURfuMAS2Fos/jVg0m7BuEQm8P9arB3oeC1dhRFc4vDzfn16MxWkFpO0y
Vj3Y0wP95AHptEWW4PvDPPdvD2YD4+j4apD5RAuNpsvhi6voxRRxKfKt6mbxNendyWU5AyyPmVVc
Lm3Zf9LseLpSDCLUmzzTP2X0pe56xCdcYxS38jsjXq6cnvY7kov0ghOg+1oC6p1AMF/NWvk5eenA
NgZGedII5yVOG+p9YuGWA2wT9d6PVoTWtWZXzVaJaBOr6fDh+kMilbBKeCkSyjveYEw9GcoucvKt
rin7WR2NFTjJ9NGtRaY4gRIyEjJw1FiHD5UtZUjYDFhUFuYtIoJmWIfW0J94dc/H1dF3LI9MlcQi
lRrxuNudN72hKj0uyR1f00Odx8a8wmKhJGTMdGsfwX89BPXYqkSdF9O9YcTetkHlfctOrvsxN+Cv
rhbplyPZY5eFwYsgmxyTLUJrugWJByT/sa7ISFGnof78/gR9vQ5ogyJax4UKewYW+OEr0o15qThE
sm2Wz65f9KLatcrsnljZr2on+g2IhXC5kygnzYDDUdCuqL3b9FjRtnWIoDLVgmokAAlX2+SiHdr2
MhznJ2eJxdf3H+9VtB4yXd2AuiT9w/HZOq4NjRpvNTpK6daJ43QiIi81vlrLbD1UdTsnwdg79O2g
dk2f51TNqlVTz3iL1l0WLZe167HsQJW8Hxlx2j+i2EbekllYWJ8iw7xeftwtqO8gZ5Bd/cr3vrcK
jXTVJNsudm6sxjz9YcWlQeesmGFlG/2Jbemt70P6BEoYT9JO5ax4sfvl6Pu9Vl3SbdbT6SpKSxCQ
zdUjwAw83NpZbf7os8ze1rNdfnv/G3lrwjERKMWo1bGoPNpoYr1N5y7u0+0U2tVaxFjfIC3Ptu+P
cgxUAgwy4ejsU8lCsH/FqymxzRuTNscHMMUvAV9DjZ76UExfum4yz52kNc7nWYu/LXEcBtUSmWdj
MxD5MGCCcgZ1xNu9/4HeeGz4VNzpCJNnBz8+28gT1TQSXpJtV6gZk59E9RYF5onv9a1R4MfB4YKb
TCfzaMOD8z4tfW4l2z5WpnWkF/VaS2m4f/xZXo5y9BVqSTj3NcfFdpzJTgP7tH29zJQTe8ZbS5eV
KwmO0jCV6v1wkoaV2bj9bMbbeSg+uUSWfSWBui18K7aanGzMpu+CGsTS9mvFTm5zAtQCE6JxvHFT
Wz1LMPIt+aWn/6mzqH7VMHPc1cffhEUnV+JGFF/u0fvGHEdBJu7G27Qf5520hr/BOCtdvz+KfNDD
84WmGoRbbkvc1Xkdhy8ia2CspsmSYPFWjOcW7S9SN/t4TeV+KnxPliPHQ8EPg7Mh2Z7MpMOh4jHv
9MwV8RZ05Rd9/f8h7Ux35ba1Nn1DLUDz8FdVJe3BY+LYJ/kjxHaseaJmXf33cJ8GepdKXeqdDpDg
nAQwiyK5uLjWO3zsoKT5aDD90TRRkLn69/tT27YuOacAZhGwo1hF4xAH9M2ArjauYq6SUOnbPCyH
dIn9NIr7c8sT/qOmrVOoCLt/njO19lcrroKmNpJPLKX17f5Puf3K7GkOjq5C2CEFlSH6VUzU9Fpd
vDxNyAiL9YvtZho+1xj/GKldHgSD22h/PdQ2KVyNPslGhtJJqwPHK/MHSxsWWqZe/M4eWvP/czx5
HbyemtmNahsxHkztPLDrxviZ5vmMziv6qTQQjIOje1OtA5Gsy9yOjhz90y2aJCPX6T21TkIjibQH
1FbNwk9RdMU4aBm195gH5afJaapzFPXun0UWab/ur+XetuIT04/nOkWsfAuXSwx00TqNfRy3evtZ
TEP91UGJ/TREkfE8scqX1imB7uB4/0SdP7oMbuLlfjO+tfzAl4CVjEbAS31qa5yZzLXjxYWgGzVp
1PE4dqdhHATE2UI9iEV7+5f6l7SWpVBKwe16kaN5FFpcx0koBJpt6wK8K18W91TozZGMxt7+xcNP
6hRyXiggXg+F7NXs4qURhxi7wWZK5ulSCvzkMhxIkKMtsoP9dHutUXLlEQWbmNDEjXA9Xj4iBtum
Rhzma1I/oyCn/cJAqjqoSt3GPkYhZ6DKjKIrTfnrUdo5a/quVeNQraPxW1Mo+PPFBnwpZ0yQrfLc
cyOAQt3fqbtTY4eSHADKoYp5PWhMbZZUs4rDwlCb31Hlmj4nmjEdBICddAi1KDC5AMiwggOWez2M
orhYtysZGhGFWX7OgXX+iDWze1oyI/qgT63zhAxycoEr0VAfy6rTWDnzJxDxOP3V1ZEZ5Bb6LaO+
AdTK1DmfFghM+VVeBaSkXQkgWcmnNjx8W8jgvlb0yrhBO/j8WW78proVzWWMZNp/6kwzLmq5mA95
lGXvGz2OH40Kcxb/7UsBSYunOq7Qst56/aNKVZsUHHTiUDRIFqtqNeLRMgJevD/Mtm3938mDBoWX
ysuX6+Z6nGUyls7ukzgc2A/faymxWQjRPHvlaj03g10/Lp5IHiFu4mKKMfrndV7mo0xx/1cgeAJq
QGKztqV59oKHD7WiBMaSrf+pJmGesroazn1SoHyKVBslYC8/00PNPqwoVAMY9+r/3P8UO5ufkgN0
IgojErux+RKjQ8hqTFcJStXJPytwkhAoycXB5pd/ynVOIz05Ca0AXpnsFhIuj11iV5OC/nX/FeOJ
7n2alEHVgo5oVe/gwbk3GMcL/XVeIGDtN+fZgCGw5mOvBHOWDwFPUudCPmF9sorKfSbq57+9/RMS
9cHaOzB0gIJcb6bEy1wLkyUmZ3jIzmn5dFIQmfyvWPT/FTW4t1DERtZIfkPKBNejDNVE4oTiYOAM
deE3dkYuGGFlen8uOwEY9waevzZ/oQmwqRLQ5EhWgdxvMAor+xQvbok9oDz7atxh7N5OzwJ/74Op
yZ++3R2vB91ExrhYBJQwXi8owJjv+2bqn9t+8cKxq83vjjFFDx2Y2DBqIie4P92dj2pxd5Jpo9wD
hUBmUa+CYF4hOTniVBt4cWKG6kjUXzGGCO+PspMWsBkBR/JpWcGtJ1Sa26gLiNkLNAAbp1ms8cmq
Pd3HmeVI0HxnQtxjVHChDwHH2b6GxkhoxZQIL0D8xP3Dndr1WTT9dJBSSX3t7YqRVkJTotjG03Db
0tExsharkD7KwpgDdFuT8qJFWe1X6az+MDQk5NdMTX9ibFSsp9ka4x8IzWof9FXNQ8fOx/PCnfup
GwwF+/QVTVy/IRCe0Khp3ieg/s7LMEwHeMItE0BGffi4UIpgCMuX3CaHUXnURE6UegEQoOaDieFi
FK64OaKqD3WtLB8yZUiQ7nfUBVtcWEG+pybpj1yp89/03Io+JYuDGH2vqavwC5a88W2zNqoTGnND
fAAf2tk0MnWW1SjK/fQyrrcmBmyDrWiDG6AHqV08yThZJqW4OOh7HlyHB0Nt247q5MW26Gc3cLt0
/sg10T3q+jy9b+c1OliDo6E2R30Zpyhy6t4NktztvlS5UB8ceifv2mSY/s2sDJqpOIHITtAmLENt
jjM4LG4wqAjjnI0mS4ZTbgjvt8gt7cv9I75z7mB0Aa6mocpluq36KFR8xnkRbtBb/XpSEne9eBNS
x/9mFDTNcJ/CVWTrjFAw/JIJ9gSVe8jfVacAqauOtFT38hIm83+G2Wy93LVWdS5anDfHtv2KJzlt
70gx32mN+ivrMf80ImugJpBaJ3Wwy8G30Y99e2SGrQzZVAZOXMvlJf8qMk9OoUWm2rH9Ran4GJ4s
GGJMR16nu8sGPUaitlEn2VpAo7eda2nesPORSQr5fwlftYwPsp/9Uai3wohzqb9vNr27YNqNmqIb
UCT/lczoe2ClOh60QHZPFg9t2QHhoWZubu6BIg7vTbZ72iK9kSRK8RUBXCvEoeWo5HY01GY+tShd
EdscYhQUy2c0GrywN1Gmz2bU6+7v+L2hwCnIy1PSGZ3NULoN2wTQD0K+alw/LH3WPWFOk569qXf+
xRGmO0EeIL2mYOBf77iOphu1TY5wDUicDK4WF7IO/eAI7yRYYEJhLGqSy0yd63qUqOr6vBozlgla
xFO7pOlTAVrtwYTs5Ke6K57HKmm+3f+Ku4OS4QNrgroMUOd60HHQlGrMbSfIxqm5yA7YxYvM6bnu
+/UjZeOeVoORHoR6+Ydusjrw4A6oPTwdnBdF2tcnuBGeM7oLu77JcvtDOU1GoLtKc7GKwXkPiPWN
NBd5u0veMKkc1X0g3/IUvooYY26tDbQ+QnAtqjOyxvXZAq//9vWjDg47EvQg4ILtWTYhFi3qyCj4
No2XKVZddGXt4qw1bXUSaMr+0XrD0QW9VzugX0PlGYYyFZjt3szqshEjXzogYcgQ61P07rMep1Ud
2FBO/xwKYqTZGNWnuGvsoEFUbvQnWzOfqzzWHxXyloPPsHMuAZPhEg0qk9x5GzgNdYA1DvMw8Ooo
PZfLIBCBj9oAUc5/s66YjJpU8FhhKl7X62oC0hQ5VOMAZkH6ecTq1Tfj0T1IaXdiNHU7cnPaHYhl
bIHstlJPakcACkAiY1+q4gWQDl1yun8Qd0cBvyaLhJQkt03YeFi7LMoYpYEKF2TO8PcqxiNGwt4g
aHrDZqeob9Lxuv5gsCDxsSo1J0g7DMKMpXB9YZlvhlrJxdABjoFEkW9oGXNeHTcX2nVaFJMTGCjO
n1DBc33scIaDZdnbZ6BRYDMh6yP71tejGJpSCDvpEAHtFvcBiXLtKVKS8jMENHG+vzZ7Q0kGG5ki
3TuO+PVQa4wZ/LTgriycyj7bsZ1eFF4hQZWoZvj2oSRNS6U9BDPgxWr61bfLE2101jl2AhALDdKv
ffnQaE55juGaHuy4vTI8bSSyObqe4Gy2hWJNy8BZA/MINGE9prmS+0gHXShS/8dRpIFX7GAX5w6n
tlKJGZ3+19S33//FdEGZsFGkMd8WuRRNKVRKeoFEr6EKasulqpeb1UW03nSwiDI13Vw6MgfColyS
ZDAHvF5Ea3ZxLlMXO+gaXXmOa0s/N7EOASDStPdWqldQs6r2Ivpk/Oy2XRzcn+ne0eN+tSCZShj7
S2b9amFjD4kQjp4dFG5h+g52HqeRWHkQfG/X1DPZopBXuVZNtEI2CXqteNWSjq0dKDWSmlOVRpXf
0Q34qWgouVkrip9NF9kXUWf1H8NkjkFaDd0nM0Mq4eC33MyYn0LQBCoDeonmnfzvr2a8tpo+5/Ng
Bz2mfM+mnRZP9qge5C8vmidXy0p1DRsw6pQ836Xh1vUoUzMr0EIiMzDtelguaztANpqElFFVx2HG
JUhbfuIzQjYFiUWbqSZMyYfFWxvHd4ykEEh8ptp87vFonsOxV70xHK2u+lVPqPL63uxwq4qoGZ9V
2EO5Py1aPv4+C139w+lo211Gbaqxd7G0sUL1Tc0Pwtw2QcOpjJaAvOKlpyVQoOv5xYs3NW47jqHj
tvX7jtcCttY4RrJbVyxYRtIK+JXKP/d36zbivYxKkUjKngG028IkGyuGbwNbLLQFbldZXsRnG2FY
vxJdd7k/1LbEx1BEIS4jqvov18b1BGFcRJbLXQcWpPSC0dSTT+jpOyfcfpRPyIWoQR6b7t/96uYH
tIXtp6UqSs4EIRF0MbFni/7zEiWx9GodwQeYyy/qsj9XtWnOpYjbh9x244d57ea/7892+2FfxqTy
TIooB3Y25zPBYFnoI8uJ2K1+XuM5Q8KnxifHmZeD+L7NsqnAIUcEqJHgSoA3NkNZbqbEBm49YcQ1
GhQaUxtqlfMP4tFX7Mo7+Jzyz3t9EuV4lPLZqtj4Su+T64XU03opx3Fow7kyurCe9fVxjLMWe9I0
ny9aMsETI9Q/ztzbz7TYE/NgwtuA8/IDeAhCnqdHSIns+ge0Xla4kV204dJ3DpxaLji/VGe0yu+v
4e2+4fagMQGdXMLmpNba68DmDjD6iLxN6LlpXJ2aSh9/zPYoKQd1lT662mCcS3Ck4f1hb7cOw1J3
l2woru0ty8aMEA2yacmE+Vj8VbhuhghC+2XVnCPl353vSLkIwhUlMqpj24U0GndSWm2pQyyKrEfp
egwrH2WvN08HWSVZduX65+myeVSjv67azSjqkFrP9G0yIuWR3Ls6q5WSH71JbmcErUz6eMKQhRHq
yU/7+irScuFFaHGHiYI/mel0mk8xpjjfn9HtgQOzJ9W5yK6psG+bdiq2hClFhDJs4yE7e1pvnmiu
hZOJpkCnROLN253hZDeLpWLPb7f7nIkGyfi0ChUp+Q1oCIH1fD6CAu9MiocrbH5ElCRBb7tMuMeu
ZWLV4WDn37BCMZAwNR+6HgL3pOjjwSfcWSgWGQVOXULLIHRdL1SfordDZlaHYlbXz0ZfL8HkqW+F
1coHFsq/QJtQ2qHiL3/Fq+1gRooFwV6rw7YpzHdTgXScUavtwfrcnldGoSKArJdURdzq7CDfuYii
N6EarGoUwICiTK+NZjiXRncQkfY+G01GAGi8hG7FrjLVavNcUetwbMTgq+D/6NMPa3B/f++Nwu4G
wIJjkFQFv/5sCoVsNBwLaBrTpJ0wEeghHChHjbe9DYfqE2Bb0uT/ur6/XhwP706narwqnPLW/Q9K
qNplWDz7kntjfhJOGx0kWHuzeuGlcWtQn99qvBWDVuYtMkvhkNG1ch04wWWCHuWbvx0bAWwHe5oy
4o1034BQRIVkT1iDLbqgYwNu366dg1F2thwNIQgTEAW4jLcSNoapxjhDGnWYTGP5wCOjvCAilwM4
7Y+EnG5aARwiHo4I2VJ/xIhlCwBtij4tlYxbggot8lyZC0jZ+Eav9jtOB7/KYnxOhur3evGem1Qc
tIV31kxeHSB2GVwSMq934iSiYqK4UIc4fCynTBsbEKfV0RT3viaVMES7eRzjHLfJJ3TCYheZNaPU
HYDgngCbdcXn1BVHYe82daL4b0l2KQk+sOvNSN7a2gpkiDoEho6hNrZ4vtsZQxjhY/XBWGP9VIPv
eAD2Gf/WFmZ3cBXvfU56+nQ7IGlK1f/rzwml12naIa1Dp/YWzDR0K6AZ2h9szp2DTQeCKxgsrgak
ZDNJEo1StUZYSklvdZ+yVQHkna6mlETJDaj6uToejHibqCE+QYkZuiQ8LJ5R1/PKtbJSRuJwWHRL
+8z7kNdfXJvvBSIKCabpg+4DMGjFQTTePRq8asi52TY8njbb05oRfVWihBA2I44VDanyRyyq/Ann
SfPHXJupj8mo8alPK/Gkkyl+xeHlqCG4M3cLlBzXAcki/Ue5Gq/uuNQsJ/Q9vDLUevQdszkr3psq
Ne/Owl2ozvTxPYiAt2IMiAlg9OTtILXzYS9fDwrhvRdTQwYkQI49LHmCb4gS92/frgjZkHoTsEkS
bkATRGvXKvUyVNsl/owGT39WqCxc7kdsmcVfP2eQs+VpKveqXMfN8ylBwxGTShxAI6xoPtZro3+E
r1qd567HObSBc5m1iYLrEr5G90feiTv47vG2YAPxLt5iRfty0DNDtGVYNnrrqzyUEMNfEJjX1eng
zXaD9ZMrRsEZ6VYHvgnJ0PWK8W8BD01NGSq2/UNrqneW0r/vU++cFeKT3o8P9lTi+zy4jy1GObmS
XVojfhBN/e3+nHdCEGVpcmYKkWAbtuVvvWrjqufSgkUtiIBlVfp9nq8HO2fny8IB5rUvX1K3Op25
hQ2hFq9FqEy2eIgmImk1jd8UpVwO1nAn2PFBeXVInDNF8M137ZdCwVYKEPNcaanfOYN7BsXiL+kc
lNWbW+KsoiTSsVlJMMhjNkm6Ec3a0CMBHaaiUc9FW4k/zXFaD1STdkKKfERBXOHSxeppc02UTjyl
hpbnoYUj8l/JrHeXZR0RGZoz76loR+0pG2PtiAu6lfCRbReZoyOchh4CieEmkiWrJ23CjCwEklpP
vjLkRVjC2HlwCrsPsyzGCKdc9M+rVmpnOAm0nBVRBFNn0qu13OIUN6sRokrjHGQhN703fhm3GT1f
+fKWrY7rw7MoBZd2Qn5VGzX6kkrk+HlSxUB/vHeumX2IojQNdDX+6CTlu6yaPpStq/uZNf988+EB
80GdkASTxHmLucpEZY5WCz9NsXvtaei8NliWYTwIiDtHVL4zbVp77AGu0+vZUmqcB6tSstBspw5E
tC2eot76cX8qOycUQqNcatDQUizmepCuKtzGXOwsjEDbneckWU9eB0dq8IaDkXZOKC0dNjJdSg7P
FnRtzMBv12zJQtz68lOcEuI6J2b1SP7Xb2ucH70Hb2rzbBfoUojPkxHwP7YdiK6a8mJMYb25axo/
WcZc1XjXKenvUx9bYePNxVmZU3HuCheP3WVJngW23qfVTsuDnbu3lKjmSD4xAsIUy66/skyWEGUs
sQBTkbld61I5KYArDyD7e2tJZd4F/UrjHazO9Siug3lFUqsZzFv8sIZybM+4UgDgMyv1IDTdTuil
gEvlAGFDSpCbAKguiYnpXVmGcLCURzOav3cTNjgHe1M+cK9TAkbB0llezDS3txOq2sjwhipBYLVC
4eM0LU2KCBW53HKBZ4YxTTXVfYRQ5+zG/jQ2XetzpeofJaIejCxmcd8p/xbjqQM5rlMToiF2TsxZ
fFa7HN/APKmb71btxD/zBEoxWP8y6p9XuxuWs0e6ap/Q3NJ+zr2RfpnwQXxc6nK5jOiWfsyzSRi+
ohmdGdDUqMpwwoonhh9VjPWDQgT8qvbdVIedtYgTA3vnJdKMv1oDwAmKBAb+83ar/p1GU/GPspjq
cnb6aTZOrvAwa2yVRbv0xRA9mIq1thcdT/PVH3MH9KZuxjgQVcJJDwLOTh7N9+bpRSiQUNxtoXVR
2yzrdQOGeNas30bh2X+2maWcXE0Rnxt8ft9rWDAGQBT1J6dSo7Pm5m9tyJLJ8huoGwLdI5neviF4
ghb6kllcOfYaB7M+rv7cWJ3fm87Rc2VvE8uNRUOLAfWt6sEw5YPaeage6K2dXOolys+8wd/+2PMo
1NM3R9wAEpi+eRR5jWFhXyiKMMnxMbLKafxQQK07OPt7cyGfhOYrFZlo0l+ffTPGJsBZJ0hcTf1F
HeFTRFGpHGSvtwEG4ZhXg2ymkuhLmuQLg+A7Qpszc/OwSe3kRO/8iOS0OxQPSTpGVHdv+IdVvA61
I8YiHGO1gyDWRkEEYNUf0NY7mNXtxcSsQOu81HRpUmzC5gpaZ1HtggUSTfXUNb0On7Yu8SUcRJP4
RTUfkV5uEztG5E6noCOfVNv0MYtE6omMEa22M947VP1P1jJheunW+F8izhKMmfH2WhWDSudeCpbA
XbZpXZ5n0qolKUJ7TKensTZS+rFpwyWM/+f9wL2zGSGYsOF5z0kjh03h0p3xYqkqLw+XtJwQadXt
v/PWwf327cOgUwSHi3EgjW0uIacrwQcKg2Esffqgd3X3Z1+h93l/lJ3F4kSRRfC2gDq5hSN1mG2q
KlSSMKuL+JQ0rfbYpqo2n6BVa++nMbXPIwKSB5C93VEtLnMe+AD7t7k/rMjBxtQlD2PYaUFrGu1J
6+fsgx3lalDHZvbVXj0rvD/VvXVjjjSAsAKgrLlZN+kBIgtTedg32viQen3kt076VoEyIjxq8bR/
yTcl02MTRfiUptbVfR5Oaxu/m5uoKP3aGuuDiCiP7SZ5uBpGTvZVQWbpE9ucEd8Lrd7NHm3yXMef
+/IHujJ54KUdDiqZB9FhKRP3yegj82B37qwgRk+0gQHm8f7dYr+6Sl+ipI2ycK3M/sOIyNdpNuP2
NI+DfkYyVDwqZRl/vb+CO08kuojUTnnFSSuZrfZ2ijNz1rQtWhbWmLYXLhrvQ4p1cJAgsv5rcl3x
YxSqgz0GjEFdzeaHREEV2Ybl+F4t8+hgR+2EcZqAgGPw+SUb3yL/S2KnPitNFiauNp3gXBYXvBDx
kU2M5OCc7mxeNAmlsok01iLLvl5v5F0XHU+3PCSr6P0safFnyoajHGlvQo6sT5kkpDxk5H9/tavM
VBVqBPMyjPIERveK/WqlZu57w5qOOoG7E5INW/JfHi/bp5lTq5HWWgyVtN5fse1WT2qaHBG+9nYp
wAgIxdyBYLU2h3GYE0gvrp6FhovTcja386WplvidmSzKKYlt+xHI59HLbG9mVInJuCjD04neJCtZ
VNaDx2dDXCCafKzep9/msW7/uH8Wdu512oFcsi9FUoR/r5cKabPI1EsenI6VTh/zOBafqixC32So
vP7UR4Z1EHH2piW1tummwZsGTbgZcGmbfowFhROtdkNLMbtAWdQjZcK9LJ2XJOJmfDrQuNvqQ6Go
5WjmYxZ6xTg9qck0P06llr4zmiH/FMdQtklkikcQ5enfXbdaQZyUa326/3F3zgGf9kXcnh7ejb54
l3WgndeYOINn01dPwf66VRGuEAi4H9Apdj4rhw2zBCmeYLJVrz/rMA3T7JZLGla1Wv3tpSa7s/Oq
8/0J7Y1CNkbzzIDzjsXa9SiZPoHhXnLEYhTtr7YEmGm0KBXcH2TvqwH1kLQkLgZKlZtBUF+M8ypJ
wzmPlRNlPSy2EQv3S93oD+azOxT5nvRCoDOyvX7Kdaps0ThJqCXKn208R+d00j8pShb9i51ASZt3
Oh9NVlqu58Tth369gzBN7djxqV469WLMqTSOfTMvhMwB6s5L6Y1++I0ei4niCsIKOho4Zkv9TwBh
NZXYvdxfpJ3EAfEpyq0OfXcJX72eUCasEVtPNw3pAyIbAXsiSgOnye3uwprOl2mxneUUAYBZ/amA
5MFjXLEONv1N8OLtQ+VDdnYkJ3b7NpUQ0j7uOF+IaNYf0zHrTiPgXZ9M0TmXZfW/5bP/nznNgDkh
o9DjobQqOVibkOz1mkDyqsrC0XHKwFOnwXfNPj7Y/zeHjASSpARdVQkgp3R6/WlNG1VdHtxpiB3A
j1YZxrOqiegg8Xph+F1lfnIUqaMgi/Sgj2Sn6dUdrc6CEnLapqFCLaGhB9CBCVGQuytwIvvNTb0c
P/osOuumUEIn04bUL4Vevnd0ZAbjrsvLk6eNQ7DiO+EXLaqvwphmbFidJSgsRTmLNLFOSTusyskx
2uWTsqT2QSJ3c3zlHDxZhiGLQwB586VKlCWF3vOlzKTvunPbViZZsmsXqT+T0B4EC/2m+Ya7mCxM
0hJ3aBpvWS1mauZZrEwos+g6Gg/x0mYXN6JE+oQvtxs9dY4E3RZihloQze1PgdfmB6+eapRrllrx
3UhznyBtVz8ThP/DetHnEtsOq36fVs74IcnN+DIMUfq+XrHzqzi5/oh44KkyVvOx7zM3rEZVPJST
aTy2kfI3qOojPv3t3mOKSDtAp4R6RZS/3hWpplYayAjEnOrC+rDkXebnZpMedLxeWEfXmw+lNfIO
EOEQMuBMXg9jZ0asFdmQhJGeev6w6oHa6L8lbQ/w3fvaDfqz6USfUOIrfLM0A17Fj55Z4HxUiVNS
LZ/mavwSjXQ2JnVSfTGJoC0Gw1+Q66mN+aD0cftNZEVKclNIMAEebk4K7G9PMWk2BmY1LqNf1WbZ
+jAtlIP9dRvNGEc+AACQwO7cpixxjmQGAgZuUEar8XvqZNX3mrI/NljwpX5bqeIeDLg3MUnroLkJ
Goy/r1ch77ACGbgagsgbFTxxeXcZc1K8NeEDNyfRDpJbJ7vHmy1leSmsRJodUBzE9GgOfXqWSnv/
Zi7SOI4GCdWALSfcNup+bUrmkvVL8j5W28lvyjw9eD7dBhySLPDE8tlIxr0lJiauXo/5BDOkb5v2
bLeJP7r1PxUAlYPp7OwFmc0B0EPkjHLl5oD0RtzXSefaQRXHy/PUFjzBDYe3x2hNf7SLfXTu98fj
rpH4QxDgm5stNa2+bMmyghJ2z1/TgNCmXSIC1SO8eZlqzTqI3DtbTxLxAKRyb8NB35ypNcfgDV0v
O3D1Xn+OEiu7UDOag/tJyu5ykQqBE4W8hnT49QaHvO8hXyZnZYAeSsCkPHQGVhvWYh8R6vc+IHcR
gVMi3YArXQ9lLC7Sg8YKxYXq79O6tsbHcabfsb6zRNYcbMPbr0cmQuTkZUFriSbW9WB9atW1EaVG
IPTF9hMhWKhJeaMvqnw1cdvRUqUYymX3ch2+yhDqzFpnhtEDt/W+rzYOULgNe4GAcnJQx9ubDwAI
k+yYRyEo+c182rEgIuh6IDylAChvDecyLqI3ByLmA/iVnjTLxPV2PcpixOoUx4ZOGzrL/DQftD+U
Thu+vHXPAQOiPQNqjWIoPNDrUTwkKJM6mvSgWZA/RIsmDbLGUn/vsKA5GGrns3F3SpIt+ANN23J7
VxMx5NqddfLu9rEbTet5KJ0jIcDdQVgcQP54HdLXuJ7P3EY4hAGrCOyiWqj2O+5TOilHXabbkpzM
OtjRpB4SVrGtqlYjtkxUkbVgdSvxRSR9gdCKiqzkZ8Uksf+kRVPX+bna5PDUoqrBWwdudfxYr92K
0NSK7Odlta3xKDDeTp8s6AUeCKBT8g+up6/GZT+lcCsCM7bzfwpAl/T/1fagU3wbPSibq1SyJf2V
tv+mKOKVC1ZkVqXykemvue6CzHxcvBuTtjlZZSEOHm+7w0HnpDMttcy3StpQs2C6lLEacGDWx6ox
9SC10WaKxzLxZ7U80mW9+YiSg0MCQG7D/Qle//ojjlFqCrMyrcAcbc8H0l9dVGwdz/dP3s2sGAWY
KLcyTzPYhpso0qgrAnSDawXdkv40x945iW4xkQ/ofyiKVR68PffmRJGCpwAevZRdNgF/btKsa4Vq
BXNjFidU6Bs8xIziINLvzQncGUkn0GkKFPJXvIrBLUzFtFFMM/ASOw5njy6AOa7TY9fg6tqYyZEM
5434/AvxFlNXzuKLqMRmJ6YDbZsBvdQgayM6ic2K2yD+IV0hTmtrAgcwzaZJKE3r6Lt3a4GTWyvi
6StmHFZ2RnoOo1lj1PUBG62p1y5FrSkGF0db9/4w9YCyi6lZjppcMnRfvSdoHfBwAcsOIYTm/OaU
DhmZVKa1ZiDiYv5WAbq4LJVin40GKhu6Se67GdiAf3+/3casl1FRGaYCIsmkmwtlmN1VdWLeJ/Ga
FB/qZfSePcQ+nt3CHR+SFvsIP7fr6WzFjVLxDWw3oBBYfzDrLPqOPMLwcP8H7WxJChvg0SBOSzHn
zTGL0XkYzQyivlcl5ocFFSFfLZburdcos0a8ApETMgTpXXK9JSmX9djL9Khj9ObyzpwamyqWo7/9
eAGx4D7ASlxzqOJuRjH0FPGP3AwWTDhO1ogC9mCyw+5/sb19g4oCIEWe9pCjNl9Mr9TcMSbXCDB2
qKNT6RbzGRM3oF3CXsQDTyLzkYrem1u/svQNwQxSDHahYOuvJzfnzqIVBvmbQiPRB4wAYbf3xMEn
3JkcpqqUxSRRQAbe61GmyhzUdlD1wJTK3p7GOBfE1rRzNHGf+ylB0QeZ0H+9/01lmN2cRdQP2CGg
ksiot8J/9lKY6G0uJAzaHPvDMhdfsml2LlqzuJS0ouFSu5H6OXKXX/cHlot1O7BslsD+kKqc1/Nt
caQeMmIPWfHQXfqxHD7kaNM/LoOtHZy0lwLFdiy0AeQLhpiDesX1WLkY0mYYFi2oUhWetUia4oQC
W8es50bJzxEltx+JmVlnENvuhSb1cLGxxTZP5lr3FyTlxBNXhnPKeoo+XWZqz8JoxVMRJ3i/OD1y
vwpdM2+o0+eWU+Ini17i7qo1R36yO0GDxisoXQIHHfwt7cxDoUtlfbTAs4T9oMx5doponBwctN1R
pO85I0gyyeZ7daWpUkXptUCxxUfRRc6nPsq0g50n/5DNonBFyvDPCNwFmwSg7ihozuqgBamyEnXT
8bvXlDqSY+Pj0vFWv7/ddqdETujQFaQasAWHV6mRDFHXaEGPEYqv9obzmK8YVN0f5cUmbjspSuzc
yMRC6vmbSVV4A4libtRArazKOsGQFn9iLEZZkGqI+13Jy+QrhqpZepoNtNyoJ85TFxQjhUo/zgYV
aqSrdb9aY44aXyD7+Y/hdOvfUyTG3JfW6uYFSoRIT4owreIkwFmnIWJ+XF6FOawNgtue/bdVNp53
No0FXTP+Afm2NrQxJQmPjMpPM7P6q5wi96dHZ+8fjTfwl9F0pz/mXklNYDuG+SfWDfnsw/K2vplx
B4UAGkyv+SqsPdCtuguErTBjdT6VSN3+5uaj6p6wNKE9Ar+z/r1Ip/zPWLRzfDLMUh9Po1qv4qQ1
7lxJ0kyBx6edLtblf7m14yRuV2nBGBWZ7dsxIGFfrd3q+8HS3Gw3sLMEWIpOXLawq69jgOcWzQr4
SQ14mjkXfS4af1bSBoOo+UjF6ZYRwUuSWimofak2jP3G9ViqNYi8W9s1SHgMtSfefesjz/aKu7cs
U/E4i2xUUAtMsuFcDLH9FfOR5rteT+XzkFbRcFqKiSqpmVf1jzd/BSnyRAMGqSM26mZ/znPbZDXU
JfCarX7yIEWeaSBqvt60RwX42wDPXS2NQMDYEOS3ilnEvtgTGKQGItKmC2q5ZqCo7gRmcDz64Ld3
J0PJBzw3mQQkb9LgQe2V3q2tBenNiHen1kbNZ201FzClZqx8QrwLG554MdCxuv85b6MKlQmU42gW
ojsBYOt6oa3eKpIIb9xgmbz1Ka+jX541qQeZAbvmdu9yacmcVVIzYBxfD9OsVS9mzeuCqJ5y76H1
+kW5lKa25hcjWua/TKsFP6zWsVH7du/ZX8fUzVS+w2SDvm27KDon9Vxo59EqM91H+FYxfSxu29TX
tElLLrPXWPqFy382L4k1t19mb62T0xSlcwZGGV2GB6wDqVm1pTe3QVx08NEtdIgvVREtxsOKfXp+
mjvKrT4BH0UUPAOy+JRGFL4+NGWJEcqyFk52Ki09/k+7jK5yatwxcc9e1bjvgKHF5oMdt6BJHVF7
fpNP+hd1GNrYH6dSIQuJsni8jLYo80sUl+lnGxRxSccldvvTi7D7ORrUWE5a4JQt5Vdln1OLirOh
LXbj65Fe/idd+uh3sPrF59GN7Z9tNCi/g0pTc0TPGu13p9W0b4MxuIo/C7cYsHOqeWO3XW3ZAIP/
h7ozW47cyNL0q8h03ajGvph19QWACHBfchXzBkZlMrE7Nsf69PMhSz2jiOAwhnU3ZaaSUlTQA3D3
48fP+Rd9ujVLTQcxbM3evRi6Ova9wsmtYFlqZ973aVsiZuwoa31ToRREX3WtIbOMmTIkdN1cLmRt
43rZHfevSt2voyYfqF33cD7WVP3cjm6ZBUVjjAWyFyvew2tmVbGfGUhtRK3dpBUsLj3OQ/qB2gdz
6jJjN5V631xUaTdgUpwazzRDJQIdG+o76+zxzlaUtPTdhF3zOc6a/jpLV33dtaY3pRsxrDYiWTdC
BK5a2GHuzpXrm1Zi/vS62LYQwLEWsGVmmhi4hC3a/TgRYv0im9QveLGY3Z4cJPF2LJXusayVsUZT
X8M+SVt1SV3ETj3pO0uuXPQtHUgfUUclJsqvy1PRFy0vzVXYp+mgLLhpNT33sdFr2MNZRjvJi43h
uxtb5p/KYEvEMSonu1r59J9j0i7MTOeStE1r0d9QIVmNfdOPxqdx9MqBHExNJbs+mbzA1mfdxmhr
SH8KozZvdGvKHugdouSglG72UJKOfnCTtiQv9BwxhrJ1qdqrudZ879YJH6PBKSceTenjOiDYTUiL
D8Z4VaeF9WcBLIDmFsU/nqzyVnOX5Mnys+kK66M+jbaDtLqu0YWS9jKFk0OmH2CaStURC5yUIFW7
w3oBzqavglgm6sNoK/DUbVr2nB1Tku1qKO2XlevOIF/yrPmp11b8DbWf9km4MAz9nlvRY0/B2wh0
j6skgH6tu+3te2dMbtqsiT9NTav85MLUF0E7Dr0IEF51XiaIA095Puha1Hmluez10aiq69I2edlT
lnffYSdZAqO61E33+pAWmd+5Y34nQNjmgWMu7nPTtuNLRoXlkZcTQxdgDc2BivbpS+2lgxNAMleE
P+Ge+Yz2/PBpWSa1iWoEk/m3jjfK0Kg0ow4GlJxjf22K/BPlw6wMVPpbmi8g1v/Ze9Q6dgs+lVY4
LDELpCit+A8+loHrGibbL5IpT4PMap0dwD+blNxSnA8Sz/Lh0soL1ze0Xj6URoNAF86aDqsSx3HE
2zOPKeiFkza+ARz12pv0uL2MkSMf9+wo7x53eReXsHmhN25qmIz7va3TVMwQv3N8SmPTJ1KhtfOZ
wSknf9KMa7e2lw9YoKvBlBsQcyd1Ma/a1dNYs1rqTle9PjUwW7kCyQBh1aTyecAJszjH7q8Vy84e
Y1vOIixEaWGoMqrmxziNq0c7bXubKaw1vLxsqV1YFP0fas+G+ePQKCG9Qrqm3fUmXgOKJwUAuCG7
WRFB/dSaurbubaex2iuB3VwLUkeBF9JNhNIgG4v0ZrNvYW2Ykz3va3bbuF9nWYtoHPJGUMwSrrgo
mm4ENpJVYD7nuv+jpIrfByldxciNE5OA2wj03Kt+sm7coYOSXeqtdqeCcrKDqcqHW63t0fSqMD6M
sLIkigoc9bIrPJETidFIOmmRZY/EzBamyKeuyMvvqa5MSWRl7pzs5ZiLLCoRr+IeRF5rRJk1eeSo
TUpoypOs+cYAM2XLlPQE+qmnfcQBo6Aj3SlkAh2ZmAC5qixFgB67/nWt8AuNumF01AsMXvXUt5jF
gonJ4NjMXjVbvjHEbu3DbZR/VG6mIlWQq5BjhGOuf2BRjcvZWkn90dWL8tIYaPj72dTWGN8bMPB3
uZNk/UVMMFZDPRkcBUW12vmYoABu+x5n1m3HpnOuHKdRVDTCzbL09VyUL2U2dAh1oRL0RMe7u67R
b43BWmkdZczGIQ9f1mZ5iL1VGbGDERUxvIut2XfyHOp0rpiiDXo0qS/LObb8mttANLSOGqyJvIF2
1D+MzD5nEblc7usYfvV7q2lGXgGKD/h+JZtHJU3h4cHM5iT3QXslT72lVENgdSMAeFpS+ZU6WM2P
mhIbFzhrsHI/N1UybPJgpQnLXJAFx8vSan7S2HUWLouj3AwV8p4UVaz0yTClfbsu7ZRFBEpjDhtF
5zxLtVzxHS/HJHGozJZ42ebzgzXk/VNVx2UdGLWTLcRSq4AsNWlNHK7gNAq/niZrDNkwpbdLqlE+
r7QfIiSlF/dqSrPiou04OsLcIUl9LqzCXndZMSXaZSqU9JujjmYTNtOoDQGNqeyitvNhJ+es3vdZ
A/fKNIpWC8TSVDe8y5x7WFb3dZCtStIEOlp1d2sJ3fRPc5kpsA6FtD81nWW8pJ4Nw9Xuy0ndldJF
E17wsIOfaxzXvup2hAdZ2/190XXti2w56CLEBEFsGX28cLkj7PYvyTS4nEoqdVkRq8tXzZirl3HV
dLKDtlvMT8WoTN9l9yMt91perT8wYnaf5nIVZHQN1d85lqAzdGAErq+Mjt2GzJtF+xNjyMd2cOV3
OZTj1xpN69Jv4ex+yWZn/MH9hPSusbVm8he9J70zUQksP27pyWM6LEoajWWKBKSH+9Xog+iHj9FZ
cpgCRDDmNFjnFY6N6mXjp67Tna+Na8k/Cjfrhzso/uI7zN/CDtxeczq/ipXuzpn77Kclhf6HbphN
FyRmHP8ksHE097pJ2QUX1Srx+T3iw2AK7XOhVs7HsV1UgDCVgiI7nf+yDeeMFCxkN5beJVmUPe+K
Wpsv7ZXlBIp2Wz0FNAHURlIYo24inUfcs4rSn9MmhT2JSNajWpdGEk6KFE9NXFgvBXw8kuh89D4r
lp4asPit6qWPPeVedIu4zSdt3mWjViw7oXXVZl6QDc9VVbffl1ZCyariuFk/TTDSWBLZnH6sJ4+k
3UkKzcGwEKKgP8YICvIMxQIhWNTFZ15YMV6NKKN8SWslKyE01Epzt7adpoSjSoEydIj3jU/digMp
LzLLiRpNo26JrkJihWUi9YyLSl/l9+pkL/XnPiNoBH1nmGtYzCpQRyKBfERIvGsC4TmL9CuW6p3o
OvURSrqNs4Q6Ed7IvMTiN1RCK19L8Uj13SH3Fr/wEP7zacJZyYXuYeuG3dvcZT4N3WbYFdJNvmAY
6/2o6TGBmnPmdPUl2LePRWvjgiNtVflW4UCykkmX6YdJ5xT1s4xK1NyZ8errKSgZf66TuvaVmOlk
O4pEXFlSm1N8IkbjrkIgV496e8h+zlIM3Kz1Ig69fK4cKF7zdvfIDU0GuEQ0Q9ChqalcTfhPZYgy
uOmn3ClHk/i3KPMXHHyX8cJzV7nsKm6B2CGqdktDGo9RjhlPVywqmPbQ7O14zcRFC57/Ru+kXMLC
yCkXr6VX7ONMr3uE5Azr5+ayTCo6Cde6rId6/gHQ0mmuKtNIOr9XnJjSjJ5UQQHN4A/DqNlJhXQ4
SOpumPt7Hc/e6iLphtILusnKilCb1/mLMOTwHANBTIJiGNM+0CfZPGde1iUBCEXnu8hXbE8HIVbb
d0vmL8iwsbZ8U5HdV6nSHAMqVbnPZT0gtweXlHpTVVnJDbLrrbJTpa3lO6NvUozdOJkNfwYWnoSl
natJqKzJyOtZs02fLynWKhr1CsaC7ox5hi8JUh6R7ZTIUUz2QNU1yWtjukM3QkwPY+/YnxUH6ZhA
myRRW1Uz52KUxtD7auxStUI7FsE6+CELeFHqYIGVjK160faloT+VmIUMd0rfN26ATJG4TZekrS+9
YknvKvIE2x8KYQqfe6h8QnZHPnQaFuT+vNZWHngKyWjAzoautlr6EAeCa0ZNwkIj2XfbJSdrz8vi
I4pLpeEPo/AwxeyHfvJthJYFPQivnyLJdLtR5uF0EbhJOqbXujC85ZrMCCcFp9Hcy7JtVNBoAk3V
oMyd7mOpFcNPURARw6lY2g8THaLHaijI+fOE6+F1HvclsQNWARZdTS3TG6VRutl3l64Z8YesClSx
s5kdN6dT3fmo75jPUMH7NCxsq3mYZzxGLhTSgKgo6CDu6lGNvy0FbzrsSO2KwJWt+tgMLUmjMal1
vhuHUem2V+MMj9Sfay+UxSB731291vBzYfDipKEnDfmkWg/kMDMLiRoPbXDAb5Z2XWQEnqt07GRN
BpI0Xx1FldllAXHnyVVRGQjXNenWsPIEhtzltKBzSAYlIzlQ/UQ4OMZcUy7O/FKhVXDVjxaX13HF
M8uHG4b4jtq0VUy4cqvRh9qe3PZwNh/ctLEfdcUlZGttUqm7xW1j3R9tsmfKqHnhUCjJUo+xhqIJ
vNT1qAisk/rdHTvk1fRmlj/anL7TBQyxeF/PqxeHtujF96E3OjX8DyMd6wb7sGlfbBfiutBJHltl
Vq3gPxqbK3tb0YinPO+QssvJ+OQ0VJ4SC1G1ACVZ7LWQU/BSnyJ0YjJvRvmR7+yd0688Lboh2Akm
FOl/VLUgwRxWimz8pEdXLylIJTRxiRycBXbt9oDErHPaVqfFL3qLcI0p7UFROmn6DSBNJi1vln1W
j5zNg+ndp1Na/nhviY16F610F3Q1xdTjvpiWjUttLGLed6N5i56mTX7RUzF+dyXPcQDUoXdsw8qn
RHr44vJlUMZGU6e9CqcUBDDUJ6Eu56T2T3seGBZjrAiHjn4pW+hwFE6RPk0Qg8cRashvqzytHrrK
K6+02DL2be0aZ0QaXml6b4h/ALGbgAIia0eV0TVrjdWykmk/mTj9WUSmqhs5r435i4IAiu+K1gxa
hJx9a+U6UuWPuc29oHuvC6IFecjY+HvG1r0C4nf44J0cyVESXSJAlE8XU4Nvk0Dp4N2TyCgo5oBV
5om1Y3GFQodYkxiT3EPUhFfdOT0JDw4yb6/Ikz2GYiZNK7D46oZiOAavUukrszoZ0RqPp/E2L7GR
ob5sRVwQyuDtoU62GM7WIErpDf2STTkeSs6ySdaxrPatdPqgS0X20M/ZdGaLbUX/w6YVjBrAUijh
UWNGJOFwcvjyZtUzL0xOSV9nJHm18+9zPFJBVJ5gnIHvPgcqP3mJaHup7saWgzVESfhov5UDfo9S
tZgqkReBVuVK6ICHC9Dpfzc1D64B64Lkii1Aina0B/S1t9bYksvexK3Gz7h8RSsS3WdWxclU/RoF
qgcEDRraxx5NZV6JaTBbehCNsu64Eaz+qtXv1vXaRuGvzVyd2HuMY0oqZ3I0KRZaKbPtW9Tl9pnE
43Htlb+0n//zgD/T//d/8efvdbN0uPPKoz/+9232Hce9+qf8r+1j//s/O/zQf9+PL50cupffbp+b
/rf9IH48y6wWx585+BWM9Nc3CZ/l88Efdvj0yuVxeOmWDy+wguSv4ZKXevsv/19/+NvLr9/yaWle
/vn7d/iPcvttCV/r979+dPnjn79vet3/+fdf/9fP7p4rPnb9nFXPIhP9S3nyqZfnXv7zd8Xx/gGn
Y6NUbRaN2Cnrv/82vfz6kav9A1gWtnwaDroe6SlLXNRc1//5u8anIGEBJuGqAuJjs03o6+GvH0Er
wLST/iGQE7D4v//P93v415791xzxOv76829iqB7qTMj+n7//IoQebO2t/ciCRG6Lb3FyRgvkl4Wg
LLYfswKhKz2p7/UNNbhi4KH1Wy3N0LInUzV/uNw6Hhx1XqJu7UO11dagKUZuTUntXaiSGn3SYSYL
BsXVd2O1xg+9Oc6BNuaXgz0+lWqhfffSRbu0Z2g9f3vtrz3GBgY5fgx0hmjcb6hBlKsPIxR9lSLr
yMP2q8EiTYrPDnhdX28nLLW4NA53y7LAKV6kHuhpgyZS3qA7wxURZBe+Lve1vjYRGr32DSmbcYXf
pKT9JCjraeU4fOzcovkwr81XtTwnZ/grPzn46lRW2axQuKFIQhY5Cq46Pfs2AV607+nJcj81u08u
Xf8nkMcjmWinqQEglPq5RtLoQ9NOn1Mwfbci0Ya7DAk7Y7vd5g+jWjVf8nYtF1/vPYpFtj2ofuJV
0wvYPu9SpPJpqTvjslLT8VkxOp2sfanEo3SHGq2eRYCEVZ3LzkMa1/dSKmM+OkP0HkrR7Jc0+4pc
SIxCv8kF2lcotIP8zGT+56+JfFdMuW9exEfZvbxIwsVxjDiIMv//xpUt+v/f40qYvfzmP6fP1XP/
92C0feh/wopOWAGXtR2MHP3Elf8TVtR/QOgFwAJHeQsPGzz3r7CiO/8gZtAAR73qVyziR3+FFV39
B7+GtGWDwBB0oKi8I6wcn3XcMMh9iFKg8ABUnfBju6lfyJFQr+dWFFjcngFV2c3+by/llV1/3NX/
1yjI2BANLVCbRzljYg2DacxGEyUw3AG2en6MGGlQKOZE+WcRoRTmuy2UticDwoiZKuBUUsnDQEPT
e10X026iytTr3dL1m9BV04dvP9kvCPXfg8L2aBC/VbicAPUBQR0OMyS17Dc4UkR7uE1CMxOmHdKt
qMNa9SRWPVqtUsSTWXKzlPSwqLor5ZUhREa1SWuty1ZtZ9zLy+rPTN9aH5OoB+MjuTuKv7QFkIdF
9Vq5Wahn6w+DZiX6fshgUuChorm3A5D++0aryou+l8p77xyqTpq/MWE3aWUOxqNLzlSv3jB4Izph
q2I+KDrwQujEqU6xJNU/D/YQ4zXa1EEvPVyG6Q9dgFLO94uGWKqvtM45stkvPP7h29bBfgO0pRUB
/fhY4ML26jRznbaOVoWaAij7+SnjYPRX5Pa/LIpXPigrkjuJMtp0WoQRklyZZ0Acp1sG1hxVFnph
ZNrogR3OuFWbqAgIlIsddKe/ZnZf3Y70Ls4clMdZNVAdsJRgwfkbd1j76JxUMlWoyZSUUQaBPXCn
urxSbar8ZaacM7Q62Z0EHziCyAMDeyH7IXj9HesOBU3X+k0ewaxEe13Ncv5KaUgTvluLz+o8Kz+0
pBvPHacnr5FRt6oDBiEkSJAiDkddGrjJrJskSqxUTcAvzOXVUPTVxdsb9OQ9QkHbwMy8TqYNz5zD
YRIKl60mtZaaHgyaNJPFrsRo81oC4njnFQ9OPUNxIXWQAXABxB8OBSG5MOd+aiNF9vkn0ETXFIG7
MyjwbXUd7AAGYZ5gwXMBsvi/w0FyoSN2njdNlMVe6XdyLi50OY/3Ved1t+VgnRPgP1kcXNMIAgy1
cVUtTpuDxZFtQHR7mduodqcHHfPH1cz7kBLLrpqV79YsmjML/2RdMCBKVjBKyLEwZjh+i0TBVdgu
cdtFsQGFlDgUBoz2t5fF66MgcgGtFNbKsR2OMwi9orbTRJrQPX/dgMsaGpj/zig8D2RBQG3WMVHM
2QwsHGDZ9OPaeLfk05+zxu3/7Uc5URJl3ZEpcPHXOOrgQh5NUSzbsWVV8iymsQYTDYkAdID0u1X7
UoGYunHjnD6pvqaBXg7ZvtVFssPG0A7f/iKvvVPAzLAXWSgbgu9wqehwySw9Zuampm+CvvSM/Sqs
+Ewu8ctf72gHoDjB0iARh7Z1/LhZixtTr/G4XuzR4pNQW/J03OnV9BHLoU9QtzIAHYZv4ICRZOA/
Gu3bvFkrJR0421qj4QVa9sy3evXZCWS8f/wPoNYfPjswqyKGO9pEizF8UmKdAnK7nEujXhtkIz9z
MMBX1/Wjk8ew+sxWOwZpGonRC4bf4HbM5Mx6eiViwgQkb0ANkjB/DCzte7eoMWpqorgT6gVF9uxT
QVS7mnsnPxOct+ToeCo5yNXNGhI6/K+a599YVguTMaIl10RjLRVEBtxqx41RhI2e02yfC8W3qnbZ
derSnHnI001DFRrZPJAYW7EMzcHDCYvtBH9NSFORPfXjU46W8ZXoEyVqhr4JDbKz6wFViRdIjtbt
VBUl7rtGTAPOys6snG3SDt4BpC80NECak2CR7B99EcRXodDXHp2LpP2pqmiqN8tY7mIkoHwagEX4
9iY9iefblcECow//m0rk8WEPfgRsGnLkUW5WlOs6pNbprrB87/JYThcFaAz6f6O5fH573JO1u9VH
yGUgW2EIhrzW4fuWlj11+TTggsBt6RYGC4Q0LzkrcnVcXkABdCPSIwoGq4igeMRFmSF7wkVcqgjA
vfzcwui89JZyuIhxB79emnakVbZMl2mFPppUnPLO6V1jVyHFHdhDtT7x4pZLCuxWE5SIpjWhOeXz
Lllq75MzmH9UZrk8FgrHIHcX/PD0nkkq2hYRh0mGc5c0V4YySF+o8xDC8xkeqaKPuwKlP1+Uo3ot
hjW9jtVOhq6pZDtDGil4KzBQUhKTimSIo6qcC4C2qx0uK3Ht3dMAPwiNQ26P/O84eVU8ECs6tnNR
uixWWKmk6G0+Pr09yC9WydGa3lhIpFt0YOBHH12KJl1RyqWYBYJb5fekye5n4GxBlmXKpl2ThcUo
HlJD+SjUdZej34Vsix2lQ7LXjUL4mmhu6rmjfdnQ23v7q51EHG67kDohZ3HnJogeZReIvIy12+Lv
k+vzcLlqXReujeH5up5rwagl7ABwUhEmkO8F0bMyD0Y+eicWhnTuMKkiqqZqCobRmjA5WZBLyob6
35lk2MVkiIhiQpY63GvJuOqTOkwicrvZ2mH6lwZoCFtnXuUrOxqVAohLhFG448eX+sKAg5Ir247u
By0yKubVWOMvb8/Xa4NgokbVH70hkt6jsKEqKNmrs4KHiOa24TpQ8gIRpp0Jiq+tCuoSNNegAHBZ
OJob2+gSJ25whKtILvaxaxZ/pPFkhQsa2bd5PtlXUyJBb3Rg8P6Nt4jNlLVxO0lEnaMzfcSKdEDE
t4pSMDRfzFIVoQIa5OLt1/jKIcNtdevPUFCie3eUIq5gzmDBZ1UE2tW+FiXuA0TFNKwTaEJdYqbP
b4/3ygtlwii+MODW8N2m9W8Huw7rt9XtHCORsVciy4Co1Y2JgUqtO/hyEEOojw7nDKZoZ97ndv85
Cj0m6TahZ6MH8bSHI3sY6o5TjTTzulRdaPWGEazD2oVG0eUfbSZ1lziiC5M+a/26abR3Kmqwyw+G
P9p6A4uoUYYeT5HWhFJVg9SZ7W4+k728Mp0bTxw6DrOGBObRKMUc603cI0OubKhY0KDaRU6hCfCW
Puwto5NnAsrpSyVYElCw0SRfQqX58KWuykxWXaPOXPOzUOT1HxNR4QnXSTvwBpszsE7NeyV16qCa
z1quny4mbVMWgvdMXooa+tHinYCbjbUNcihvi3tiNHw4YLf37YCfeNkAeWORqXcOrrRvL+KTgj9X
3s2QckspOMkgah4+tma0IPaTGGfANpP9bVF1UAZq0ELK9Vy2xovO9HID6ZS2f5wB4N5yDbB6WDax
Wu+qZPa+AtV0g8GZCRvwmu2nrsfRO6TGpTxPOSQaX1uWGbh57nYQNAZJFdQB9f1BBUydBc0wcG3R
kxiKDqrVsDh1N++/CEsOl0aR1N+GxMkm2h9N0/gJbPt77jmh3iq2+2QkLlB3AArpt8Ktupe3X822
iw53GS5oJM4Ui7js4VJ/+GYmWc15POZN5HiK+tRzYvsy6+ozecRprqqBwuYyhcws1YBjMz4xrvC8
WllHCgWOOJlvtMlzfYiPnzbkFO0TnDHefq7TAiM6s1ttkfE2dtbx5adVAV25XSYiHKyHSxtu5dWi
1pDTDTu58iDs+HExid1cIQztA33N7xGfO5eknT739iU4vklStjvK0YKv5h5QUh+DvfO27Lz0xvZq
aFf3EmL3ih6nk2jXAOrWH+9/eA5AFrpDyCZ1OEqebeCFyWqZVSSxP0Y9p1bvOPqV0HS6PJwnKe+y
NHe/wZHpfafuBVoV+Rq9/SVOQw3MTu5kKJZxEtPlOFxZnpJ2NL7AHSrCaD6VaG9dJpmEuT21eTAk
aZH71PLz6zyVE7TKwjkz/msr4OALHOUCdU8mA+IM7yljrh9bueaPs2kVAIAnJcwtq7lOQJLvlcIo
g9GsIQcA2jmzDE+31+FLONpesVxUBzIe3rEAjRMp3A+WufZnzujXBkFbz/5V3ePvR0Fd9pS3R13d
VpmRPiBjBOMOrOeZzOP1Udwtt2FGWViH85kmxTQ0HfmNEyM8I7VKf+ji5Zwq6mlRCEIw/DoUDSnA
bPKGh8MYo9d3pgssFX2dxq/MKf0494sM6SIot9JCJr4d5vFBxFznhShXUru5eHFNWH7rrNh3orGK
i2QZitAsZP7upODwyx29g8FOawCJPdPp1muko+f0iDvUEL69c7ZD/zAmMwp6fhs6hrrGsetNmk7G
ZndfRcJsys+G0YobgMLZLjfT99agt5eNQZuDEAl1uOPSfdx0STGYZRUta6bhCSMMyE5eCgGr+yYd
ce4OcJrtHA53FJYUnVONw4Xh1DKGKGLYod0l8SWc/fzSi5E8fftFvjoeHR4TpXYyyGO6cy8TEOQj
9kHqGCefK6PWIqVP7TBtHUlVGr2Sf2c8oGj0eingHouhTHGFvfzCeLEYlBtYgs6uWEwQBW6/RDrI
tPePZ4DLZzCyKppoR9FFiB5Z7oXWUpqJFerZkO5cq35etbW/dtaq3r/9eCeio5D1DW6IKKIAoEAR
fHvff7sMKMmG2a+VIuKsG0FbFz8lEO9ESqwixL2iZjCDV5LXrLhBCBd5DtzxKpDNWrFX6uSmptcX
FkOOVJYIy7rZG5gOk4qFaammZ6Z+CxNHe4iyMgsHlMfWfDhKrBF8X8XY0EE0S0f1N2ixYdzTqW8C
d5FeWHXaOejttvdPRgQmxLmLnpVzHLicJNGw47WLyFC7KTIcFN5cmRWB2ue3iS3sq8RZVUon6Du/
PS2vBGZafjTfbDKMzTv3cFbGpF6BsM/4kwAoDnFBaMO+hmb79ignAgpMvsmDbSYTUDH5h8NhFEdF
QDVOce0ohBuUNLT2jkj7+1l6zsXUrdmVHjvrM/7BRuhpg3qnjrN3aZVdETbm6N5lZWedefJXAqXp
qASvrSBJtfFoPfZeJ+JqzQsMbi310hCSDEfNtNAo3XNNzleHIpKA/9hg3MdLvy2RKUVQtIgKCUMG
UwEuvomsLmXhfX37Rb8yncQr2qkkr1vp5+gArPQW4k3v5txV4iqs0bTZy8LNz7y6V0KjpaGdhEQq
+T9NpcPZ7OG+LlVT51E1snLcUfM+DvmohkMcr5Fox/TT20/1yvsDyc2A7EYWkHoUquirj9wHcXv0
Es28ogEy752sW66gSp/DNb86FE9G3wNsGr3Hw0cbFAhamS4xtKjGlVMm7eDfGvqljcjZmfPz1wo7
2vR4JCDyCSYYHZuTyeq1ehhGCCjoD02fvDY1N8ZLHVnN2IVdUfUXndqpF6tY0r3d2ubtimzApUED
8dpw0/gxzUzUY6iI/TBgwLS+MltAMJMxFNCzQnWsYBTj5+UbeJpc20VpBwskjfti1ePQimcv6DGj
fy8sAnS6gzsBV2a67YgBHb0/1S7afuWZZpodoT0iT7ZYQ3Hm7DoN0NQc8Y0GBGKiwHl8PYBdCZ18
bLKobtdxX1uNvRstd4hmM68jG9/sfUuhbf/eVcihwOm8PdWm236UgBhLiqhViTEC1ZZin+FpsGtr
8DqOM55Z76/cPrj1kMb9q7+PBOzhW5yVPFVTx0gjgPtKBD3U3GuG1K/gsCMQkeoZEP9W3lsTHYRp
8vTAxks6fPtxT0PJJjJH2Aa3ytl2DD0Zudq14JGyqANytLfqUu6s2Trn0XHi5MqW1ujSOHSjOB7I
2w8fFR1v8BKel0Yl2DhSgETRdl2Ob5+yxjPNWvzoENGTN01Vi8s07pL7xRPfkrixbtZpRHScRXxt
LGsbvf34J0yL7YsxzZQerM2e5VhSWKP3solpbnOgxJcQhWYkFpIedzw40YsQ853QR9jt+ViFpb46
F2tTW/7aZesOStC7gUDbtwH0weFJbOduc/iaLHuezLa20yjpbesJ6rW6hxekh+lcWGfUUE9zEWad
4ahHk6+dbGGr53g2pFVEEI4qKqZ94+fwvv0lqVtYq6bhywTVJwog50ptr6177i46UpvoHTvUNg+f
UkedfFyMtoh0bK9286znPgHUpO4yThdybW7MRbmNrbjyl2ZBnSA1uo9vT/tp/MdfgjyMEqdFaD6u
qTrTAIdeTwqy8LaGY4bgv1EvcEohTJ3ZYK8EMZ2DZgNz09SguXH4sEaWp/by61TT9f5KSW33qhrF
Rht3i11vIao0yPrdWBQwnuxo0KR4N5BtHq0jxxbNkkNkjRbdUIJO0Tq0Z2hVvv0WX7mIbyaP1Eyp
E2/wy+NnE60rECzNIw6+u3XO3fulctVLeHpJ0GgFZMK8kVOIexSJvKpklzbK4CGEx40Cn7Q0Pl3l
htbBtdZozZe3v9xrU+wAcNv03DCuOGaGpUZS2i7M9Qjw9V3hmu1N7o6ND1jTfKd1AVFD56zYWtCg
Q9Vj2TCz0GRjl1jqGi30Z9+uKtd3zKE/p4V3mo8xDh0WiAe/QK5Hhy7JmLJiKksqZiwa+oF24ptZ
/5Lr6j1x673OkL+eisIkJgkmJ8Nxb0V2uppi+VVE3CBjiComOXPWwofEmGGfOkkZjkP5Xh7kNihA
hc24CpdSeIOHmyUvoRFNs0fKKeps3zQ2Cvke2a0xGuf6pr/60od52TYWaSZAjA35enQkoWegpZOK
qdmqaB83zYysk3ckoDcxmlpj6lzkFoLfOPTlseYbo/NBbVsAzP0dygehSKi6T90dfsOfnWa8eHvt
vnYqIfi0yRHCUgH7erSxHKdQFpK9HGPAVAbIBzoBbAPNd7RsCu2qsPZT3iEgYOn1JY+Iowmm2ZGD
2hJwmuRcDeGVex2vimsUaCeSZRoBh9PS9uRERcdeysel2WVIZV7PVfdcDg02X/30YcotNQQNTmMA
2GpQIIFzVY5WtzNa2e/TgsbY2y9oG/Bk7jbx3a0fvZHgDr+QAPeh6hOBJ28c8xK4h4cIlYpYiVD1
y6Yy6B6nnv211tPxAqGVfyNpYlIoHKBIaW6oosPhR8epUxS2uKlMDZd5DTJmDZDrTG7y6kNCtwN3
TMZEPeVwlLgWZL8KrnEEXz1IqXh+UV1Ey6lGW37Jtg8Wd1T9fDKrO7ThjDPv+NdTnLxkrpl0ViE9
ke0fjj8jzaV49f8i7UyapDbCdf2HjiI0S7mVVKqqHoBuwGA2CoxtzfOsX38ecTeUWlG6+EQ4WIGz
MpXDN7wD7m51ppC8RC89sjXQzq8jGjsVUjo16k8GH9jsxXut4AYSdfKemuCnZqzOixL4lWx5Xas4
uQLUIk4fVDt76PT0sQWTAoHwR5dWT1Y4PAFcdGs5fZGr8V9jrp4KlUaXGp+gwH4Ky+nDLIfvlEJz
wchAWIZRYGKlPonUXYQKYT79ktfljzVqtZraJzl+ALLrk8o9azbnY+6uqRSc5REZNwA5uJGRIdnX
FHPbUTMuiTm4VRw8TqF4QKTweex6v8/Vay4pHyozv8pz+ENKx8do1E9SH71XUyTPGIxLMPN4u110
xr52knYZbOMcTMU1UPrUscf6KrX1f4hb4IJQO+Q/1DY2+97S+rAeRw5ihK6HG2uT7OcIzfAzhDjI
TnYSAzqhK1qNMt4qvr75+rFYeoHOwXo92udIYM0b9tkRyH9/lJXxTomBSGITCtapSECh4b9YhKJ+
GNlJjimp5X94ofGvJeJcmQRA4W7nUk9apmYYbZ31Xlm8MJATT8qnIxn5nYiDg4grDlLFxJQ/O8y/
lD6ryUizgibuGZyUDtIIZxc7LQIf4a1/7l9/O5EAI9Ghp6WDZ+UWX2cMjR4liBacZ9NengYpRZog
Le2rVqaJl6RVeZAr7Hwl4juNVBUYGfTGTeSRU+rrepWZZVThH2FrJ+9mE9P7+7PaH4V7kmr12pnd
3HcUEfpcJoo85z3aNFlumKdw4M39D6OYSMn+v8B/uxcsotQRyTx2HK7Gj2YsBo98Lz+o+uzuBeqO
cL1A4EAGu91xvNhIt0V9cu4TJfRxzpu9MSyqk4G+xOn+hH4Wqzb3NGAzDEpo0GBgsCXuDIOMV0gH
pQM1hBBOUR3nNeJacTteGqWK3verZMApVq0UBy8z6tBMoUg8PjR6bqPBHgXLI3Ifeu1wThD54mVN
vzSRWn9KF/G3ESzLSZo6448pNuvslFoSYL1iFtmzMgNwcGrUzPQHdMRUw+FvdIijjb3kRMo4jOdp
NhNifUuZUZ0is/thgUb101hAPZNDXRQPnPhaeQnURuinYciHr2YTJ72bNfnYnWtj6C0nhmw1onk3
4JNcgi92g6ZU/5TJ2xOnxyfsmiuDSjtTM34ASEFDDS3E0iusMn/fQOxWC4Q33BY5vQUJJM34MNrA
MQAeqtm3qhMwLpHnmlAxXfipnTBQqmnt3PyaVbL82pklpCy7Q20nqpX2L2RQ0OZDcKoSHm92+pUj
c+VfohdjZIZ+0uTM6B1kWZPOFepg/qmlifaKOVFngIIaURUpBhMFzzq1EGqeLbN8aUB/XvpcqRKv
XXrliTXrl4emSsLPdWrX15ly74fcjJpTPyN5aJWL+lyPSu/LxpxfRGzFshvG6iScplKoZiIMtnzR
2smmuRBIUe7d3247+ezavKJWQouXks5mZ0tos9albMTn3KA0XAn7n15rQ8dukg9yU/UPZWvrB4HQ
3sVA4I3Z8YpwpE13e5iaSCvIK6mpW10ueVMLUR/9veigprl3qXKKUDeg6MeDtLnk+rBjPeken0dy
PWIZ1RjOS2VMvori0vMyKrV/fyX37ghKqEgb8Afh5DYBwVVvbA2mpXVUw+yU7aeXFGTG3P58f6S9
b4Y/AQIbFKFXRf3bBSxW3jfk5fgcm0nnS6Fmv0rYGvpWPo/nmkzvr8xcgoN7aW89IcMAq6EGTPi6
/qhfnsOsV7GkqUA7F+OkPrA/h6uWT+W5TKYf9Nfkg02ys5oUiQ0wLbxRoJA30WoT9DjemC1ZOHq7
rkiN0quq+G/sitSDie1lZwy1ekvwUNHKW/frLzOz1aVp05KE37Sb/FOQ8ZisIoBeDZTGjfXachRg
AMhuJZE3BqH52KhVewoXgs9wkI/YKDsf9+bXrAvz66/Jk9qSA3oZ0zS6Q1l2mBnpuTeEKUjgVMqv
Que6u7+hdhdbAzqzNnkJ3DZjdh33JILPyRkdCHHSjajy+mo2/MUqtYP7ZmcbIYNA4LbaqdOoVW+n
x7Uf2rxuhLzoP1+AocvokCUF8np6e5JbavT3p7ZDFqFR88uAmzBktJN+UgEIn60FnF6YTECPQp0q
YRPUnlG0g0uPU7qWSVH4ajVqbpdZ4gRt7iDoWg/l5lmnYA7ggpIS9TV7c2hHFFGwgyPRWckdHtJc
FUXp4puaTfIpEVZ+6lq9PstIdV7Uqj86Tj/F17fDU6lH9Ii+KeSgTcwM7GkqEkvlzpCLlKZTiZqx
7Y5p/dSZ/T8LYnj6HPtYbPwRjMkVPMoTAZzLdvCkrvpzUsqvlhpcMzN/jy6nOyEgrPZiPjj0Oy8D
xkCAG8DHgtzcsjAHqFEhegzc2ahzuk1SiFPal+PBbt8ZRRi4DXLcAavtWHiiilhIIT2S2R6dvldL
vMZT5WAuOxtv5RlzPSO/L1aw/e1OR6kOzjryfn4jAaEea0QLzbRLL/kyBVf6wdYT5ubVa4l2+0lu
IuOkmo18ztHavH8C3p64tVFJ0mdxN9IZ2RzuMejb2Qpqin6RWj6lRlteaklTzxOqld/rWrMu/7fx
1t/zywUm92rYyGA8fPTGZ09PQHKh9R6eEMc3KAM09QHT/Sdx/HZrY6JANYvSCvUsaxV/+XVAVbBp
aKjoPqyo6LVCz9hAoyCFBB3YnWY5C0Db/l1bDdUncBoxtezWKD/FQat1jlYGPZpfilUkSNzOzUBA
VmiPHT6is7eAqWy9KjRH+xQNCUiSZW4tZDo1I5edIQ2U16DiuDhZuyr0i6xM1Ce7meuaAmufYNHR
N3Lroc+nfe+FgZtXm2N748hgkf8WRTp+h+CMHL6FN4mjgKconUZPGnTPMei7NpGu1j6qu5TcC3m0
M1dPSXsdRZIWH5MA+RVPK1l2gDN39oNdBGl+CYyyFmhKKvLTEHdZ74WmlJOlIOCMxopuVJ6Jp8Dg
GnVYZh4m7ziVVvlkpt5EdeoFk6U+Ps1z/CU1pLY6yUEwZa4VSPLXORj0FwSQ68qpimnKHmmZTbZH
K3+0hlbxM82Uc88UCxqBypBPz/z65Glo8kZ3EUROAxQxZe0IbbvTsiBkXTGniPQIsEqb212VsgRc
niVQMFCvqdZrkiPpjUgQ8NUSV5/nBpHZecZDTMfivE0th9+FInIfx+8RJxweYoFsple0fY3owxEa
7WeBe7M1AVvQF7Mgu67Vl9utmUxYbce1LfzWamenDmUXdGPpaIWBUqOluMTBr/AbdRpmowQaL3WM
qmcGOviFV3MGsRy0j5VVfGRnnn77mEJqppuEvMaabm6iHquqZwXHJSA9aFqOi2bNTiPJL0Vc6l8U
ieN7f7g3zx+xKkUuBcsXhP2gstyuRNjVSRTVC7bjYTG67CjbXaJkeLZ1CoFTEoKdCFrkn5U/p2o5
Mm1+E1OtgzNF+iz0rd+g5pYp11Y51vgMpz9yci38YI7FH0qKQm7VV/8a+vDh/mx3B6TtS6hs0CXf
yg3hpWTXYzXwkA3ohGdoUX40Z6grYqbOqtcGeqh299sFF0D9NAd55VlkIvTNPVhIcOOigVnKvUkE
M6JNWwTz0Z5+85ysoxDD8JZoANC2hUSRTvAGQqZWh0p1DQ1M5hYpi05Ri13XGKRHYo3rM3lzhNbx
KFRRtKZIr2xJr8VEyzJDjYk8znpXl7B+KSrZz4GJ7DGNX8sd1MpY2xZHXZs3YcJm4M3VUqOsO/UW
CU+Sx7KTI67rB0N7hPzdWU5eZsJusPuAv7YYu8nU20GNZwALZdGfpSW1/G6Z4pMpz9Nzahwy/96G
JZCVsZFfK84rLmELA5PCUFKToMZGvlLVCyZQ2msVosZVhezU1o6razf3GAoPRvCohFbp4ZkcOYlI
pE/3z8jO+mLYoxP3wtigr72JSHGZrKWoCCMC4vlHYWjhuxjvxOv9QX4aLm+2z80om0OBaJHRSDaM
4QC/LvxwROKqUvsPVRrYOTwfDn2Yq8ABJQlpSFDi8+ZyxlODjia+J4kbdXZzopemow8snwJzpVDN
0WmO6TjEvOiTLL+MbfKhy2maAHh04hrddOAPjxRVzFPbdUcaqXs7BujB2ksE6cEZvL1J674asI5M
o3PbSrozksKcUlP+DCxt8HBmOiLlvU2P2TCrOSastdXvftsPn6xcSpbOCs/RUP9txZnqJbOufcBu
ZfTywHg1tDk9gRmLnriAOypHQebPJjyrAd8O7/7n3LlXeUeBroOE4IozNjWWQrO7EqZ/eBYVCsWS
NqJ6LbeLG6gj5Q+8G3w7W44KBDs30NoBQHNgBa/BrrldcDLGMFc6Nmrcdi9FmKif0I3NPypgBD4p
kY5/R09xGEtKKzjavTvzZWhKLpxTOkSrQuGvoS3Fn0WZ4zg6j1b5GCpL5KRBUIPiyehjW5QQO6xg
imz6Olk991TwklnWVTPrH9Qz/q4Ngq6xRuA5H/41o5R2bka4Jw3f6XpcQlTyvLbpn6FQJAg+1d8t
o2xxeCi6E96r7v0Pt3PYIQCT/a44w7X/eTuRvsfqdhas4VQgPyuszsIzBKGG/zAKySPfCVCFtS3T
U+SMkVoPwvNIGomKHoZ/0jDbzv1Rdj8KmDdaQhAoOBabuaRpSgMR9SPAMIuLHIHsRWmmXHOTqXXL
mklQQTvYCrsLCG9jVZkA/7LtrKVynIvB0sJzq4sfdacoJyOM84OY8G2VgECaUw7+haLw2iu8nVrZ
BHpiAzlA6SGp3us1JpqtssinsIh6vwi1zKOakp6A/0mfsTno3LrJ5BPYzfgj4LTRHYdJp+KtG++H
Bf8ruoEKMWxjLY8Y12DkkK42SVJ2KFK3uzqgGRAsoIpN+fX2dydJHAedJPNJeoEovIrEkTlE/97/
7vuDIAZIQL7evJvDWGEs19g1g8hm2521JDdOZlNU3u+PQpQM4wL0DKW4zSia1aUjPS0+9IJARTFb
jduvUcH9Ud4mTnzpFSqziv1AmdxGqEjcCz2wOm7SUE7+qMdFv2Yy3SVziZHgoUbjgQ+DOjGCal6q
6QUdFwuEAFDKFCT8ZZxmvEXSBjRLUdQHFYS9GIWiPTrVxAVoiW9jPqTtzTyEfY5pYdZ/B02mOSHE
L1fOl/pBNtqERJq3BZKB7sxmBtUQI6MkqdqjVVoXexM90D+ABIhEE43MbRV6WVB8xThG8ue8FO/D
eHqqceK5LDIG1kai5e+LaszdSAT/0pTK/w103CPiZZheKqNUXu5/sp3th5wfkT0dk1Vwco0Lfqmr
hFgcNK1dSn6VzXjFmCEGtwHUmt8dZcVPEm0DoVpFHzePXVsqMCwWlJ/MTEXnv0uaa5SlR4Iab69Q
RmE91xuU87RlFurybKaFsgQ+gD8VH4R5vsQo87mqGk8XFXyJKxfqdHCyKPG9+ZwMS+uCN5W+Ano2
t0uIyYrWGFMX+JgKlkqsPFVaXv2gF2TLJ1lPx3MFLhnbQ4GGq9vnbfZqBNaExQFWg4ozyguPcGXJ
r0hqzC/gxCQeYfm9iVb9x3DQ029TCRLuJADZ0gVa1PxTFGnqj1ozZ2R8rX7GnWqI5W99puSTV+v2
LFFF6nIdK1JcUB1BwzZzgwAFdS/TluRT0sxZAKsxxl4iziNs3SwNzKDXKomYvNjAqMELBkMSri2p
TQL2JQufh7mLn5q8D/6cRilaCz5YkIT9nDlpApHRUcHKvgx9pX9Wxin/t+jU4q+kCnGhXELZGGlL
GgPbWcTkBVL8V6p34l2MwJHptYXMUCiRWxO73JyIwKyxArJiQnhfMC77kdg1J6BM2/i7NApMF5Ef
iL+Eatn/YS4zzHfIH38o5VItTqOxB85JpGJrpna4E1XgWn9MutK/N+NCALw0zOYyg69+ybFUN0Ad
qdKT0uhxcNIA71yiXqNHrUpy9i2S7PFLUentS4Ydp1MHcvti0z1yIyN/SvtcQlDN7uUCwFBFwaUY
g0/mUBuP3C7Wp4za6EudJMEpp1zUek2BZ0hJ21tcOimJdSdFDk3yGrut5L8qK+1wZhxFHLvkREaD
nGZKqoBeGyZcuRSI0YfnHX5TimWovV5BQDgZohQ9Z6OSdPd/si5BXKdWwZHEVgQXu9LFi5SaxbsB
s+LPGSoluYP6ZvBhwmD0NQR/hb2ZnYKeVnKsNRwS7vCznZnSyxjn+R/3T/96um/vO2pUkMdphyEO
84Y+EDbCmoI0CfywRRo0iBBo6Esc5azW/Pz7I4HcWRmoaGCQ2d8eRSKLWm3CnOo4YiOPVRv92/Vp
/U4WbXwQeu7NCYCYiuEw8A2i6duRyiTEC2aKGInUwMeXpHlcqsBw2176en9Ob5HwwGtRJkPxhruT
7uxmqNSubFtig/pV2CLTpC35J8mi08/doF14SGYv0ls6/QCMvSgc4Emm+dHV+nM+m2/Ij+AHyMTA
tHo2l9xYaUDpxkD4eWgufjaZOE5MAiNBvfiszv0jROnGMQMbP7Cg/V4kNsWNXpSPjdT9E4pviTQ+
dl2AS4/5aEaa+W9fLeGlTbTq4JXf+S4UkuAWksnKXMmbxZpqa9Gxuwn8TmqHcxPZf2dt3p/gRwe/
HbDzWVZDkZUZQuttkzHbYQBwS8sCPzDM0htyg3Zfb1kehWwZJYhMm3DqWn5bi2/dDOwBsJboaYFX
u913YYAPE8NQmrZC+evQKbMTqthu8HfN/7CUsJyoH3FwkXzeHCa8CHQRFQwl0kh2+hg9dgBDNXqS
3XJwmnb3OFEp+xsLFUDdm+xHGGk/ouUh/KEZgcmUQW6dhGS0p3ZRxSkDZnEdeXxP+BANXm1XxbUm
kjh4yte12+5xJHTI8dC+RbF9s7ZmGIczlQrhL4mCvZ5QaZBHk+3je6R5aOI2nzBW7ZCBK46+6u7I
tFWQe1odzLflT0POo0TKKJt3kLtPRdHUjh7V9oM0IK2KH2/4eS6T5qSmhnrwkd/GfwDpLKgnBn08
+nmbc22HyKk0IRzcHpT7aa4qhf6GOFKb2juVuNQQmhkWu2mLEh5r2jRxMQm/kILYaxMz+A7b6wl0
nXXQEN+dD1kIiBmKKm8EqvFwzjEUUIWvx2b9jq4hxr5xfAQ2WlflzU4Be2/wyCiUGtdf8UvUbICY
EAQcjFIg5TQ0WutrypQ9y1XSPBdUXg/umvXW2o6H2wSBLcg9kvXNURyaJJpAGQlfKqL6PdbuthNW
XXUqSwx/9GXArbXTckdrtQiHQkxQ7j9BO4H1WqcjT2CvqMYWZYAfXhbJOcMHmjVerWgSH9QEn9Ne
RZaFfhdkMNzKvtwfdO9M/DLoVmJqrJQApBuDtnQlf7RmkDxqVh778PDyl1noDZzmRvcky/x0f+Dd
2VIJBZcJNYis/Pbjdua0NOCS+Lj0zxANwTDJ1rLsInd1485dVH5EguvH/TF3KsqUYFSgumsviUxi
cw5700gCpJw4IUr0vcSJ3CM9j/4edFNye20efIRSlsYZCl31MV8rHho0e51QanM/6Azu6DlvwTRK
M80T64shNfWH1ujMd+qCQEHOFvEh65qXGmtwd6A/7NO+V68ZxTVgmWirIgdX8E+x5G6KPHy9P7vd
7btqC4CvBJ6zRaTryVRG5ciKGoWUYv0H3uqxbwWBPE4JP+IMHdUUX/FH2cJ8UBFBcyS3snP/UN3l
ccEqiABmy6+LmsUi2+J56TBxecaFMHuOJ7t/biw9dxetKJ9lY8if7M4STot0vVNH9fhBIo/zCiWV
PTO1smveT/ZlRFrMmfshOGU5LGrc/Qx3kEFUdos9PqrSIjsjkltYfTcXVLbQkVxy8znOlPCEvoX8
2bCHyWmr1vIEIn8nOcTST8Z91Zn4La65qMojEoOopikareUpXuhwn3qNJoqOwhcNVD3q6rOdL8Wz
jur/V0UJ0+v9r7VzhaJ8iNwvsAcKX9sgWu6zWpIb9pTR5cNzhWf7SY4j7eBK2zneq9Q7HSoUr+ln
bjZ8lBtxoNo1ASVe3hj5ToidVkrihU1LqWhOMw+fxtzH0sT2789vL5ZdcSuob3J7k5hsbu8yVoZx
MHhtweTm1yrS6uERorrau7Y5yThWp9X8LTMS5VqFHAg1StFlyybrBBNsml1wH/qfRdz0H7sKFwQX
ySf5yZajskBlusV+3YqV+Bot1vjbjKaVZbEymbiXiMK3jYp0Tm0pk9Y1K3AzlMKscy11qoBn16W3
qHrvYQKG3BwxpC+J/ghEuHeKNBC9vHdrlW+LRQ3BekxzUxKk4YfozWqgO13VZhdDCQ6u4L0tCGCL
UhEXEGBe7fYKjlvbQgaPiWIRGPqxjYZeKIfywRZ8S1ljPQne1wDIADr8s0n1yzM+xXmct0tDhNeM
I2amLSaiDnhbBPgmQrUM3/Rk+Ng2TfjSCmN5GINs9eWVspj2B9hOcqBy7lKnm0T88f4m/Yl83Tz5
a8EMbBUVJQpL6yv1y28rhSUlgZUJf+xMr5bEtykBaSj3+akIjUtVpo9Dmb0TATWSUH/NR/mvdFie
qzl/CJvqpa/H01jFriEXHwcK41Wnuak1XSSlPKlIGUsCWn3Ihum1wYPD0zgq0jIH67vzkFL0W2ED
kDWpx22iljgz+xSKAxZ6ZgnStQefkle97ra68aSIrsMVDmDowbqtW2O7bjT2wSuQKxPIb+6VbJbT
fllM25+tvv0UxInxXgCbKCh6TynTrTvhkL03f0FcV7+CuB6x5u3Fd6mhJOXUQzy/nyGb/wjANjae
Pk3PCdX53ImMOPlTlRQELmeUUr9kqdFFTlOioerOQaB+TYMEi+/7s9l5OFnBnzaPBCMUF283wdSj
YR8Vs+134nuW5csj0rf5tahAlNkDSs2NnJpOVDfpSQthPtwffKdHu2ozGcB1QNRCKF6v8F+2YBYo
gVXBJ/ET+sFYvtaPStCepaT5JIc2rW+l8KU++1gI5TUypX91qDJq3B5J8e7uIovWEfnRz+f79lco
yCGHKWA0fwnFO2WM1vr9wntZxOFJBHXnWME/9ye+d/uAticdWqNA4Ey3I459htYTebFfKSMaRLmN
Z3fEFXR/lJ/Ime1O5YbDgwF6MUzm7QmPZZRcep63Lpy/Qdq1/SLHA1gDIO6paR47VUozvKKhcp3S
ormAOO5doUTGZzuYIK/Gln42lbA+L8vauI2L8UIrO3qaUWx8RIxQ87OK8u1kRtk7VN1/v2G5iqqv
mKAVZIK30O0qtYsmFW2l2X49qOkjLT7Vl9WxdaJQbc5iSaTnUJKmgwOx+2mIkWE8wzAD4XI7KPXw
BWWWxfapzCRUMGsTsGVtHEQIe8eOQiVsKdqVZHnq7Sjm0lSNFoy2nyl2iemjalIWHYVfL2Xy2TDi
9ileYvGYF4P9scnq7GD4vWoIRZBVYAZlgpU8fDt+0Ay1yCTGT+cEqRXCMWLJNL6WICPcLojERyvD
rRhXysWRrZTqudmrBz9id6VX2BdIPl7HbfNTqmKgVwPVDzvSFWcOLP3SIbnh3T8E90cR8uaoGeAV
Jyrnto+tXfvUtwWKAULq/stcwMspAMyA7dub9aRqM1Ngwcu1VnqsBnrF8kIbEZf/MBewLOgdEdIC
Zbv9apmRarneD+zNOAq5kM2PBWqIB5fy3tYEhAdfEJ7TqoF+O4hqY4bZKtyGU1So7zN7id9hZ61j
62cnFy2z0AyZWoQf6lI9CdBmB3Pcy1PpdfELUPCDW7pl+QeWlpY6asscjchCZyppFnjeaY+5QW3b
3zpTJF91LZ1KB1MleXFi2ZBS2rlhrT+QcaZYD0ZGFeKyUwT/9gM1N0dI5WB7AI0seh2FgfKoMjMP
rN4V1PYaAdMXQ/ZscNPaqt5j75qHrtbzpyOl9dpJsUT+yvUZvmoia7/d/6h7aQqxNn1jYjCQ/Zs3
EFRGVA11RgxTQg8H4m4QPfAqQNEcLwk59anTesPFf3H+eH/kvXdvJQnTUeQOgmFx+6VTVa1NGuq8
QksYfWiwg/BqM/2qNM1Hu7dfI2s5AkWa/B+3D9KvI242sJ7ZAFxk3iG0lD3aKD8yS10uML/cZVyk
gzO5F3zjvQEGDFlfeG1bwl7d9HGf9ryy2SgVX/OmnGqnQtf7VLdoVUREHk9Li/psMUt/RGYnHkbU
Kb1Js1O3t/u/Qdf/tkEg5HKe9ZXdB1ICPPHtijdCsnuJJogfovp2KQp9ePj/yDp2vuvNKJsTvAxR
E4brxTojSnBGTVz3UQU06Sq27Yc0nOP3kvwf8ik02PBYX4tapN3a7czYu6Mk1mtWK5eRRGCZXXMt
btzfsW8FvFhAdHRWjZufOJ/NBjLxJVRKoIoUl9ThxehFRLyS194UKdGpDRX7jybp8K9vg8Zr9Vl7
KLVC/07/cXivGEH2EKWS5C49sIv7P2zn0iQRWFGhZM/Y9m4iLdRi9W4oUaiJFrNxuCTb1XOSTKmX
DTdPc5pnmoSPrqF9seVm+Hx/9LciMmL1tmdNkEiAkb+1rMhJRBaaGYFPyjg0rkjC8TkKDCxiY/gb
SPThb+ilOMe+KvWqnbKS+iMnliTrcelqA6dHMMPYuZOgeBJd4xNmTFnkJ2WcrWeB0+WkdqYf/Oyd
mw8yLbnxSgoFGLm5f6xJNaRkXCtOQh2f577PH2qp7v8QWYS8yIBeikXhy5fbwDzg3uwEBbQj6BVD
VQcysu2tprJC4axHFIHaUf+3kky9mwyLfcC+3xnlJwSSk26tyrfG7ZkQSZYM5mLjlTzj1eoIu9Ja
x9CrI4Pjt+cduilAy5Wnxy23LSfLmdVoZTtYftCKzJOlNHqNkiZxDX2yzhNpj5OLIH29v+d2Bl2b
LaCLgMKsoJjbybEdqypVsC7RA7WtncUW84dSKF8CU22eymopfjTWZB4EBztXOmVDSJhrwQJdsW2b
B0+jmPpTZPmIZ4cPFFzb19mgtmCHioa2KvXSWqmCd40AczJNpniHfEjllyZNzName61b1e8nDJTJ
OPrUMleo6xYTFPV2ENqtZvqZCLKLltb9GYfb+nR/ud++nIwCzxU9PnBd0Oxul7vK9CjGu8z0cbzL
Lg3xhIeSiIei3kSSUh6JyB4Nt9m6rSbajl1l+rCATLeVq+YkBhC8stUHnhoPvx+lc/xJ9uioYUvP
nrqdXpxJjbRIs+lPWtWcp44ebFZJ48H2eXvhMMoaoHNHY/a47TI1ralh6dCavhmoqacF7fQyaKEG
BE9iPOzZnywQB+4ST0fkwnW9bgMfCo1gsXn1KQrT8L6dXxZWIs/myvRBQEvunLXI4elZfY1Tazhq
RbwdiukB52BBIQ5tK5tVhjwOAaThx+WoXmHkBVd5SuvEub8hd2a0CgBhk0H3nphuE8pQM8hDSFeG
n0VS+JjGiXoZgBH5ZW2VB7f1zlCwamnUrEhGWFibx1XvI8QmighedyyVSOcttYvziPCqcjkqBe0O
tQrbrV5lwLM23ylqo7htRqH7hRGXvjQigRuO6nhW4BEebMadCxRPMFPG9WIFBGzh2DTSmi5adN3H
BRuebRog/hiFxjt5idMvCs7uZ4xQloOvttOZYBk5BTqMakhQW8q8rJA04U6toWNLElyPSNtNle0F
maU/DFnaoIM56K9jqP5IhBZ/TDVghHjBxP60CHGOUkN5WNAS8cxM7/zQTjO/ahvZ6RAzerKC8Y/7
m2xnjX4WyYiXcY9D6Oz22JCRBCSBC72GXLe57LgbfFcHiXZp8iC63B9s584j76T9zNqsOOl1b/xS
jKRHJ2zkn3QfV3TtkdDDOEuzNKBziAHKLOXjb6P+CbOA95DtIs0JwvJ2vDGrRo4wiNxgAbbZKLCc
czuPD2a1s6N/spUwdF5lKbaHx0qGpK6ymFHMWX81RTafwmzpkPvnOr+/gOsP3lxyJLIQ1GkeAQHf
wlRxJM8KLbGoCs6N8j4QbYgoQXwUau+A/RHP4hZHhJtmNi3t23Wrc2sykGxVfcyKpQdJ2MFrm4YV
XSl0TFIn1qXyZNfVdMV9bPonL5vZLyZ9ujboQ7ynRWM8CpN2qBHX5YLoTpahT6GkeK/EkdNb0dK6
gCLND0YWzf7vLhDNYcqZa82Xw2dtLrJOq8vOrGzVTw2K7FkV/LDtJvwvg6xSLoiBoou67aEp9ZL3
iCirPn7eAxC5sv1mhnXx6f5U3h4WbJJJ89CWokhE3/32I+h5mCaIEVBaRmHPoQ8TuUvXkSYAo0Al
Oj5y/ttJcW4HVG8HlEZI3slkWohdSN3DnDUltcso/2cs0/gheorg+in94JKeWUi99GRi8RT5yEKN
f+Y4XcEGt8Rr25b1yYqpcZJDFue2QmDv/rq8PW78TNpqa/mYhsq24afFSw1oz7L8OU5rt+4JBKtR
7h2wANrBh96hGzAW2gEUcbmveEpulwTfIgGGC/vtOEQKEepZ4yllqbhSnUx+UFRUypHvvspV2Xoo
Nc3ekOqSaxZ1cXDHvD34/BDMDdZKLgndltqnCzI0GB+WjyPZcBkDtOW1WRwVj3aK1gwDk4B2AISZ
NxilsFiyNqB9TdchhO4PWekSBlHv1HZNdmVUqL/MSDZmuJA9VqChUYhUlIPvuzfV1VVz7TeCo9vi
ssokIu2h5+9HoaXjuRqVrib3+m/fpAT6K8gY+AKpxbbFKFe2Uq6GTH7cjZYXzON8SQqrON3fq2uI
dntfMwokXiSEVsGP7f6R+2aCRaOulDYLEKCtTBdlsf4ZI4ukW1VgPI1p/qASAxyEPnuHZJU5X0u8
q3bP+sN+eWmRlO2CrNZZxKWyHrvWCE5tkGEVrhRHQ+3dU9xOhN5ATBEn2SQWeCpoUjXzvcZ+Krwh
oaOlKHGCq3LHo27ov5/I/EzRaBGBoF0JOLdTU1C6bqVptHxTncur2seZkw2RfRA67M6K+3099esF
vJnVoMwrcH+islBYtkvXpCINj4tLnI+ftanOPtzfKD8pYm92ytqIo1RD+Lg94DF1vwh8ICcPUNOp
LOrJDUSvgkGeA18NtfC6aAMtJCoRgFfj6UHFGxLSR5Vd8gk9XgLFzlPkTr/KiYZqRD5kXifFf8NE
VJ/p5ClAfo3yonRK9dClw59LBr1CKGAThiDv3xeFpZ0gPYQOWiChpyDF7nUKOJQwCQqQ/kt0vj/h
vfWlikZwtlJ95G1fWqt7rZoXKipSk6l+lqWBT9mB8eAE0H7UlCNM6frBtgvMtbZ6a9IHQOr/dtuk
NADlILJNf+7KAp39XrgW6+hFeGq4YahVTgs95oLmrnkZib98mCcYA4xN9D7WR/tS94PmSOEy+8aC
oU7W66M7yzBJhjZXHLT0h+ce05+nkPeRvondPojAni62OYxev6xgzzGcr9YiGhcImPy/7J1Xc9xI
mq7/SkdfL2bhzcbOXqAKVUVPUaIMbxCUg3eJhP315wGnZ44KxWUdzfW56WgFJSaQmcj8zGsq30NN
+FCLEH9knD2MFtVau3J9RnHtasR2K7X2+mSkV9WItsB/1JqQUSKEs8sKCJS1MreXecq9N9Nk/PT2
4rx2bP06V6vNX2tNzB6jQdR6euMLWRgfLWlpd02YGpsGRfo98nLWxgM0tXl75FcOf/BcCMl5pLwU
EZZt88u5NUaVZ7ZOwrHcW811N6KtruVte3h7lFdOR9BxXOnomS5n5Cq0AiU7Zjbs5l2fS2wfc6s+
JEZ1PVpje+YYOU2vsOP6ZaTVrisKA6nzPOIYiSJrY+jlgCUGIG1lBnLkKFjmClUR/84kwp0gBl6C
1LWziQKfQzZtyq1jleO+9GqFnkF6Ds/82iRSjac9tjSArHWhMG7iqDZrCoWZ6FCoUZUSvbRBv5SK
dQ4z9+pQnBbUdzgaqe8c74pYEUlkablDsJk128bT38P2TQ9tBUrh7Z3xSvuDlOeXoZYN+ssGrIq8
A7Nr2zvFtpwbz4nrXRtW2bUJB2s3emH9pFT5z9QdpW/3TXyZuMR6XSkcv8lVcdWV9rccwP+ZmOh/
eSz6H+jEvULdkX3pJbIo+C6MUlX3joZp5nZyK10Pkkq1fRfuF7IUyTDd1cVsCj+0mvbKHcy63TY4
YBzsqQJ6hs5R8zmT6niuePpKykj1fWlyAg/GS2otGoTAFYvfs0RmbCM9Ee/qaryaPedJ8+a7WAFV
pWokMCbMtzi9N7rx0OvxzbAgnrssuZ9q5cLWyo+VJTeTod62jrIZZgRo317e0+OFaI/CHRfPYsDy
0hn/ZXVb2o9Sr6x5h6B+eIHKW7dR0QE8s4lO77ZlFDL0xWeYJHFpZf0yihuqVocY2byz2rghG8hv
wiy81frW3jgqVM/ffSduI0rWgJDgtZxUcOouTCyISvqu041mB5kwh8TaKo9vj/ISdq/uzyX9gOFO
RETlYfVSFImcuc0pj7uKEoIM6IbpyrOiPpCJRPkLP6pdobf1IcL5xK/najhgb9dsiYvzYBqNIVCw
DAiyYkoPSp6bt16Xztf2YIN953oNUnvWPv0HdAwNFLyFXXuN6bVaOkMArsX0YUydQza+Ao1jy1Lt
X9whFmrjKpCc5maKnMy0d4vG3repbisffZ1+m6om2u7hKDeK0et7RS/m+9grAV16CcWPorAONPbP
8u5P9yaPQ5FqYbbD9Fr7cOC/O05p6tm7eMG2tKJAxUiPzL0VmoWf5jOCv66SbIpFn1DN7R+iL3uI
53nmE9n3/iDUbiegsZ7ZXsu6nqw7xRSg5OSdXJjHm9lTQPXkBAu7Ng6vCYnK93YWNe9lj5hxrao/
7MSpDwWU350xo1D59q57bU7I0mjvodMFU2d1UetDn6V2Gto7UsVpqyXjjFlRcs4f+vR7ha+GEij1
IqJRVBmPX7HTwqGl+E2jrcKd1wq74bqc8kcTnkaQSu/3kUwMh0sceEyH/GwNUVioGl0iHHvXxaET
hKORbBsdJe23p+6VRh7D4FlhUosm81yLfhVtbGjKQIOpzLLOR0Yp31By/zTrjbed+P+nYUJyQwjr
0ogqdKfdG1extnE3fnz7QU5nF4t5ZCaRQoKhhrDr8ewKvdXsKB/03TjlX0hW9Y2lQICOvNwFklbK
M/v1NFZgODhjrCdlfxTWjodrrN6kl1rqO3NWlM6ngNT5fV7EV7pdmb/dCDoea709uVNRfcwoBIbq
eG3b/XdHR07z35g/DIdQq+brw7zt+IXyKswsYYPMnCY4qm7nqYEx1VXgCElO6kznKiOvTaAF+XqZ
RID75hLS/nJ7Yck7LYBhbTc6tfQr9OruCCPLoLW0MXj71V4bigKeSoGEmjbdh+OhSrVAUQJtL+AJ
pRp0CRAyVbpYrzlhdmao13ahvbwWhwhUyXX7E11fCOS4QpBqmuadUdX1JTK/dRABA7wK67I5sw2X
XX18bHIXUxSBobKQM9cYP47rKYuTilebVUqCA2W9IMH6lYxPFkGoNsVWgZW4HXPv3BdwemgytE6P
ACYu8cfahxLAeaK3Ua7tMLoX+woHE7/E4ObMhL4+Ct8zrELU99Zln1kqU6O5iYabr2ZuZEeFCe2D
c/5mr+0QeqCkgsgOQW5b7ZC6EzXypSzb4goAy2uase6sMZExG3HmhV7bIYByuHlJnECsrD5mpLQ1
mGWNtlPTNvfTaLS3Iu70bUTm70tIxGdSw1fiD+DBGrZqyHhZSE4t7/7Lh7ag9OZBQeY612Ryr7gI
BplqZPkZngxBwQaKfQM98a3thfpBbdT5wtSbZiNKp92EQ12e2bGn78/jkPsgI7OIuq1bJ2FLmkpT
W91RSbKDqXI7UHwZpm7QRgPoVs+/++0fD7e6Fkq10nqOIHwPWxcKlNoku4H7cgfL+MPbI53uVOJ9
PvxFMYa4bH2gtSgpFEXJSIvex95rwiHItbI5Yz1zulNpJXLzUG8lg4SZdryablsisVt5M2JzbXlB
SB7tSuCfF5TezrWYXxDyx4cLSDTkh9CPBRZEC+p4LK9siohsU911XRsam0Edw6e51C1j2wwo//i9
0obZdsjDmagMV/WrFKBpvYtEFXeX/JUhCqpWj5W9EmZ1jzChIt5No2t86c3UaDZz5czbGM++2yYe
uhIDlRkssLSlQKW2TNz2QVe6b1ba1494haWaH9bd/CmdQzH4UnRQIuNe0elQpEOe38XuQB5QaGmj
of+rMC2ZAPo6OtWjmg8afDdjMJ+stuMMHpd+y/Z3l98mnweKQt1gYa6vjhBcneiZ2r26G9tC7sWY
qOSocfzl7VFekc3izF3qmXQsKIqs1Q9iglOoaGjIh6NC3zcZ4tuynAUCeqgipNdWPSkpPIfSSrdY
mTVQTN1e3ntpZ1BzDY3pOlGs4SrrQnkn5yyEGQjO6lxiupxhxxuHfUPJa2msYPe0Bl/MkJ5yUWuS
ivKItrxdxxv6Hy6aw4M7j9uxMpXZtxTdVfdNn2PXGYYekN42t62BOshgyq0HLvSKkkj4bLUiKRZz
LJlf1HZoFAfHk8QIqWwMsA1JG1itg0yo0dTJM43i3ttHicUAMSKys98aOEdCyXIhZlZgr0qfZKbU
fCAIdbMx2yo8GJIqIMxnXb+F5jNfJ07rPKjmiAOZ2siy3YYOjmE+amVxuUFtsgs0HbGSjRZa3uin
ldrD7ur19npK63yTwleFKVxk5XNrlZi7tqqifUkIUG6SCseVw1RMVG9QmNcDF+33CsgISPVNmKJH
7LexMMdt7lpdf214RUvGZcTopcS0I6kEU5Z/e0OdBhAgcQjAQC2AaDLX0MZBzRJ9LLNpZ4x2ebVw
WrfGEBe3QioAWgovhgzelnd2Np4Tnj09LxkZfAYVRBKHE6YFbqm0gT1a88JS+4MOLHVruGV/Zi++
MgpZo4G7Cjefg2rF8RlGkGkqQ0qRRHbpgJTsjPWBOdq/DRDFtGL59hf2JYHf6lTWrMZBmE/Ou6iS
yZUNRmyT2IX7b7zLr6OsQoesgSpuCDFDLmq6bdFM1c4z4HO9vSNObxjeBdAHsQIThoLE8YwNbjYo
KF8xY1nZ+JVIDN/MynkTccKdSR5fLAdXBwVAOrCCnJkGedsq6WhyYfTNpIPrMDuKC/FY5J8EWZW4
zBV95kRQ8ua6HdWovFIyAWs6NgZ8ZiJ1qhQ/NRTXDuRsyue6jvtrzzXjcG+GU/PoUfeON6JW4L7V
kALR8mo8xffE3GHaV5X6rQzhzG77RkvPVZFf+aLYbUslYTFeAO92PH9ZhkHURHV0N7mZezkNMqKN
0y7EWlUvN6XbKoFSTFTk49j57TtoQdUxMBgrgpg1ESsvhxRHnJSli0x1m6fQ4ykhq//OKAticAG7
uaSKxy8Yget1ksmddiRC1FmtYtgqRnguvTiNExdiAPnaP5Epx6MIVRSQGE0oAJMRf5ytXu7BKeb7
CgGgTeEhPPf2tn+FY0mFj0bNUsUAL7gOTIfZzkVHL3ZXgHy+yqXeVxstmT9FRojwNh+3P9ZEw96k
WR9hS3n3uMjXewespG+4ffkgyrm9UKuoxwoM7walV5F/SyowTYPeHEzREIHX6XdTqvEj9KHyzBF0
Ol/L6cNpSgUE2MK6k2y3tdOpjTnuhKkNu0GU2XU8Jfb70Bp1jH07+0xg/QpoZelswTlEmBLlB3N1
ThDc9CHKLiOaTx4I7jSJLpO4DS9HXX20RyPdIVICgQTNwwM5R7HRKrO7SWrj8e11e+05aNgsQffS
qaeqebxRmilMbXWUA4DVsv4MbCuHHET3776qI/FTUSjKABIYijIwmmF6V2qOcPCDc55LcyjOSVWc
Hp7kdovWG2HgwoVchcxjnlhsjRc1b3qKhnC6awuhuW0x5fpv3wbAhShpcGsviHJrdec4aYxpVM5Q
fT9ET/2kdNsW+M6ZfOO16aV6TT2I2IBe6bp8jQ+WZ/d2PuwocH9AVCfc5D3d2mlGMGbMr2dpXY7O
YG4Uvb+wZPqVcsM5INwrKSypIkkVaRWxNaDo4yXWJ8vp8ylmW2doKFnsJDwW9eguN43Gp7ZX0QTw
jN1YdsVGDlN7GaZ4OVRJJDdF0ptnToplYx9fWjwNFSu6O3RfSKuPnyarKX30itXvisQ2Huq2nrdD
V0Vn2ISv7CQ03lFTW3qeVOtX14jWuNAjWkZRGr1BiD9q38vZ7lJfVYz2zBuddF0WyuJSbFskSUld
17WcYYASTjzdQGcrGrxGvSL5lNfG9NPWk5iIORJz5dtIKHeErHWHWj7+M3pRdGYA9zkll2uqzAS4
F82F30XG8FGUvaZc4iaYCpQS8pIIFibLu8pVqwcHhZ/veV9h71RiiJv2KlsG5y/7XLK0voqX16IG
x/G0tDsA5x6vlFqXioluGCY2gM0Csk73y4g087euNLDhk7H7Lg+t/MlVsujCrAbnxqyV2kfGmeZR
gsx1bfbiShSOPvlppnq8lOYcgN+CkI7hlL99kK231fKwlEGp0AA3WgADxw8r6lqxw7FrdoNZOpt4
nh2ilmE+E92trwlGYS8hYkLRGvmoddM+dMQiEJA2O0BjsEQ7cpw8ris/TKanEiDJ2+90AvZchqO+
C7EMDP6Cgjt+KYIxV8YLqgn54m9WZMvd3BCaaJpSXxpizA/ubLVgKhvjnTnG5kFVMTX1ilQ5tFbz
NRUDt6ketYFXwfNox8K5Kkb1wuuU6dw598r063SVF0wvOt70/4+fNAdgF/dEo7sqtuNbZ2qSayOP
vXe6tMWFplQ0h6QRCowoRPUAHXN6SJ1qKfpPQFRSM631zdxWxrvZM8+por/2aBzA1MvILijDrA6c
csIO3aqLZjfi0g6Lz4h3WRWds3V45WMh/GEUeAXUl9YFDKdRcYQJa3yoJ5Hfos7e3mAz1W+6pLRu
6rC0b5ChzYIYXd0zOegJHpRdgpMALkrgzQGDr5lXYaEjvofVyS63io+FXXl+ZKjosIhM7d6POITd
hi38V7MNv9SZjThzNg5n1n993KIjSc1edSmkQymiwnK8/Hg4W/rgGP2un3EhT4TdXjaC0hVKGufU
xV8damlULYpFC/D6eCgkUJVEusiszZn7o80m42Kqkk92UZ/jQZzM6/JSNskAyRUZAWqgxyMhFV4V
tVP0uybEh1SNceVxssx4b08iCpoMpZYR1bxtOOTiQ6aWc2Aav80l4BlIipfIzCOUN9ZXix0x21rv
dbvZBXRhJIXkspDnDs9X5nRJvV2T6quKT/JqTlNr9uBNhh1M1zIDR9mGGzKk7qog+d++faa9NhSc
LIt5pZ5Oh/V4UuMWNJ5T2R3Qk5yTzIzyy6qamstxOKeFt/4il6kDEsp3QbEcM4TVnpwtYxziiH57
7KjlJlJos3SulR0Ertm+MRvtA+a9cgdI6JxJ5olv2DI0elJUmrkqaJutXhK/NkMMteh2UTJ1eIYZ
mm/VHZx6LxK+Fs8lhdq4bN638ZJ8q/Pe7gCedZqor6bYqw+hTnLL52btDKPIsDc05w9NWKZnkp7X
1mIxYF+ANgvUZvn5r70NWhhhDJ50pw4gEmwU6vciqvsArLB1ZtnXhzCIiQVjTSzBEUEbf5X1EspP
Hd7yzc6TtbqZTAKibgjPXZgvyh+/BpcMY1EXo266wN3g5R6/EQVP8BFRtVTRxywOKuHVTyHA8hne
dqpd0l9vyk2WWV70pZx0ofnUstMETU1jCJHBtY1t3GRTgUqekQVqHuv7YYg06VtNB5Ok7qGw+0WV
9xDVqLGPwENxXfGVwikVuLdt8klaIVlRitD/fZVSaKa8Li2wVqlI2k1ul+53fof6wzI7+VibRhRt
077tS9qqcOB8dhMHTauoHztLSsKK1IoBm5qjkgZ6Iaxi54UW4h1uqXXvrF7DWldXx17zFS2prhpl
Fru2LKxNwypcF12LYSC9gijdJNDqar/gc7iTZo+px9sf9TosYtoRTF3u/oXZeXr8e6k5mKlV7/Kq
H7eqkdX7wfPxYaq1xDkz1nIWrZaY8IvyPck6QCp7tcRohExAs4t6B8RVbAtPD7fI+GZAa2hR144S
btH8PHe7v+h/HY8KRc3Ge3WpEBH3rYKIrobiCbQ74Q1bBXhoYubZtrDFYjzez96d1eReR1NwSMH6
hvwYhUOhfrOcGC/peYKXkthT+IQIzzwEk51Mt02XVdberGQb70wdhdtQhHZGYyqf62BEM3+6sD2R
PEwQdXtfiWFxB0kjQ90v8XYIQi9GK80gPx83SmqM+AiR/Olb2rRw7J1CRrCiiRi7nTNESYZQhKai
Ps/+z3zMwcY5GNzEmC5ENk7fVLPo6S3Z1YW52FpOKlZYDGN2HxQ+apzk596ruBcsWCZv75yX/unR
xHoEZnwlCPBxxRJBHn+xZSPVQqnbjHoHy5kqKX3Touvm+2SuswJSSZX5uiqMkm8oi+VBytqQVMyk
8jTnyFJdqHNf/TC6OQHfRqnU74oCnaYpTh3HD5u+e+iADt+pWt8EXju3MjC10Nb2KF4xT0VvZANs
7sW+YSinqrh/+/VOcm+OITbLYgVjAABkAY5fL447Q2adSHYSP2zISb3ZzVvTUJr7cPIUB6/IxKs3
mRJzT+Sw5sS2H2sv39Qj5LGgck2NSnVY/SNk/M9v439FPzhZ8imqyvZ//ps/f6vqCeBtLFd//J+b
5Juo2uqn/O/ln/3rrx3/o/+5638I2Ykff9w81+0fu678/iyTqlz/m6NfwUh/Pcn2WT4f/SEoARpO
77ofYnr4QU4qX4bjmZe/+f/6wz9+vPyWD1P94+9/fqs6hJj4bRGP9edfP7r4/vc/l2TqP3/99X/9
7Pa54J/5z+Lr8/eqXf+LH8+t/PufiuX9jYYOoBdYOTQ+yH///GP48c8fodSHXgb3JUK7dJH//KNE
zDZmSONvtII0NjSVHmSpPG45SLJ//YgSAecVoQ/dImq8f/7z2Y6W6/8u3x+UW+7xp5Ht3/88qbby
UGxPdNz5pmmZrEvVZUpXSac3s0kt7RrkRyS3qQkZbM4AxgW2V5giUEJEcn1vQkFtg9ecrmxi7OWk
j8+VuIzl1P605r7TN3qWDz96BVvZWVQmgkCW02i+NLThuxbyjYi2th8rq0xvhJ3Pxv5l2v//Vvx1
Ky4OSP/7Xrx/Lp8L6sf/2NYve3f5B39tRcf5GynIklXCScEWYrE/+GsrusbfFgeGJfOiArPUP/61
Fb2/ASpEEpT7mFsZ7UN26V9bkd9HOgFlCj4dLealdfg7W3Fpm/16gC8ZEocl/yH3Bfu+OuFK2FKt
6Y1m0Mg4hsxgau91ZxoOSIM2W90d9Vul6OVFP0MJ24Sl7j14tW3fWGqeXmOxnW31rjU3qVT7AOS6
tYfs3iBPNkpl63WJurdjfg+EI5eUZCwvfpnovz6sXz+kFz3q1dMvxa0XzRhoEmuGoZZzFHihZwS5
Yrv3ePQkV55X6OmmQB9qK0vrS5W2qj9NKTeEk5Xx5ZTSWTNqchwa4om1T9243C2RwZwyCaPZZX4j
i+yyxVvKH+zuqY2rBwoHzWcHp1RfYo7zhMwAuU8K9GKrj6m3acZp3DdUUK5iT522IRRiIpuW9lwZ
V7dqDxu+qpQWKwqlByADc7qhUUVtrTgXQa+TpmUNF93wBXlAqLOeD0uoRdXlmRG4NJA+5GgTEs90
TXRFvCH8KTGyz2CcsJbqRP/17bU4qZWDggORDz2f6hog33UJr8zRQ3e7Vgu6gf/M2DI9ynyetii/
jru6xvbJEfnW6QqqoX3/URmz7HLS6m9vP8YScBzvCLazC/qQgJZjfG1JXcU1zLvRlcHQk7Ypgvhe
HfKfiuN+NAGZXzAPif/2kOs8bIFyLXwWFBORXACmdxwk4L0ZdrJxZOAOqr0hWftcNOKhdctzA52u
7pJ0L9B1AJYEOKsotqz7qLRmmxgozTGUmq252oewOXY4GtEUcAijW+Hql4glnPN2PKmmLC+5UCe5
snhPJGCOXzJkZaO67lBcCGW1L2pgna5dZlvUuJwAnNQHMIQhbugYrmvzxzJMz7XLX3v5ZaIXpU0g
/OtZbpUIEmEvZFBZ4Wc1rJ7Hxv6cGrnqN4PcDBL4YnnO4WCd9i6hAOn1S3oEM3y9pRNlGNSySyTk
99a6SJKo3djYDD3+7v5B54DDfJHUAy+0Tom60UQM3fEE5akEwpFnlhxYskVe3TznxvTKMjIWGluU
xpZq48vPf6kZOPYwZE1r4csemldd4zw2mvUDI2ByTFWt/RnzlEad8sOsoSsv209vv+lJZYWUD8V8
7wUzv/hcLov8y/CtiY4YO0wgBql/F1l1rY7iyVHlkxF1By1Exr6OQj8BFprGznv8zp6G1Js21oxr
fDJauF57CTXgLEGb78vbz3b6FR8/2mqDy7agpRvxaCQ7l3rp3Xum/MrSHN4e5pVjknHwpCc25Xji
vDyeAlsp3BFIjghSc3yPwt7erYyPOcgW3+26oFXSXazGNy7AJ19H5dAfRvecIvHptuYROKDpeS0g
/nUbJEmlxBtpZBO4DRh3kywY36pzld51VeFlrRc48dJ0WRrCxy+KuVSO2nrPKKnzGE3OB5nLjyW3
rRjb4O1JPT306dEyHl1a7h/oe8dDIXrqqY3VicCYa3GYI+czYLMWr73Y3Pewav3EpYv19pivvR4Q
DQ4HCwkibY108YSmQchpsaeuuw+R52W+HYuv0nQu+9j4/vZYr322OuW3JdNmJFgexy/YKBhehJMQ
QT6l+bZQYK5bblUAS6rGTVyneCdKtPYH6X6uIuwbm/qc/9Gr+5Z+O2+Lmu2SER8/AuU+BTwgiHBh
mzceV/xV0vQpRkzzdpy6H3SpjWtNS5PtmFR74taHpBdn+Tan0Sriai/nP50KLqHVQoO1qBo9LkVg
jdVniAgPE8DCSZMfaq3+SGh3z92FA6H104wR0B0rwvZ/BfavxJsnHb1lT2NjxiG1gPfY1ceT0GNl
0EVthKdc209B2ivXXqZWeyTt40Ba5a4126DPqNfYC+Jq9ABagdrCLJX8LZAS0YBy0jaZCRwzbJTs
AKdB3QLtOodSOt2cYK+AlRGR8JCgl4+fU3VLFIBA+3BxmY9JZ7iXqefuHXca/Lk/K0h3enQuAgNL
GrF0z086LUB87E6muRZ4Vtt/z7LkvWVUxs9eORfenqgq21Ctl3trMUOBcrVuVGETqWVjZqoBsJIL
Ja8/z0ZmbqayvR9xFvQTmjl+JKZy1xTlJSgJb4sMy3Coi3zbqRR/UWCofDyi3G2ZOU/SdvuDHMzI
r8tCP0iLYAKFiHeiZ33MvHB9S8fboJZozhj4MTjq+C2S5Znm23qt6GtSpuBd+LTZVevTGPB3DEa4
mYOOBCqwrMJ9B0Xf8t3ZDLfJcNbfd336/2M8kAFkniSS6vLzX+7guJBgDmoxBzgyYrWZqta7Ngrt
7dufyvpIXkaht4WUjscuPAEm5WaCIYFazIEezjk4xPgrvM8nadbXbaEGnpyLMwOu40MGhDsJrYSg
hmLdugk21kNMySWbAj1yos91k+lB3DXPdAm+aSjCUSvEWjmFtn9m3BfHqV8zjmVgYuIFrEcD7qR/
a6WuTKXrjkHeAPSATRPolfEBqmmGU3xrXOp9HaRW+ujOP2PbfV+qyZ3tltchEdBcFZ8BvKd+78XV
mftp/VHyWCQKnFHwxS2q38tR+ssyj2Uk25JvAXXzFmW8MTIv6jDyNl491Rdvr/UJc56xFu3bJQHC
MsdYl0kz4FcyV5KRMzDKN2LG9w+xjy1YvdmHj5UF+FdhDjVrz9YQIms8tRsyPwVHoEU2Do5iPiRf
336mV7YD6Ezw91wXxFlr5FbXmDFjZSDlW3AXLbHIxmjaOrCc+Vk3ps9pFyUbwPDx7u1xT65qHC+4
JMkEKfHRil0j06jZcJ6PKW2CNvuZ23MW+R78xWLr4cQR6C6MbJwbqys7Nyg8pJlA1aBo5Pe3H+PF
+uB4VxIooGkGUFXlwFwvSZc3Rh91OLGb+WB8t+rwS9Ynd4Oqd3ug/D+yobM/9MQ2kd+CWXsQaT0d
6F1sC92L3ymuuMhyx73u+qw64LgFhtKJIrxhlEpcgbMUO0gM1TtHQbkFbyfrAv8a7cIr6Y5Ual5+
sYrGOlTGrD5h/aTvQ7Py9l3cddQdymbXOEW7AdjsA1AvtnnbF7fVUO6bpjQ2+tQUG3so9YvRTL+W
iuNcYv9gUPfVxgdZVDxkt1jb69VC/fnYDMb4MOVz6btDBpDebq3bprJSP+nz6q5o5byPPTwyY7DO
W4JRDJ2jYRhv8qwxb6WbUhWxVeFejYOWPWZOhR5M7UgajmeWg4/teDW4GIHLIYbCRwJ08fhjnJvU
NbNc9MFQdNZ3N2/CR10Ly0Mxqx8t4Z3jfL6yCVl4ojVSrAUmucaUQBsENtN5QxCVxgcrMh9Zw6+V
Uz91bQa9fohIqdpDgx5RNClnKjAnPSEKYfBMkQHSQCOAO1sFH0Uyl25s531QO1H4sdNq3S8SB08j
Rw2/Jb1uJ9t8bJSNnivjgz2Ew6dcMdIPMbDUqwhwwc8eFettkY7KlSzauvTxkTK6jWiqZCZs4jTL
1Gl8UCdP30DTSjYSIO6DarXqvjYq7dZsu2T/9vqdniZ0Ky1kUV4KAvaa4pBb0+SJActRU0T4ltUi
uRde4t659cjesePwAru6KJC6k+tntg6BwLI7VrtnsRdZGgZcMKddKA3qQxhShgjjtEx2SBZmPo30
4kKvAJj5dW3XX6oEzUJ0b0bnQtSJVaBOpRR3oVWU30c3wQW8tCW5ZJJclK013s8hOvL+nHXmVVpX
02cXs+ELve5/5t2o3aax217pmZbfuoNG5gR4wTJ9BMAw5e6KEVgmKs5YZFtfSk27VZ1cO+h6ZV7V
biW28VA8gqF8NsqSbkQjqws0p/RPwimcp6miXVZXVX5TjsZ4kYfCOQBXbu5lrjuoHqreQz+Z9e1g
6q2LOQfdwKAuTONC8XJxiN1U/1CpToWNsGIEM/ftobS6+kssVW2PhEG5ycfO8Y2ybmDccc18jotq
eKRu4wWZmekiCEEbbeompanuVdQXgtpQmYgCW4XrpM3bu1GZ+HNY9dVVmA5z7zttPz8rWac8E2dr
H9rBsJ6tsekavMEybm2t1QvoWFr9BZpxup2bYXyXpV2+c41wvlDRB7vLQwzrtZ4+YF8DmFda3aFO
DqlvGyNf8BzrnTb46GCABPVda7aCGlSvsW2bsrkVEdXkXdaU4Sae0vEGH/Nqa8VqBK6zjvNkEyoK
WlFTKJkLe2g/FFJCiBsitf4y9znKOk2BMK9mKJhCJVp903ZjSKc7KZ9co4mvrDiWdMUjfBYjW8ct
K0z83nZkGogqy1IfMdTiC7GMpftUTgc/dqz0kM+xE5Ru1AUTrkKXU5amBz1psu9q1Hf3Ex3+zZQt
tpXYUN3S4k4vJ1NP9k6aDPQQ5nTjIqC2adWCrYb6VhDXGkL/KlICSpXFW9kjbeobratcanls/Rgl
wiEEEmoU+zMZbxS4kjLXPrEmFy9IXTR7iaw3UDJBUoxOek+vAuXFjNjdyKPUj123Oaje6AU0oRX0
1vpkn8Gmu3CLJtmbbtLdohmDAGcauYdctPODquixwNbOAysSDfl0OTtT9M6xCVpmq/auM6MNqXEn
76HQaNeNVZd7WQv1o/CM8iqxayuoBkTlEBXWClwhy+5yFIusUml7H7PU63ejcJ2npLObw1yaI1y8
Gc4OwMriU9KVM9drOd2ESj9udF3B814FKXE5WGGzSWYn0BDV2c6jrfCRaclDirfhpVk53sepx4RS
wHp4EArxhT9XbnMjJsy3q56udD9hu21I7VbiM7OZKdXdAOgNxqYdLqtMc26rSribMXI1CNEy2bdJ
0Ulf1JVr+8AnlUs5Dc2tZafiPZ/Jl84RSCi7db5VyCn2UujOhScz71J1E+UwWzLZzphWfkgy6QRj
FHqfR0wKHsZYn7/VOYvZR1ht1ByaDxn15ZtOreW2zDP3dsIz9MZxwv5GdLPzVecW+OaVmF5EYZF+
rq1M37+s6dBmdpCPrXkbJmNFHien6kqrvXg8ODIDNFsIUr8p6eUNCjh0qxKMHD5odAgeptKVhwUx
skkStbly62i6U7IiAPo53neFPj5UqIZchWNa7XoK+zvdCacA2qYS5INn42RjuVcN2fBlVqTPgz0C
IJFhqmxURRoHyJzv7KLlMqqFF+iJnd4npKj3ZZSFrU+tUe1xPFXmO1nNxs0gsar1S60iWEyBNwE3
17IE18TOuLEhVbQ+HITHUmkCu5rn9wj1aLdOyv5lCEHdtK/Bp2eqsRVCGMbm5RaU8v8wdybLkStX
mn4iyDAPWwwxMziTydzAmEkm5hlwd+Dp6wuprKyv1CZ17dpMu6tMMiMA93P+sYXuEjSwspAUNKcm
KXftR+3xZ1taBD7MZSzPFCG7X1K1bTQPsqM4uC/2jS+DpGkbg35RRKhZJPkgfnS6ze9oKNFenW45
jHMqTkM9UQvqZ/ci8MdbmcFwIiulvxZV7T9qJclr7boMT4vvbz83+krf3dXGhBLkz63stG9382zO
nsKJwNCMq7XqTUTZRBuV67Y8eOmUG0ctI/L1rm+LMlz6CR+0asveu+/LcjQOm2j9J8CU/oTj1Ny5
K1YktnTbexWeUEWi9ECacbtkQlFTQztlQTNnsPPmAEe0UUmHFdFojRiUtlSxb/VaKIfVFfvFJU4u
r1QGGwi9q6JqENux34ye0KS2fUSIK4aIVrUuGsvxtVa6jPJxdO87mXbfJUaqd+TTGj96EnInDJW+
Wxopt2GudflOTqL7UYKOe5ErNLdLcuWs5ACONMfLfA7Os6d/bUvnJYuYcSI6W2iJYaAeKnXuplKV
74GOGaxIPQKbavp5Im4Z+QA4Ln56lVZ9VnpTvHS9yqg+s3CMBUqa+JGViScuH7XtQ7NFO8R2Nfuo
V5ytOTiELt6len2UmCof4Ue7P1trVRExZNiF+bzkK7am9aHXBKhIRidYaztdE5plb52MHEk9kpbl
LFw4GeRjW0OolGI9+ZSBOV8FYs5XbM79tlOGll/Tzra+aRf+1XvCu89mZ/zS+po5ER+k86okZwrs
7KoeegP5VFj1vve6bSbsYefo174vqyOmbhPgcVYv7EFeOPVVfeZKrT+Wm51YiDEPMS83HGZNNHbZ
s16JM/vOFFlKMyJCvc81jgzXEW0YiCG4aLSBXUWmW0dQR99K3JQFZ2/MGjR3jxpbc1T7tOoYmXRD
znEOA0nT6NYUb960fayFnes7Lmm6prEWMFzYgi9o6ng78zw40ZR5ypjDyREdB1YOdp79uDkPt0qn
NPScmQUmNwduOWuyOIJt8qCKyGvhEfhMfPUgiSPGnHGbggJi6fYi751jJ6YKY17RDAcakE9EC6k7
xpXpgYO0Dr3Ze2uc2xxDttSZHH0M3aV4lLcYfK7u8qzm7awvTRbP7uC/EEUeYWyZ9t7CSK3Vgp6f
vD4scm44QGksYM0jR8703tu0SWQON7VonsGFbP5JeaYOjtNuYa83TuL3XtJotBP1Oe2Mftr6YdDJ
H265aId6Il9KyZ4f6FT5G59Q9asZsNlULUHBle9l1yEYmK794Fg5QiU+iWeoHn33uNxAo3HI1bvr
NsWJLA1OoDFd33S9ns+dx6vSNV0ia7RkhtS7eJkU9h3VeZGn/OqIR2M/LCXp2jRHJz2+qV6tsZ2V
L7zMdVRl27XqWz8K9L5KptV6mF2p8+Yb9qOf3qTijtK7o1qLZTdjDLqvZL8+mFtPtfg49vl1NThB
KZJdHqmh7/YbCW/XbS3vudsw3vLJMMHirNg3I+OoRK+bFJ7bRAEH3aOjFrjUunEu+FaHJ2llwcU3
mt+paNdzTXTrGLuL61/U7T/o41xmJGWj8jO6zMCVYNshlQ9+MqmK/oWbM8MTgzrlUjngYdnyyt9z
FrxdJwHbdkPtjfkzaz5Xr3B2+kwCScdTe1qqlYnMSvP9YNc2c3JaXsyF0C459XyHWTokRdpcldMa
Vw2LGC5k3ozFbA/plKpdPgVtmFIXwB+Xvy1XI/fTyddrnlpb7DAMHnVZWa9E2w2Xus3WJ3ErgEZh
pz9kSzrshamz5HRLpbnE7ErVxBCmWPwMY714m9nsh9FeX11JZFIZdOWTXbrIOobGniJPmB3uMKIf
7qysrawwbzy7DjuNp35jcQsJBR7OcCTFiKZqtbxwLGxenmUzyjUyWr3aBbnIk8yasopi6MBBzGht
327p9hKlaFDx92SpYE4fZvdhTXOLR8cfu5+lV2fPQqv641wq1e2yVPpZDGQhHmkSYLIr9U1eUX7K
q+hMtRtMra/CbE05prpxa16WutQuNe4hrvvNZQDoDA3MCAwTfU282FtP0CRfvd7Y6mnqS+dTieaP
Vg6OvQPJsvjS0R2ahe5pNShIP6FKWft6L23HvwBFaadsw5BqVG35dKsaDo3BCD7yxm3fG6FRC+vK
Yt/d7nwjbxlf6oIPdRtXDt7Z6/xYmEyCxC+xhE19dq+77cyIvRW3aNAWJNdB70rZ9lU1QdQKB+Hw
rBOzOzn+vtT8IhJwQeu8rUmzDv3OoDwujaa5IsqosLyDyLM5cde6/73yeMV65jloSTVv5zA1wu3P
K5LcIV21B6fJpj07Qn/5u5hmtkcjqbZmxSSVdvpnpzo3dkffwP849zBjuR/14NwhC46/m7a2D0t0
veVQE/wnHYY6S+WxXqbyk1zPcVebfDmddE9DsF6h9oy3rde+vLbM3oS0il9i1vXdttD2t2gN8g69
6hCEzu2TJNH5NNHQeaFmg7PddnSCXVaLjiyJ+VhS+/scoO5TUb85NHDcfqXJBXkR9cWfR7obsRuQ
/0wzUTSS2nYRPrp1i5kOsax2GIhjTVrTW0466PVeOUF6Mjar3mfa3MdGm+p0dPa8rNTyhWbWyvPC
YYVde2R/0abgDoB+M7HUjehEAF0PzhzQhsLE4MGHdOnM/Tpk84uJqTUnHdmQMqyafEgqWe9HIJG7
QAehHS3nZLhy3m/WyHibWRhupdXZR6mWEcfS6oZdYYl326zkETffYEakHfH8tqOTgLCRYdAE3Hej
GYv8hebd/ESFYKcj4WdgTGsf+qbnPg2FPzLdtRaLQPmSySI9poaexS2QBAjE+oxM3z2tIhvjwg+y
9YYhL8fUMsSutZpbdGOLxoqwgUNA8/gU6jreCD60bg8y0EUBs3tSlvTU6KHvpf0KYM8dVU6Gdxmr
+boo1kWunUgElvidwdRHTNAfgTmp61q7gFEI9h4ym8BukBE77FzKukSaXgIPwZk7T3K3pWWQWFp3
3DZE+5qt/VBjeZzc/Ls1mjqS9m2Jk50Zz+XmJmpD7c60EOyJmjvaCw0UMh22F9Hyh6283KJZGfox
M4qk1CGv2FWiSVSCNJlsAAZZN97YoEwICdZ2nb7twPczOMfbjVAW/X5QlbzgRc8i0+6cKPXTMq7T
9WVFkx3TiYtPQnO9O8OqnMgp+ovVVkVSFTwKTm6sCd2kUCeFusMhm3EC1k9p5WOoKJqAR2xm3lV7
nMKvfAmfaNbf+KDeVlw60h73KNLPcmmGu4Eb2U4E5pQhLlIfe9KgrIARZVsDJ1y8tY18W1MPFqEN
J8NkCNq2MvQ4KWU42I7mh4VVrw/+NqpHuxgUUnHRak+2Uw3hkJXm1Wej/y4wG0S60b5vcJQdsR2T
jKYM8CQgyj5Z7TmL0iJd9uSu2L95n4KwvB37Kw/LGRuQOYc9YFGUsVu2bTCj23Mf0tolm9sQ1rsw
rBd/I3BJNk1/dRD1hai83ovGLGIvWCv0XsZ2bsehTjDOBoeiMw1qC4k8dwMxMQlZVDoYGft8YQU/
zWl7raeMVZKtnVu0BGhZyy/AiQr3R/FqKm1BjJmLiOSfryUtd5x2PHI2yzXwpvngmIJU4jLQ73LP
9h8tmk6vRW50sdEv9NvaQXPNNONYsSVfb6h3HtImUnM/1MVbuq4d13flXOd8Nu+ooaiv+jCilxyy
nS6tH9TQ0RzbMjuk9MzcuWpseLmke3Cd0v7hGYqGhYVQdojyq2A0QN03q1+B1PqnrlSwBi6rS7oZ
2wmMG/7AtUDLHKIOd+4yTAeihpor7R7p3ZzXwS+vGw0TYWUX6CEfAGhajaBgjGh70bgpct0tXmdA
HgrcfZWav53N44IiJbfPbguydRW6zUCcYcbp9SX/9MBEzvg5ykeP7+CcyaE9t7q1+rG/edN34K45
Py4voSXWeT605Zrde14vrw538peiRe25H63qT9o360XRefZBu2r1NM86Th1PB9HyBgj7ldqj/Zx6
C4T/ZMYVYE1iZViO2i5zYmscfF5Fc/yRmdP6YrQFfXBBJV6nze4e+XZnnTy/Ij+kKYNPVt56p8as
TqDq+3PblWmdsO+okNHHPadeQQfRMNvR4ig5RhZNYrHJj76bW1XcipeWY0nVJbhjiXRrsm/NtG6J
LFDM16ByrTATa/6wpFrz3IxiPIyFw1TjVxl06VASRlSF7EfqqaC5It0NAckfYWWMzme23dp3UFQG
iWgUX9PCyFCezZnjxfS9+lcwck9tnuzLUOEafBncHP8SlanRVjf2W7ta2bvGaON1a5D4FW3LIeCc
FvvD0PXhqrgmmk0Lon72rLdisoDRPJU9c8Y/gehFus1KDOXPaPJcgT4yqDm7wR32yhpLBMf+MSu4
wOgfCj0j1yPD4DFZgvrn3AA+TJ3yICG0P1aFqkzPexBu7F3bhnMfWPuQQzZEqmjbWPOJ90HjuAuG
an4jb/zIq7v8HhfAmrGWU4wvmhhrpMB9N4AIphrAQF44p4p/euitjnMZsUnvcy/okk3Vc1yLaj7m
oNgxMVjpt55yRc9Oc4tMdZzvVRlB5CzKihcGPVdQNVPKQJyLtusvNwHoEbxei7TMdOIRh8wU2qJp
IhKSa/pvF3WyBiQWfHQgfUCw0/NCrgs1z4246zMOClNPjZdqWYJEXyyCBoXT5ky5GYvR5Ncp05mu
hYhWXR4m5T8OwFqXvy/ca97K1yxvjYtlZSK2p5Ki7LXLD35ZO1y70j8Xk3uiAbG+JSfucLiDWQ1o
2/dmZy7Phm00e2GvYgdYXWshAuhyb4k6ONhyUYlpzf1HOXbkj5RF9WM05ukNXM3F/1WsWJ5KM+/O
jVDTF17s7tzCch2VBky8MvFchs3tHwIqm/btmj2sflvGVrvmb/+e6/mXmPWbLsIi8oN8xlsYzj+L
jCRkVJXr5pAYdkm0xzRw3xnBa1uBSdf9fZsa/bPDb/UK5/LN9cTQYja6h1TPqp1P9zZOy8x3997A
ql/r9ashy+40dVsWVkWbg685wX/4nf8vDLzDOY+QxHIhfCG8/0ow2iBMqbQovhu60n5dCxVEubJy
loC+imobodZ0O3HMpfvKLV4kDCXuuWwm+6732yncTESfDEfjf1AG/Ctv5pAWwrdEuhC/1T/77iy9
HbLNy4bEBPKeUJrARz2mLJhhO+R2bJPZHg7kXEX//iv8FyMpXyECFzwSNxby5o7968fhORtP9FwM
ydYZ9SnoMHavrhJlnObeS19an8jTX1f0xJE/lkRv5QzqDoRBOA9++4CFr0a16HwCPVR3EJH+VRZ2
d/SG1Yo3Dbat2cwO+ax+I6lGAzIBK3kM2fFnRHwbgmh7TGo9x4BOBWE6DtcUu1Bo9EbS5jLYNxuy
PQd6/hJsbfNbW3ENeHVlnrD+YOBeto6123VfgGPyoy428TFWxhaPtMjstXKyYvRENdNM8+FjPchC
URru7413B7MpALi9Zev3v/9E/0X+5zmornGjBGgb3H9V7gZrh2JUIhftNVLC5bjuAz0IriDx1b7u
XNCgwfXyl4X4dI6b6qswXB33rCP/U3+W/c9kKMIKEx8nIh8oHFzCf/1qBf+FUDO9S+bVch9dWmvh
Kiz5D+ff/8rX9NI1/O+fvXJ/cdv9v7nw9t/dzbY2/fNf9f+j7c5BnvY/ksibre+/fU3/8N3dfdaf
sviL1+n2B/7hdbKcvwVY6jg1OYvwtekcQv+wOlnm30hLQ/1w669Hw3qLqfpv050W/I3Kb2zsqEpv
wXFUnfyP1UkzvL9RMoKQxuUP3TxSxv/O6/R3Kf3/waS7Lv4l9FAET6CAv2UL/fXhadKyLDdzw/mt
iMSk/YkYs8uEhHLHSdS95a3O9su/QSa5b487RRTlMW+b6aEIFjdufbM5T+ZYv7hz4e9UpY2nwdC3
mIvVuEyUDYWOi/w22yZ1u7GH+ZSpumMdRkHoBmXUyuE8uvLsuI35bQbrR0PN+bClT+C/Cb9cH3Ud
+dyuNMFqVf9GXNrKb0I6qDnYp5qfDk9CyJO8Jz7GiVcitWHGSZjP6hnutOqDnVzFWR+ROrqG9kcz
g/elq3bZdlOWw6asBrHLSoLj4j5MaOfpT72Uy21VZG4JRo4SJpaV8qSXYfgEJwsrVTiHBXpkl9ku
P38wnrMGsMzqrrNNSuamNy/KBY2g5zxX26FPhwN6uDgY1wNFz/Su6xXDo5wmBqb8vmWlG9OJ6FtW
qaVw72ytek21ZJqa0G7q4N6oi/dcZwuCdAHJTUhWwj5GDIC74n2c2UtLy/zWpyn/0JGWkWXurIfV
MbS46Y0tWobaOhaZ54cqDSIV+An+6YbUUSBB7t7qqR3zs91hrtWt5lwFsHnaMuVRO9h9OC76b2sm
HHd2vvLePeW69tg3L06Zx3j3RbXcBXMXN7WUn6Mjlz1S6ezJN8brUE2nfn5vqxO24CouKfKMEA2W
oSm7I9aUHzxRbQQ7dTaD+ak120sv0xVSxzT39eI+bO36PXqoByxijQOhxMHp1K+MvrxqhjUmqf0k
l3xDWdd8FcXyO7Ode/x553H0q7Ah1jkqC3alZpV/HJ4tEnnaY+OkO6uRNIbrGz25NmuhqmFq4e+T
sVRrWAkknChfx/K+JGOS5CpRn+ppu5gt9XItBuadtNInXKOkEhhhTWoxUbVFddD76TrJYkEiO/xO
F+N3SyTZsq5Hq1pOpeeCAQd1wdpsUJEzE37XZ+XDUlXfU+E8GuP2x5TkJ3vZrJLOKL7t0doFWNJ0
0IAIbn0N26l49e35tSqna9brz7bG/4OAaSiN1YhNc6hjX1mJl+bHbhtOudv+QvKzJd6WuZ/CHn/Z
QvwAwKmqSJXG/SiLuA3GlwBNheWjhdBqWnpyMyrT+QuAIDI9jZfefS5G1cKiQTVa1OgCJy/GoeQC
r3LLPFGQhGpYBWzqHRXspVafCJH5NKWVjM3Gs3OjQo4B7kJRPGzZ2UFf6E1TTJZzuBqHtArCMTC+
3NU5mWm275fTQggOSJ1QlMEtzCu8/HXoAlC7TXNsx71FP0+zjUDzaCbxyRgWz4z0DdJ6eRdkLWJl
6Ze2fremZzadeKQjraTHxCz43XnloS4+pb2fqIb1+nfhu195XYM9d3AA/J/ccOvRHUB5hQFcY/9T
ztIIeD3bTjPCKr15btxqLLMhrDtnyQkesPL1yddX8qfEuNXgU9ZaOLeQajsoQCggwiskgoVvH4NU
6flPvUSS0kT+ivXykeQYu6W5liynj64vGuOQF9T9nYJxMJoupOShJ1+MPNQ1Wgibqs5bvVZuiLo8
M+Ob+HTgSM1hwVyCYH+NRGff60Fe0BaqaeJxzhf81ATh9kcY+xb1/9YIJwKTzxHVzNg89/lgW+91
VSszlCvI8H4aLPd3pmd6QeB7uYGkl0JwOmMRna2QTO8hiLSxtJEYtPWA9yuzShGj/NeaZF60uqTi
yDaceDJv/M6AdSkI29kCMbOtunvYsKokKY68fV7b2UcD+ZquNS+8f8Op8oxgVmjYu3ScjsgRY2ed
qx/15tSf0wZFX9b3tl9qd92EhK9LrQzdVFqaIZluz5bR28DL3vzRgazGzP5vxCXj4ZLLFz0h/WHu
VXNvzIJXhw40+ooiP4ACxzmuNdCRA/mscgJZrM6zI+9srCMBEEPjEiOzcIiK6SDKMsmAGXW9e5AW
0Cu92ZXF9w57qvUwgJy06yED4pHUi1Cw13pacycCVcZVP78URVEhJEo/JqtIaPTyLtTMFOEyfW92
ffB8EvSkmx/QBR7kCMBvOn6symIeI6/aLWS6DJbdRbUmMXLSvnTS8jpOR7m3FuH89PzMCk1ECWAO
t1A13qKjmy1vLjWmoxBbZMMObn2M1Q1LouCVNIf8yS3SO1QeO1RRzwRe6WHP6vICT9BcGKIRDLES
u5l6rDutOdp1fW4AhOlhVmnkOqkIhUz3fJv7pVsAINfpO63rP36FJMFiBTjkYgWOhyc6WBm71OR5
COydGxC/Jr3i3dtknfhp3jzIZt0ZUDhUul3sbN6nLrWlo3718w/LXieY9OKM7vEB+3JkWXlUWQvW
3XK/ZPdt7YpE+MFbrqlL329PLtUlCABngfSj4dJxRTT3TOT9hrdk/KOv84NnNTVLa97Eyt72kzH6
iaG0i3CWK/UmZTRWwQoK63bFS2Crz1TepxWoi1NqwV42Bg3EcJTbZXQbwHwRC8YlrlJffOE8fbPL
Ej2dx+EPTJ2T7YvOgMVz5+Vtm/Tr8Aqcc9pysV0Bnw6uPmYX16LesTAf0IqzBgYN6SiqeWicqgI4
KF+2/LMVc9LAsopNHmljN+JVX8i/70+IcVi9CCCy/EjrUNujEAyOxlyefdCLxOMT6L3iieRxzuO9
63EuK705EOeTRUXvBuQo5388a0tqW/tF9/IB711ospVJVcfIIKM5QH08DjwAy7qQ3FSsb7057NYu
izPdOGRe85Gl410PIAI3mmS6B6HTfpcCkQxSxVowi9n81KKr3i1nBjDlXUyhiuuJ11CnaNpHR3C0
HLWnRfuwTmon8+DXXHmxXTxM6SW/5aAMQ6itQCI+h3HwMqn+spFj3PSvwk6pNXH3s3wfrOmAZq1+
W3qdW/A+QPawbxBbDqmGGBPzEaiahc6adK13ffgUjfYbvSJX/6VLhf5dNN3ZrMyIsLDQUeBVKQrt
QnttjCZNstIDx6z85q2XwTtcev3MO0m9psctR8jvHTKMfVa7f9zSSvSZkWYA/QXazmEeTLQh+fhE
HO6wxpPDUur079rgj5GTkqazovR2Ojtlhm7jjEpr3V9DJr4UTOLalBb/ZJq+E7M6T8VjUzhJKW4i
9WLLI/S/2YPsu3cq0a9LiZzLme09j5oXArzqEej+WQAHTjruYLs/97MP/Glox6GAdFPleKiA1gjz
JpIhD1Em1Qliv11TTtsPWYiWm/ZnXwcddSRGlgTIfRdvj93rxmFe7ZnyRcyrPvFeyLdLmR6C4tC3
6sfWuI+1MamYUsiPYPglaoKhzfwgunVO1tR7RFRFxYelczIQaa/bwB+kypAH4KYeclkZIWSM7JLn
ZzVh4NwrroZ9FmxTXDjQPaQfjq9d29ZeiKsX6ZzfwbPz0hGSf8M0lkFtO382ZWyYWnU3tbKOh95+
GUeuGKN3HmgbUh8bnMOfouDvXIjMMaz8ruQZSsblIZjl67YOTNbByduGY43MMCzNMRrJPUKwEIOQ
Ewfp7UTv7sZWxs4wJ45d093WeNrjtqIsDnDPvtX59tKYTFjaeh5mOSVtOi5Rl9+gCuNdS93z6FE4
0IjjOI/E/MNXNx46B5VfSgrHyPK6aq3/jsL4N1Kva94+BovzKy2K2+XyY1DoZRs/SbHJlj7Xk0xH
98UxWqSGBG+Fk12jFhsP7owEsNzu/l7eqwR4+ZiaEarKRDj6M4q/+0aSJpm28YbPMVQsrkQUDeOh
p646RKoM9VDSS+B4D72v7XMbu8E6/xZN5x7YHnLI6x6wIztMEwlZJKdGoufDmxw0q5mo1oPhq1dL
X1jmGt8OUVe8BFyyOUlwI4WIllxeGQRPC1qVXTrZZTgM66mQNTPB+0D1FDCzY963k/3bKbST5PxK
2+ZXgKMvWep0v60FNptHrpUXhz802otMqht7NY6A8iTzhlKky4mc3vfKoicdbevWG2XkjMYfORbf
maLSBKZuCZbLkut4Oozihz2pO0Bb3u3gsPK1uOlhrlcmjp8pdZgjO4HNeNuVLverniDWNiIgpyqp
6/Z96JbgrVyX+YIP4WA3nooGQumwzN5vBTdyAWwGtctOSDTuu9tbP9uaXCQvKK71rH0OW5GMbfOa
k6IRlWgIUCl/LXNAntLgnSZxP5hrRHLrYRgHHXHlgFfZfvC9fHwe7HZXAs8DXzKd9l7/WMO6yM0j
4aOQfzJ4kcuSmh1HxAa0R7FPqAecWMEikkGZnzqtR3hQrK80d8ewc6AuRtUctEphUnaqmFz3ndt2
IkScT1iXJ5ozejSmRPvT9m6lAIHPhu+sz/5m/aL45YX13rAbDTXKrVma1oVl19QDMtSKzs4ue5JL
v3NS80mWWSJML3FkidzF+mpRcfpSPbtp/6NncK9pLV+I7vCA+wf/HNT2bpzr17S7IGl7JDFxeCJI
Li6EOIz2fBtxQgx2y4bkTL4vS+rdjcPghEQmlz+rysejbKSKoLt8eMpcQfp+87B4Qf47y6F3OLbr
/BtCf7sjyTXNbioa48gTpYGxlQtfMANJSGqxdcQhHyQrZuqXyTD7B93Y9AuR/zMCjcGOar1Y3pu2
XiIHqPpYe+4ajyvLc7ptd0PDiGv3nhshleh2zPM5GzUPcGFmqI09Oe3hZSbuCn0nA/1Xaud0M+l6
BonZQJYMzqAwrBRoEkT6E3V2+2poo8ZCl5m/alUP7xPu6X0+EvgZZF6xb1MkS3h5p6NdLd0DK6wB
8qxJGDfXORAtlvPZN4O1y3PferXy1pGRlutDRQH1aj450PgOP79jzdEM13lJucpOPTkNCOFakOIg
Mznm65tenvK4lUvDJc+Aq6UaELrjeZQ3mGOq5uUu73PjviWG/dS0PnUuqKDWL1xCXjSugzpyAnXH
bMrXo+gy7bTNLbsHZF830SpEHyYsix4siU763HsVbM0R0FX9mHqIMty8HRcAv+aTq5T8kzJPxQU5
HvvWEulBL6S6V2mzfiEqZunVm5XSqbbuI6yBPuXcJVtQx7+su1RllidG12/7OYelhoz0gZrt8jNb
JncfOGv1i4P8JKo6T4bt1pJOYq6KuakUHIjf/5gF2h/SqFzrRbrzGqmltSGRFKkSXWqnB+F3xUEf
bOLgWdWncmw4Mslvi1DmsP8OzYvPfdigYyvTHYy3c9e0UxvpmdYTrbnogEiewIVwwxd7jhLXegaE
SRHFbs7VNWfvlzKb8kW/CYFXEn5LAGpKmXuosBchoZU6pKoXEtEJ/jP0c6UVqAc2VycZX4OHoOCp
mx8RL+s/MydfPnIci5yp87w9esXAQuLLpv6VQRZ6oZo6LTaZbg8eYrAqxMNwGGzFEts4hfPV6rVY
w2KgSiZK07k6Dk5BknY1VSdH68pLyXj0A83deqSYyDlr5IpAX6YBhB9dw+nJ4qeGmz8PN3H06DCu
d4P1zv7UhT1q4TDVPbJI2gTr/ZFgvkc658u4HYMntXSfZjoik0tPhMVn+9wwReiS+DwzcEwYhuZ0
nptwnRYQgA5xlx8hOVzPfVFxjKSC2z+ENUJ0krfB3i+kiFnkxYurIaMesWUTosRe3yJ08Rx2jzYl
EJR+cpt1em8D4Fpx6XrpE26+fK/zqazOKuKedwCL/Jxhwq4Wlp1Maule4+fsRr8nIW/Ka0IxPfnp
z927EIHxoOnKZg5oz7Ul73rNQ3ZTwaZUAay+QTj4nWZ7T53d7Bq/JfkQNS2evXk5dAPlFPtRLt6d
8mb6/8Z6Wp6ztv9ZtcbtTUVefWyKksgqC5EcAX5Yuc6Dbjp1gs7aYyjZxn2v7F9OitcBlMhXd5nT
0nS01o17YUKGwlk10NaGonGsdGIeTgakcLh0c7p38fLRM9+3/VdtbmCem+dmfKNK/y/yzmNJbiRb
00+EMjgAh9gGEDK1YpLcwKgSWmvf3yebF5sPrO5pZjAvc+ruxqYX3dZmVYmAw9X5zy9m7N7bu0nn
qm3AZSi4jAzjpxiOASqNIVfsfuHgbjRjblB9C93CKLhsn+g+wlFy+LunMKLlnWgOsQOONR5o2x97
7AthwOjD1WTU7hYSlPFoWmq9eih3PE6WyMEU0S2ceoAKjtes7q7m0Op2g7DkpVGHRssWIrydOVEh
sraUAFTp+yOgzDYpKAPLQd8iJNX3rTMOX0UzJPC+qIZT24agRj/Is5GDxeZ+aKbLajCme4MMbXwc
TcTyTg7BS+JHpVEwrzR2O3JjCJFac6S8an7IBPdM5aLO5VdErU+ARHw1F8QAwooCLjGMGJp9Tb7A
iWztW1pUNZefImrvcs80PkfUYN4GKVYJC3W2WG1pdGEKdmxkteON4UQfrKF5yqoOYLGPkGCJ3i/p
fAaNqnwTrv4euGP1bU2nTSUwhnLMh97YqzacPnmhVkHLBGnLnfxksNdS2iSfyXuND1hGf7KL9FbM
/eMYihe2EX9iKLmWUodrMG4c7FoXyA6WNQW0CT8CgfGPLOFHmLf51s6JszIQgG1LCJY6LAQN0x84
wM9E2qFxnMLisnE+GZX1AJIk9nQQrY2Xm7fTTJtZnzBgko5PAoZ2SCb5oWvyOIiIAroDZ7pNynmX
gK2m+qOpoLVVMvs6s/+JvAXv1aTVXA5ISe40DTC9k/Tr1MKH3PRcTrC12JM9vSGh5U6Pl2mHxbDx
GdFcvOEwsIkLH50n/MG3BPn42aA/Lmvywey6N3PHzUF6xbfcMq51q4J0R88zGNzKt2S67GqpV98k
cwVOJqf2kN/AOOnQB4YwvM1gcqaH3LagF+KBfz8Ours1rPkSFf9zqcxvXW9/6dOnLnR8rJ+2GJqa
+9x5rnI6EOjZwJx6qHVRVhNgLL8oDxOQMHGeJt27WuYC0i4AQLuMPigi9iC6AExJO9RC8J7BxiTZ
vCMo30i0NjE3W151J9kRQrovRa+T8RJ/mBeHc72wRlSJ6cmbymKTpDOh0ZZ1Dx8oBDZtH6dhuAm9
Id5QQF9OmC0mOvVCkhv6NlnyH3EHP9TtnftRb9IDMXTOJXjDoXKj5AqxpbXDEnlnogi4NaEebITX
/jBtLqSqqspbAGKc99kM7JFaOZzkgy1hZNSA203ieFskkFTJ04GejvVxqEaqgvpDbsc76qIm6N3i
x5TgE0PeQR9wMqX6TZKW2hMGNyWij9Au9hC2P4EcXAwlWLVwpw+uMfjKge2lj90dgVvf62FIfBVO
XNGq4qWLUuAt/WUuxbMLsT6oIE8z42moJxFOyK0bZzsQlacpATVHsXiHKDE7AT+rKy0Jm10xRd0O
n43ax/pmCJrOvKyW+bOd50cvQjfBudJtpqJ6BI3XEE3pp9BO1nhBy/IRd9I8oplxlEvhV1bXOBuD
dMirasAGGtJToDp3r5vQY3XRMHKhX41GDK0pl2A580dYirBKR6R8gzKutE5PN5nmTnczMUh+j4KN
epT8JVVZOI7Fy2Ye+ow3VC5nrrqsm/wurBN3O0fGo2M07kakqfF5kPF00FGLXZtlFCUbz4P/b2OL
uxlJsd24dNb8uf/uttiJKS3rHhY1Zp84yOeLqsIiQwuTT3TvXSz/w0M5MF0izaY8adb2CJx/GJQn
qqKwgT4NkzLxxZBHGzMzWRNut1zCU9cwHcdHOK8uQ2IlB9yIiW7DLA3ADthDA5KiMeaZy1UvxWaa
px8G+3KTZx9j+jAV7SF/nLODAsVhRyPvxqj0LT648sqwWaf1LLadlX030nhXLrw117yNg6lDbmZP
Tdvbx1zUviUAqgU2hJOm8ZEM7tTUcaH5lGga3oO43YJH9y9p13xUmRdDnk0DcuLFpoD02nPD2JiR
SvdGgvTISk9lox87IUG12aJjKtxEqPGzbDR8eMJuIgTHfVKT+W10kgstTU8idQ5pnu09bD+cDPFc
1R1QJW9kFjZEQEbN9aSL0MdNiGaOwVbt6bgY0dJYNnEZVb6eeGxqKS8JdgUhqxnUESZXzq11kAfh
XaJ9Kg5WnWcnaH+Q9WtL+nadPS5h8ayZ8wtdLF5X3dhGWbG1rzeE+KMHwDQM+RyYRctVf9IfkjRB
mK8h2Cvjo9Wo4zKHF2EprmRr71OaWBu6fheJNZ04GDswYJHCl14LS4m7RmpRijh0N9IMv4JE9y5y
0kJQFcrnTvXMnGlyN+4sxYl2yKNGKt+Igs5vtOZTSHc7IDHAusp4E9j8yFrrglAXV3JvMz9U6adu
emk6mh1YG29ioVJuKYn80Uf257afN61jHarCFDSwUAPElulhMWsWJ4mCiX7NNabaj1WSfKn09pM+
01Yowno7dIs/Ie8Zcz5rYy8blcfWDsmtG3hUmJ6Av24OGrbpncW1AWFLxWNlJ+7GJoVuyzggIN6F
0bABovIbXb8g6q041D27g3KBGrJKp4DQrI1F1DV+4oSi+l2qDrBqCJesK92P9bAPKPuvi7kQQS4F
na5kPs1kVezjwnKfHOIoOeYElk2Z091YtvltoNsxdqRhgHKPWpyhOA7joIlFGRB/9Fmm1V2aXk6w
FIu01gOVWxQwefXYMAqXKhNs4MJGdMrvW1KOPIVcI8OVfmGgmXdy1F9s/Vs6ttPXnv7hTjoZD7/V
bQymSej0rh3HvWtl5GeOeYP4MaYlUnzIjJBsQk9x4x5R41bGQekVG87wpWV+pZvcmz6YALJp4wJS
9/adbkQH1Tsb/rE9mCpNDViHs8fRPrOP6+Ieoq0PQSND/JE+NSqCwjSZL7balR1vvLFIOYKGH300
2nQ35S6dRSO6UwXNxnkWJ4he9yFXEEuP6TvTIomKl8iGrpjUCR4batrLgWsrR81NwybvoJjG6IsQ
HmNTeXPkl2kIV7e4MBss0R3CngInKw4IAY5ezVmd6V3+jQMlgplv1btS6/YIR2tEKFgOeEYDPkMb
Tw+L8oallQVDpe6phXzbpikXVsoK+taqgionadFwpkcQYOCugbCGmGaw+M7F/1DE2lVZU9uj6fke
ddMVoXjPlgcHdDHRFMa3dIQg+9fbTLAhV/CwoqW5LLkUFs/5NBxFSCMFVw7q9yH5UIh8Z6olCpJe
hPduVn+DH0geHqtMt/WjZSPrnvGrrSEMiOhj5tDBr0X9UlTQERYt2iPSjnyhJ2urbAH0l9GyMcbk
qojF1yGzqysUvCGETutCj4YhyE24DEiYvHJaPtuozZ4T1Y/7SQP8cwCFAu6Mh37RPs1WBg2tAaKT
UwAPZELDSlSsk52s4nuehqjDR5L+Yk7H+TG2osDVp4dKVNvW6F/AOuln6nBzu3B5Iv4q+TyM5e1C
sTphZaPX4zYbNcohF011318Y9XBbqk+RrvzaLeAOEFCcO3fAdnsztvZDmOB3nfoGczE04UgLwLvK
WdidO3dn5tMx79mTzKULMHC67lGfFuPI/3H76w5RQUWCLHSFG9oDxzoVu7kyv2kN+37U9lflqF8i
a9t4DWTX7m40Ou6ZUDrKaLgx0b+O5gfs3DYRjT/PeiidCn27forj9SpgTaHPmU0FqAduyYnoah+1
BtUDRdZF50ywf5a9MGduSt1lWoU7TtnAHYfuSAKVr40H3S24RDL3EnffL/E3XI82PZxnHfeK/Ce1
Wd+QBv64auayKsz3gyV3Vs2R7mX3Rtc8oxX0Iddu45QMCRnjouyI+MWM2GUjuL+znR2p8TdtYW+V
gtIU9dGxtZerDj4inkhIJ7LoWdfGUyaAVoo7rpvTLqVLPKcQc9GsyxZ1pKU99kW31cdoW4e0dtUq
M6G2aAVtA+NiaLGNslUP7dEExS16YHa5K4y2CKpOj305JocShZo5Wxu3U3sRdqQhwqxS9ibMiy8y
t55HZ7kBc8uDGWyfnN2xbQ6lx+Elm/hOI9MbjzwMXbaOvoDTp/XywwgpncLFepnJHM4VAyXre93L
HpQ8eWUfkCf4kJQjNiG8D563VFR1t5091IMpqv/ZrPa0GmOqc4062mVmL5yP27LJrs28UU8d11M2
yBjAFTjFiqyTXErC3RBIoFr41nFxStrswcvVg9tNh2Rw6ZMX3lWq3Oay0Yf0GkqSuiEt42I2FFed
8B37pnMDn5WoBol3xUlxsNcJVXxNVKu9UYVZucopK0fewFSF826VQ/a9xET5uZkngNSkXJzLeaxH
boDx0hsoX2n1vmOteU78xEgN5t1qrYmhING4+uoz9ouPWJJw0S56UW6g73VfvDzkS6P+QFeZF2V2
3xSa9h3Y3n3MB3jobm8SVOhOHSEPys7+ZqH+I1bm/x3l8qb+UT707Y8fPckH/y/wLl1ckv573uV1
8u1LC9SKX+UvNvPrv/Mvm3nX+AvOuiMdnU9k4U6Jh9C/beadv2BeItSDzA5C4q0m6v9OPJB/QRl3
CSAwfhIi13C1fyce6H9B4eTLS8KxBX1F+U+ol+sk+YV3SWqCTawP8UGQOclyOzfnc3IdVTAUGtqH
QIxdI+WDY5HeZIYktf4yMLd//9FfPeHPjQd5FJOU5GZ7dc7H4/L1fK1ss5Z0E9vd5NAML/q7FD5E
TMvCakOMFbTDP30cQ47Sz7Axh1qXyevHZTXt6ymR7c4ezEcrXEE4lVOgAGmVS36l0vy9QNDfx5In
8oV1e7W3s92zJ47Uju0y8MTYksgJu2Y7E44S5nCe/vxqvwkhJNMJFQ/egcwE/vtMVCDrqk1J8213
TRR2B7NFLJiI3oQkilnKqRJxdiGdrn+URL/jvj0eQYwe+EufR6v+SM47Uihy3ikPPQX9vr2h811v
uUoeS9lk9xJp4MWff/H5tsm3h5yOSRefw3EYIebzr5tViuuyyL0o36Vaf2UjM1/g7jqRt1zSlkQ+
qsNfkbiwFqMot2rqpu07PwDy8+uJvv4A+OksNuze8A5//QPmKCbUPnezXSpawrXLucouIDsYOw/g
N3E0bB686Eip47sDVkKFc2mEHk6l8ouuTxdVNK/Yg/pmIMN952uur/5qCa6m/K6BMuJn4INc182v
+7gbp0SDFMUuNDI5bFVo45cTmbI79kOp+zatn21h1twoJ0NOFnQTy3wnTgfhxdmPWA3wIO+zH7ig
EAj9Xv+IVDmELiSQBYtpiNCwL/KzWhYZ+3j06UdSz/MKgxKV3ZZJXnzSwvYxnJQKQq1czQcNGBkj
doM4F7nynn+tPulS6TtCia0d7dnHIRxC2GsQNlxWSODV1WOlquMio+wjwjZjNN1HCC+xto3sycIf
pjBGIDFSi4xtuiCX3VaepoZLo2oE4a7WqH+1UaaN9xEo7FcXRfJ1iXkBtguL5n1qm6R/7vjPs1aF
+legoqm+7lSrnKA0HSLSZrp7tzi2FdBsvRCHlzr19uPQ0oWLwLcD5M/lhSyK8tqZFvTPcdUhY1Um
AOJkY4gAf7TNvnRaH35os3LhZmmBqTTzrPYl7fkdEfXaXk+can7uhgVQEwHjYp9AWb097onZkb6B
OW2c2i6v3Q5rjDHT6h9YsyyPpsxte1O6bn4ZNwIoNNP7F2OZ0waEzA2v845WzBJ17WWdGToFNd0u
ucmXhvWcIEipoDFW+aXZOv1LbEBUtrXKey49CMK0iLTiY+nY4XWpvOmK7hOYksgNrvJrz01DHxuU
NdoQrrfIx/xWepJbdw8FfLSq5VDmyE53Hd1tbSPxS5z93GvQaze2N+1jYx6HfTe5lrF1o5rutXBs
ZDQdBg1pbnRf6yTWbqJB1ssxpg+DSzP3ZgvAGl+gbTvbSlFopJieMZYTbG5LT/tT0egtmGNS85LS
zUY7wPekWY5Ni6XsseY4CfDfgx9QxQnGQBJPnbH5yfpoMnioBrek6GAs9BopKjLzQkGnU37Z2lCg
LbN/siKZ6kGItdQXw2pwNBBpPTanrMWsfzuqfomuFHJgLCrTFOgJ47W7MLNqzx+WQnuMKneGPtbQ
by2bUpjbgRIr+SrpESbUAZiM7gqnxhETOz2YIVhzxUccXqbrqkvyl9ZZrB8u/hOwqBq0gRlyUrCC
rLxqpNtfMXDpC6zJeoubGrFWWPvgmfaE/8pVhonGd+WVD7VpyyenLLILjZy0Q2JCOw/1ts79wm2t
mxC26Yb8D5qeqsl302jGQTWE9t3ijfFR4BCzlYBtgWXF5kHV9MKW3EovaLGOG9w85d41R3wDrQFv
ZiPNQUi86qmDdvAlTMtnbaYMxugiP+Q1CEUBoyoYRucrbLoIT6NkDnKy2XwlKpdSoNfuIiTmM72Y
qcZcAJq6WKw7ruon/J2ci8lqxEED0AzypG2PKdIlv5ItIIQpristMrH4Gm4WMVwKo6pPheftorSY
j6mO3YSKewWY4z5oTuZujK5DcKWBn5W5dqNX5qoTpIs+d7040oKk3Vq59VWOwpT+Wke30PCGj4aN
jLhsjFtjSl9SzIuOIqEzKkNNPuKIUB9T5SUXc5p9BVGZrvTSVC+w2JOngn3zIy6K8ZEwwiIY+/Iu
inMbXkrBTl60AHwicUu/Y0wCTEzbk1mk9p5IO5jO0aixcC2WWDkO6m7GTL6m9rdFEtDXfsazwtzZ
UXJjzHENqlVRnkk7BgTHNZtbm4Huoa3F/ZQkMkNuO3mPhkNWdjmVpxIsi9ZhFCE9BnW4zlstvocK
7jsWYHZmWFyNqhKJfebQzk+BJ5tMZNdhOmQ45RXjFo+pBtP8fgiqxCg22lQ5R3OZ0EhE866s8uS6
LJK7KRFzurEVN0gU9ljhux2abZLRh5eYmLvT3CfYgxhgnnC+6+ehNb0QPwxgZLsmzAJx9bHoV+NT
r3d2Ud19T2Gj+K7RNjcia1GvWPhB7psqHl76iLGmPkxR+SrygA/OxLViU89tQqfhwwwIttXdWV1a
s+3dlYW3nITdN4gMAKudFCVzzGaxj6LK2GttbVyKfsaDqCm/ZWQJ3EzCLfYVRm44lap7T4siwIUB
xiq5qiCgszJ9cpSTS+xwLSiXpvW5UPXyMTexHs9RIHyFHTJ/zkGsth4NEBpRWmVe4vcGAQEXoC7A
kW/Zo3SWtw3Q7waKbv9YLZnaiQF2r5vD3GscbBfxFBPbyIqWIyRUCRNHR5ZI7T1CdPXkrofnsIVJ
Z25CM/7UxpG5z7pBeRsLcxiYepH1bU7wqpNZ2+BOk3dbNzHA+uaQvx/Hap/QQfYtE0ZkqU5jpb5k
NWmEazaMX/MKFdZQXzu2JzqA5b3XmWqv0+M0CTXL47j9UgxTuo8aiJ1YlGI0R2yvGJP2VsX2TR1P
D2U3GxckHXyLTLcNRkM1W4JMZACtC7WSEH6nLZrfjLT5Je0An9iErwsOJDdtOHtHzM6Ieh9PVuJ8
S8QSwneFSWcnnNs5/sM+w/m5WOL4Vi3l5EOx1n4YTnoflXIDNbMHzYqxehCcbdrUJT/sphbHvk3i
XeIRnD20iPetxJ0hcw2eG0RVb6GzqECmdOwUN7lFhi6kOZh2nvi6GM2ADWjc5f4icRpRGUou1FQr
QGO01kduG/a1YnXFPva5xXiYhzSnmdKjhPHc8bGewEVbtzMfx9zFa8H1hluMXYZ6G2cWTMvK9m7a
CFH/wI9+wHFv/Oy1GJOWos0Gf6yA6i8UZgmXE/m1n1SmELGK0MIOv9cM/QMrITnmsdkiZ9bK5kcm
XaaQF8v+I9mY8Z3QcAFJcBd3ggrSDjSVIaO/wvTFJiUZTUlDGRdThGWzSyPbSvD3CJJah+tsxK4j
AipUGmPEncC+Jg/RuIGKV91qah70TYk164fQ1mBA13I28MucMf3dwEvF4i5JFfY/YKqV39V2+sEs
SqvbxPTXXrphwChk0mas9M3MTSpkEF39CPzDXS9u889VQ39aqpxdqNbEZWHiCJ1ADMDQ0Yyc8FQh
/O32NrmtV66bpN9p2ufRNvIwysVSHCpRG7uHOrL6e29ZxUmke87PKXuA32EL9AAZZ2ti2XRRwyBF
06P3IEydHn5astnaF0U4XcB7mA5THdVXydJbXzHr4IZJw4OIMfq67kteNPOeWa7uJpyUD2VkYhlb
d425N2Z77fZqFSZt4bggLcKum7ZISZPGh02CQ+qSLbdwROzxPvFcwFzC2AqOQJvuJwbX/FnELpC0
HAx5UR1HW8UtB6aVwSZT9Wl2CVU6nff6SnAWE9iX3tDcJC4bHww42mnMpTY2y7h4gh4B04PS6kc9
uMsD5pqdF/R53R6RKuGjJXFRrAOj1fWvSTezh3NNqh6aqMzj27FdN4PKGxb6EZh7bCocgvmWMA7u
m5wJsV+aSrvu4YaWPo2BfJsaU7k1RNx91GLD+4hbVw1vTUecYPf5eCeoEU5JFUNJT5S2Jyarv3Sm
pnvu3JbLEl59Da1ofZw/1NjUIttqBsgsWqRmbCt0ryJC1awixDWFMhVdq3m0P9B84yLWKlqgkLhh
LPYpBAivg6LPp013xZKKEHOveMHKL5Zt/YMdvu3pyZmicPcmuabuI+2LOP/QSy09LmPMjQA3Woi2
+YyIIkuL6LZAFIPpjT2DqRntpG+sJe0PE00kv4CRyUC0Cz90HAOV9mFG68DA9QSLHNgmdYJkLffk
RVR2vCWlePOgxNR9SqF7rcL0xHkxvGw6ZMtwIN+JKmTWu6e54MBBdqiee5o0B2PKi8G3czzTIQXE
wRh51dGeMLqt59k4xOQTb7g8xFcZVArOBA/aPYY3O2Kble+FTvPdCAuYUSExZSwZ2CHYBA93Pyvs
fwQB/v8ozHYskzR0ECa8FDB4gEpNgf/fA4b/67/yLyWg83/Qwjf/wN/ooSH+EmKNgyJ5GX0/kPO/
wUOBOpuQKmIogVVIXrFB0/6FHdr6X1TxqykA6UdCwBP5P9gh8asAjrg9eLopCRuT5j/BDl9jBs4K
WgrwHIIsyPUjJ+UM70JW2Ah8+3C8qei2wKmeDtCBTk3aMgkte979Mk5v4IdvPY5ATkYYLYjAa+A1
RIEXpgWIGtNX9RA0cVbjWENyFeodhDFditfon5/3Gpf5+/XIwcbXHaxfAvu/fl7WmdJrSJ4JsO/T
g2kS/ZVc8uFWxwUpWLouL+gBLDDyYpBEz1DiHQDztZ/C388HkOF1+QUOENHZ84shEW5dEM+B5PnY
6I1GK1bm7xjovwYtfz4FmACAwqbMXlN8zp6C9xdcVDwsDMxUsXnpqt1QrrwAPVneweDeGFCDOcOU
wcbFdc9TElukI1R6iwoyC4fnHkBnW8jGg3xT5QeBSRYlgCe3/aQpGP5w6f78PX96mvwHaPv7Vend
6Ex7HMf4Ia9f1XIrVTZyUpAMIUr7qZ2Le5ufhJZ+YLFBYClWiu6A55fe1OlVYcUKQleFHmkDLy9+
mO2JuIMMw3pYLVWc+mz6ehIUgxahKbWW7+icnG96jXjynbko3vpMhqkbODEwevZ5eEnqqZh8ThwN
0qL2tnZcYE8w9GihUle7LeZVLqNrVyEWOEEcp9xqSJo8MrlL+vBafsO64RihjxZoYagd/zyw6xQ5
H9c1qFbYWH/o8jyDYU7cvqxDCBMapz8+zU69h5ve05Af/aRz2pUGF+IPa8z/KKDp7w9KH0SsUVoe
DhdnMDiIZRkuqAYDZKzksfeLOjbjtKzt8e8w4x7+/Jq/fQLeTV8za2iVWNBLziLGgOkmDwWKFSio
nWSctN5tATtv4xnjv3LEcSh5O4f6t6W/PspCvLC2ZwyyzV7PVILUAYQwJAuqukIv4aqbYWyKd97n
dT+G0eMhZNdJ/pcsQLqarx+iML6y2zgkn7TvQ5TwfUPyYfudmByuY8RQ+dC5h3e2gN/28PWZ9GMI
AZdk8JzH4Gr0J6HTUAqOVTjdToi3r5BOxtACW9gMpege//zNzpqk/3pJyfbmeY6xhj2/fskiI8Sz
sXkgFe+yyWuy4pHjJoEgWyDol+xTRzLHxWA3/UPBojpQJQE0yTI7/E9+CJPHMXlr4h3X2fULyi+R
21NkaRaFDZbMkFybqygn5mXKAWYLtPcnbdD6XdQBtGMe1hzbjPv0MHKo/vmX/P7Z6cDZHN1rzKdg
zb7+IXZdk2lWZDKomwLJfqKH+8oiIhdfYbTmiEKy3oje23p/2yJsHopej74LsZZ0rs4eWprNkjme
FRgY7PkZRrPYr0CYLpGQ2TkZfeZklRinrr/BBcMpZjZlEnR2ZqyQ94M2Hsapwb7VMa/NpmkvPCT/
KNVk/86EeWN06MOS3W1j2EWc4NmWMqBcszFtxh51yO9tctnvIjMs7gE4P1V9Asuxyd34nWf+di7a
BCVxm/o5OMTynC1Ey04ARnWhB1XWNBfj6gDHLpsEFbvqox7P3yB/oo1zmxCrF7Il/zwfzqIT1yXC
49edhjmBOGdtNf86M22D+ojcAQZX77D9ndzmSdJj2swFAssuN4ddkiOuSNyMItOoCuxRrWq/6B78
TbrTWzl3xm6ApRi0Ewd5VtXDFsMqpKf19F6W3JtD5dhrPiodRRJ3Xv9W/DHrJB+VHuA1422KSWuv
VdUbgQAmD7IqOTaR6xdd/oOrYvZOD/ONOUw+FNOC84acXHm2gh1QXio3PlPfd8N1FrYxoTZLe6pJ
QN5gzImbDwfh4yxrM/jzJ/r95OEL/fLks9XT1QvVf2MzKac22wIVAAeUY7oliuTLn5/01vTnkLM5
D7h2UtC8Hl8CugrRqEEPMFTvtw3IMt5BjrsFtIv30jCSU2go650Z+NZH/fWhZ6/n4bjelw4PTVyz
2AvQ3wN+/d+Ubt3atQN9KVuaYI5G50LRWPzzC/9+IHGcr3lcq0EWXIyztTcMTpeSuMzaq00zaNha
LsnTK49ZaeFbrCfvxXW/9Sl/ciC4tfBgebbYlm6y84ZecGAVJchzFmb7MLO/rnyP966M609/dS1j
Xcu1OhTYBbG8z+oXTbNURdtJD8qioMWd4Rq54g+ULlax9wjyQCtdOfuZaI5g1mS8Tb2B8CA9Nt4Z
4zMPxL93GElCOcmsSD2p3l7PKmnpRVXiA4BSrWsxV6ppOyaOCxyS5Vunqt0bbRhrvy+w/1SlHmIE
34BPLl18Y8Ic3llGP8NqwG35zx9frENwPkTQJ/juhsXNzjz7+vEyWFj1mgLuQQQ6GRtHdG93GG4b
eGEpcKKlmPAKTWTgyDD0FyIitl7LFkiv7z2GwltLz3Yk3Bj8Edngzj6Xgd0UdO5RBJODZTaXbXh/
NuBPumjOXVx40Q1q8+6dSfLW0mMvtqGzkRwsrbPrkT2MseOMAqlfiuNoY43uwS6WK61fuwcYzm8R
36J4xhBlK5o+278z/m+tPoeCzDIRbXL+nY2/myhKEpfVQEaJfTSoDi8Frtc7awK21UIUrTJHsV2u
NVrkTO0J+6H5mn9MIY/04MiaNdKoOrePWBjVfknV9s7e9NZ6XaOdWaw2xc35ABWZ3eJTNIggLUvh
DwRl7SzaWLtO9t7Nn0fjrcFwHRD19WHsEWd7rwHdp0ORx3oVmfwxernug+DSsRmrCdtg197++Xm/
n2eQbiQXM4dFKd3f3FTZ/bFxAuSf4xg5Sa/Xvt6W8zFsaVcZjbjy1ti2TkQf/vzcdU69XnQ8d70Z
MKLeSs16vRvAubEB8ylU5WIk95Gnk77mmu47c+v3mc1TPNOzyHX0uAie7TlGo9XSCqVA6IZfhFvb
DtqaIfNxfOqPYYYrPh1FJAoy/O4ik3vnrvD7t1yfzl2fix13qvNvOYxpMZGHJwJPA5onms0I4syN
nnLoFZiYpO/lb/++eYBwCwd4BCCHaOmzdTyhnfLqGLdrSP/IwBtCtiXybW7ZRYpXydpF6BLr8M8/
JMjjWkwAyNnnlYSJRrVI14fqpTVdRdzaUNVjMvDnp/y+AtkakNVCHiP1lJTz19NlkGbkduVgBB4l
Ai1pHMwJ0cRXmzbrP75nrY9ySI531vvA+YlppoQaGBBpSIlI0SsW9bifld4jWfjnYCYHMxCUFHjw
cm86513S9h9iC1eZYNSVQrSRfcXCAUWC3QOAEaLwPxlED8wCmBa8+TyeW9khigNZGkGT4o3SNZSg
hodszcBd4J1HvVFyQ7JbPxdZoz/tml9/MLq9GZkUIyFQ0KJ3xG6NOGUSmDILd9ksE20P5XrObYaj
dhB5ETr4Gnp5H2tIhP48dd79KedbqlY3HtZLBspofQhGt3Z93ECKndnri+9q5Rz0UWRvOB6Tjy4X
haAu5soXLeZHf/4lb61PhxRKOHbsCVBtX4/JyFHmuPAxAmc2Uiy77c1s3KjYRU0l8AihL/Pesnlr
B+JgxzWHemX1CH79RNLZ+roHNINLInU8k21j25mooPU6fgjxWHjnMHnrBbGIxRGWk8Tm479+HE3N
WSQhm/qwkGSKxDzcFnk4+MVQ3slMwxFRR/L050F96wDjDg0YCoVa/gb/JQTFleBX60GyRFut0urT
qkvfV6bV3tGcwDsPkcieDC33nSe/ObgEmnO66FzVVuL2ryVzE5uQo+rUCNKamMJqIMy7mFCdDXEV
I8onZfvPb/rWHuiR2C50gTEKPuKvnzf1c2phzSCAxbuU5vUgdwnG8TtBkMI7e6D5xpekYOBGYDGs
cNDP3g1drjHJMmHNkM5xVffNsdeJdTDbxAvIA2sxXal3+YIdai4Qcde6d9ka7pPu4unRoSXHxGJy
73DbJeeEIxCNIvYZRHMiuZrTAwa6IWQSEoFGM3nSw8g86OSZPBmaQlBZ99kOPwBjU+rutA8rcg27
3KNX0AEWacsyHZM0do6FodoLObnKXxy0WpEpht0/HnCh/+TDuzoy2PMybRxLI1MzUwt1ahbYtdHd
gXKQBwj1652VI94c8P886/wYJU5Sr3FJowjpTO0SzhLabpHBwyjsBsvMGRWd6vpdjRvKLgxNuRu7
lUedZvkRFBFDsMYc9jkSXH9sCRNrlnjgd472O0PyxpxnSGwailRw8M/PKtcwN9qsrqmVJubpyc3V
/6buPJYkt7Js+y89Bw36AmbdPQBchHtolWoCSwktL/TX90IUWRWB9BferDdqM9LItMwM6CvO2Xvt
pyZt0g8tzTPG93mO//43RutTZdJna2aaa0K9EKGSDssCDihUcJ+rQ3shA8RPTZcbO7Me0jPP4cQ3
xvForVD24CrXdholLHA+24q2wWEVXicEX5Ej7IptL6fxzDf2MviulsCU2kDAUBJl+2WtlmuKmQxK
spRZSEFtP8xRgLokmg3lYbR6lHBE7cZ36SgEBDj1Af9qvwHCGF8YAVnBcVbDogJPG9X6z6ST2nUz
usCjiQxAMRlVpHvsgjaSxrGqCBsg0y2iMla1WzfF3qqMQOV8tphj5805gkhAONVgIVYNesJXlGJG
zlFX4oPaYqBCLRZYx0CpUclpSo4sA3bKcIefqzm65A/DDemN7rEWVEs8KqbiJmRNbu4KDMS3Waaj
U8pC3cZsZizyEguL3oaEr6zew7EorB1CU2x+zFIAVqwJfLWHxbaF8JGlv7S+JE9+7EKikszY/QjK
xPnogMJ9sBIdQmZhT59yHc+hxzDWgLHoSp05vdU/5ux6sp07WE3HgFlJg7itpP0yJHX9qE6L+7jW
+WsSsMMN3Kjqs4uB+6HtWOt5wxxsqQfN6rbQFmlLaxvt6OdhJH+EVkeuH/X6AK6OafKZSjYf+yrE
wXPm3T81JLA3WixDjoFnYrUvnllDEPYoKTXSkblIC/sT4LZ4S1oPkiw7LTySbYwzxzz1/pvU5tkP
MoFzgLdzTKjzdeREteOCh+5Z8OZ6BugrQuxSeeb9P3kog0qHzVr0hH2lrgNH71uKbh1DSVGpch8V
Xflpnnk47w/k2qlhi1U2SnK0CirX9/ay9IjYx67q1Y10YXkapOJdotbT0Ye5V7IU3S1QnMLHLFTv
3Alne2MAuzYp/B0nFoh+GGfDFnT5fBhmCyKs3rn798/w1LO2WJQvKgOqIO5yAa8aQzOSaDI+ENEF
YV5uprTJfKrftl+2LdyagJCwPhFn1hMnKnI4YRwoipTlYJfoq4c9dKY+il5q+CGIJiJ4B4tyZk5o
vYu++p5nCTQrjADps4VcPYKcOobPfeKMH6YpDx6HOrMA8C70NkA7KNffvyP6shpeDY+6RqmQld0S
UPIyY766JaBqW0SbAELSOe5CX/YjrGQwQKTjRaTiXHaDpn1K2c2bfq4b6CKUEQNIZBgYQCjzxZ+K
qGp+WXaRX4WxXUF9kSaJnwR94zAX8jP+LPe+mheka8BC5VutSPE8VrH5ozOmxj5zOSfeQJ3+o4pA
hlIEvIK3D9hyGIIKMpo2uSLETsTTF1l1GPwdNd650tL//vuEkUfVTUw87KOs1djBfcbtns88Womv
IhMEXQpQ2jTRIvsuTQXwpoLP+v1HduKLpnpKQ1dnzGJKW37/1RNrgFrVhWjZbdRxSL22lP6M2AQH
k1mfOdSJoi2bKMocqKFYgtOoe3ssIeqyn2MuEElMhtE/rLaBw9Qhhhbis6IHhBEjjXOHmZ1m7lyO
g1rslHpKvghyp8483BNlppcdHZs6k93uepWSyMEl1T1joVi4NWOMEnl9Hs3HCg+wl6gDpmonqX07
ggaE/bE9c/jfdSE275YqVO7E4gg19Lc3YxCJpbcRBVyjscWPXOvix5kgq0sZDGBWcsu4J0qa0nYK
qdZx0u6xmitaVi1ufyOyB0hLxUhooM0uRqrTmcH31JvP5/sit0HOsH4V0QNnQVJS+1LyWttXanJt
NqQSKk50zMJkOjOBndrto4jT+NTYkmnuelBz88bA80lNBeRVtaFfpntpNdewnqAtp+QibyrqSB4i
W0+hFFJgJSPoSA/PzG7L97wavRDqLIIx6i3IHVaPRIcKHJq0EEj/5AuHH4u/Y+j1i/e/uBMvnsEO
hVnNEkLoizLw9RdnC3KgZQb9D7+Ydl9O+rTB+4nSuG/HneXoxSZV++ZQmHF4gACXnbnIU4dfbPAu
SxEd8+Lq8HSKIliKgDbmnqocmCSyVtRSbJKADBIitvH4iV74SVY/LQGYZ/yKp157g4tna2bQvUNS
9vbqoywVME2p1MULzyCrM/uyU3t3MxHNvINFMV0sXQHKkaOzdYCQ7iyBnLkL2Fom4O23JYigjRFb
D041VGduzYkJnS0E4e5LdZuF1GoAjiEEgJQ19M0kqn4Tzbp217A8ORiStlJqgDmZ5vlcheDUQemi
IIDk9acEvBoUR6Keg8mOeOmmbdc04BS6Yt7Fwogvsm4Wl1N7rqm3/MT1a84ylzGP/ZlGmfvtIwBy
FPVjxRHdAQaL5RbJTlfHEtcSppNIRMbSXlxsM1EOGlkB05+441PqNl9xLQB+s6rmzI0/MdwYFr5r
5BsoN6h6vT0jqAf4mbCdbIwxbnCC2WRy9dWzrIA26XnWnBlvTsx5bIddpjv2xZSMV0WZlOTXwMjI
w401K98mFeA/DTImov3OOTfMLz9rfbPR61KWcZHbotd6e2kW31sWwhnc0D5uL8Hr0DOJiAgYRg1A
Vx/NXjlIy08ahWp1PreHiuyVM6P5qVeMFRm6TW4w0ovVHA85TkoIqnzy2Dz47slEUWfxXKhuQ6RM
AqgqKb+9P8idPCRKpUWXwge1rnthrivH0RwZ5DD43RQaVGI7aFCWhE5JkrcFiLgd3HPbk5OjCyPL
IhQFDoNY9e3dLhsTyIgW8CKlRnAAwQZYaOzsS9Ku571TAz9L+xKggG2StRgQYbKbEdLBeSkIg58K
sh2XaJLBELWvCB7Q+zfl1GvObM/Ax8yP+Nx8e3ZtNjvYBSNjY04aahA3yy9EFcBBpcK/NZPRPfel
Lz9w/fIhWhOOS64bBYvVgMarIM051V+egnPQUuoCdqKlpIGX1T4wqp+xnY7HNMzD2wqk5yHIGRCq
3imuSaodPBf+JKvD4fD+bTj1+dFiEBp9NuTn6yUnOakdROsYOSaixTnQkY/JbNq0pMyeueGn3kLW
d4hMBboY9OBvb3joSkJT0OptaiUUV6TXp9R4Z7FvIQtv6tZSL0MjPqf5OXVQlDz0ahZtFpy2twcl
6WaOsTCZGwCkw5YswT3oOOK9QF4goyifkCg9/f0biu5NMJQLtODrotSo9VlC5pTJOkKAr6hN+t14
fb2UiIczQ+cJzRkrFnptxHPSEqHr/fbqYiMKLa0ZDOpaqkGqBLAiC05el4Sd71YdA1vuxtuILSd4
20z3R4rHV0UxqcR0dO2lmWQzGm2lOlQsbLfFjI+06KlNw0M9M/SeWuiwoESBDyYF3Mb6OZAykaay
NTaOMgGyrMOvRac1x6hpaj/o0/TYWYvTrYy0LeI4/czRl/uw/vQQy0IcZ/QHmrk6OvldRRdie2It
SXJr1jLmdlLtH8ZOVnuqi+q1ClrbJmzy8PdfBpe9Fa8gjRWahm8fUDRQ7LKCjANHFkUR1QkvoQcM
GzYO7b9zKFA2gr0x9gCxGs/MknDmgAzljQyKxndUAryzSMd7CiNm+/5VvfTBf7ufLsVdrshZjCur
y3Iy3A4jdcXSIMJMq6Cz1bHErqto3zD51dcjWRfHeqy/01HTWcGQ/2HN7rjPZvKQJaz3UlH3rpSp
rwNyJ6iMJGjwvXhrHdJviDy4DJku9qENabmMAsj1Sm2euYpTQwOxjOw3cQPAFFpdxNQo+AiT3lz6
7uMOsD7y2QKWZS3qxu9IMmFZ0GjnPtkTSxBEqotIigrhoph7e+sMBTB0IeGPlKCmL1NGLi8P0IyM
oow3DQ3VjZGZH7rcDrFQt9kl5lXtzNdwYshncLIEkzInQKzu21MgFVoPUsGbUuHsRZCUV7eVIz7H
Yx6fYRWteDWLZI3J1YLSrdIIW9p8bw9FZZfArEA3N1rYo71tadJjcv2VFoOzI06g3YsOBzHYfnbe
tqL4IySnM9/FqUIHW3uKKcvJMPSsnrNlov5WA54zZo4Uzmpo+CLAotxbw3DB2+f4kajjnW2mylXZ
Ur4nlMdF7ecGxzwOjTPLv9Ons7xzjmUiG1pPuGTVRKD52TOTOFH5BvQVP9YAfA56a20K1gGeRcTX
zmDFth2ouR4yw2j8ynFdH2OpeuYJnVgFoTEAJGQyh3A+q0kZ0GygtIRVbNLE6S5BP4SX81Qq15bS
N9uk1M6Is069eohQllYU1gAMDG/fBxIWLEAKOdMxnVPPIc7nkEQuW0pqAGdu9MlD0WZbum06H/nq
ymQo8LVjLt80KmwVEMcMvRZh7iNh4GdeseWsV8Phi0Xwr0MtN/lV2Y48oon+EB9UUrpkeuiOutXl
UG/eH3VfcFS/HWapyLyIXlR19TEJJxDSIah5MxVT+9WmEOSj+Ek9iSTwIAkb8RVNKw5qSMq8Y0yE
wCqUmuMOtaVss2jvdFBiz5zTsmj97Zx4b0B2MarRVH976dHYyHpcJjibbhHCX5SDkUF8pNQxzmLl
b77HcA5Jainm6wEbziFqZLRPBmh+75/JqReZej5mDIYZPq/ViVgTfq+mXD6rpCIwJ6+Ta3bUJP0U
qETKKLXOLeeXgfq3K2fbbrGg11hZrg5YGVZgEUzFKKreAbEfPKsYv4TKYO27KSHrss3hpNVW6mzj
MKmvhyZyd/Eo0w9RM0RnPquTF48zB8HISztiNaJXcWllcyl5AWcA5sDOycHL6hriuCh3Fibl7Mxz
PzF30gai8bEYCJad9NvHXiWtlbV1zSa2iUAYDDbxVNWcElpXfqY6mGzaqK/PHPPUB/0iwNaoCPI6
rT5oZerLSpa9sVGNMDzmGUFdGEsJVIzrc7P0y7y0frjYnBih+Vopha6OBbuPDA+tQWRIFXirLiGf
USXHLeMXHvEilBu7pEbtpq27wdIP0KPLiYyClr1rFLUmIXdYIt40cbTaqjoURZ1fOSYGSIf20C6t
C4X4HCuDB6UXF0NkAb4NB8OfwJrvawsMRjEazi5SRH2bYaUko7DQ0aqIc0W2Ewtjk/YGruulS/rb
nmw2nSLpzNlA8JjHG4Kj3Y0eRfa+psC0qbKWMnNKbk/TQUj9+98ra3GsqA5NCMbnt28QtiUXtFJE
sK4j5L4DgHIXwtjyiGIO2J2o6r/xiZgUs1WDFiHN4NXxQF6JWDdB+kRSTERCjYSikQbmWVBhvTI2
7Iv3r+/UnX19vNUnaVTqbEXIqbEfEZ7a9o2xhRt0hRinPUhzSG+6xojoxk3NzfsHdk+MS0stjX8F
NqT1jjeyEtpkKgIM9MHpL8cqnGMCW8F35ml4pl2bwleOsQXUItwNiXtO03WqU4wBmrK9RTbS735r
hXyQPGXnAMahcz3SLOLPAcvwY5m5I1njBIO0Um8v8hGK+GC2+kWNm+JrPCE7E0Vz5XahRqFfCn8Y
muymj9PizJM5eYaLy5a9EkV/btPbVy8hyaAzp1qn5IGK0O6LH8ZYs1ESltzXiwC+EiRTBlNC7kI3
6junpfeAuVolSZ0ctWESyfVQV8YNAd2SnBuhPb7/CE+1YEzBeoyWhMGJrnWOmlRqqHLZ0lxR4sIb
Qa6T5aX/gJ03gaGuZjjftfMxC1ObPA3KwLawCRwJoubMrHrqZcLw6dL5hzmKoP7trbLSFrSThTPM
1Ni2t0gFoQyl5sGZAyJrOtved735eWYFuYsJIkn/jSH/9eFXC6s8ggQauojoxlGazwFVCowtFDE9
1pbP79/zF7HhesjHH/QyNqhwTlblubhPVJcwT4RZKXnMgz4RATzAu2tMqzx0uFceQkeXZArNBeuc
ZNqHKqkGlcOsNxaB9cBu5keuJ48u28kjWk3AMNooPrEuRK5bKNYNLaDpq7JgCWuCwPzcNKSnD2l7
FXWz9lktMm2rFTJjESlYTFhpuR/dHtWOHhZXAd3RHbAEZ1cXuXFl0Yo+Wh3JrV2md+Bi7MF//3a8
tNfWt4OIM2rGfKuQE1ZPnnthFuC0tA2TVXcfRZh9Me4JJMBh4AMFMK76qhNHPZ/q66Sfq50TVcPl
HLdwm4loui1FAildIGQ0agHQrurmD/VAOGXYLWR8OyFyPU6mn3OKpNbqxbnGynJ+v52/hk6bNREz
+VoOSC1q0PTc0TZtwKlPedTs0Vune1oezZmpZRkvfjsUvWNM2cgcMUmvPhLipZ2up4s25Wm6o8dD
QGjS5TcVlXxPECCymfDrXr//gE5eHyOERgVQ6EBn3x4UVEGumR1dGksQRmn0Vv5hGMRXDbnYmS3i
qSMhu1ieqXliD69BLg1UhSM1zdAe0KwfA7fX71JhnFsTnDwSfW46oYjNEG69vSbMLjU+XQbmAbzS
Qc+LcouTK9jqgvDdv3/7EPIv0BkqtYxtbw8115TrENLxzMwS+Z0N1lFIlkBx5NRndgonXg88OvRY
cUNgDbNX000Ox7VpAtogjQzbA9nu4d7SysZHoor3OqWhOilnW10nbiV0Y+ygFh8/tp3VrXRNGTpF
5eobe3DcLRSvDDUWad0mVPgzt/JUNZDmDh08NCuQcpzVyCmBjEB/pZPSuw0cJxtRJcxWmPuRahOE
ZDTbET/4TlGa4UsSwTaLiAmH6xalgNGYc5WspAjshsgZQYVsmLWt3VwrzpXoQ/Wh1BMdabRR/qz0
lupEFhR7+kbhPpbVl/dfilMrA/QwtOZof5rA4Je7+mojr1V6/A+lBa6j8iLGc0EioQyvmqwJjwRj
sDruiGwRMkt2dTpNe3tU0ysSnko/qJJ8ow5JS/joYFzLvrA9qHblh/dPcXkvV2PNAsZmj4uoi53n
MmG/OkMqWdpitEVWPiGhNsXYHBPSKv7+J//qKL99iE5Pkha8Tx3LTqSArs0S34QvcJFGyjlzyYkV
Bu8NDeeFZMEba7y9oGyg2tayn0fyYOH/Fmm/l3UHoxM32jYGpn3PejZ5cAujOqDHzc98nCe+E6op
9J0RPyw6g9W7q3YT7/UEBGFsmpjLjZMjOXPflaGR+/ef3MkjsSyHGUW/DabU2wvVWgMNyaLiicqw
fCwNMeybDkxrbYAwfjnU32KI/Z8LCFCZwf7fvK+LsvjRNV/la+IXN/Nf+QDGH3jAlpaEw39YMvPh
/JUPAOOL/eLSduI1w8DNk/krH0D8wSYAQQDVSPbBYlmI/5UPoP/hvkhPFso6XWJ+4H//5xvyjFz9
+jW0fzWy0HoEWYLzFJE650f7fzUeUzjrsii17d04DdPWmCrPtArrslWTe0ORJkjOcQNRGCMTTNqi
/hgMtX2cw1w/9CMxYBqmtpmV3y7X4odX9/HuH2PH61NbOGavhhROjRY4Ow3mdwQvjOOr+SkWktKz
SazoPGjBZ4ZXhNls4ULkvIaR7qtBhmSXWDI/iHJWsyvk8KB+SSSPDmqgTI9zPFVbzBPySYl6aRHp
xK7XVLTyotKG+Q4VKtxNrBnxXVLObeXJBvC4P7Of+RbbyYsvMAh+wgtyqTjThoEVlQbaFfiQ5vD+
pa48Ii+XSomQ3vMiiaUovBrfJRFweRRCSo+wRz9hrGuJ2wpGgjXZb10QJR4/xpoyHxwlVfaN0sWf
c6tCcyOnyCERtRAxnm49uY0xVOydwHV+0N6iv4t28syZvh0tXs4UzSlqax4M//nNUu/Ueq+68VIq
nWGs5yJ/pvK5bSJeCwzBw23fTM7zSP0V0URv3s5u5UBWFiUmhZbub9DpI2m4ZXxps+/fnTm75W39
1yzE2S16CVJbqPwBkGP59HYss0ug3M6YWLuqku1jCb5yY7OZ8DHQ5hd5nPYf1Cm9NbM6OErWC1eW
HLQzUxT8pt9PguwYOllg+NgnO6tPCg4rndeGBo2QtpIhkghD4xjmTgV/Kf0Ugj/eTAYh70zWCLIt
InEdtUTfGj7PHWN92hTaZbrQUqUY1CvF6vZqPQw+oWalh7G0fABpXVleqQB/L7OUpHRLv0PsNuxx
NMXIdL5MeFz8plSTDyVIOyqgRfpBTnCfctHvERWafqMMTxHguesaA5RnTjpNbht16VNERKVCXKze
F/u+FF8T4uCiTZbq2S5QdKv0bcxTGzvoouccfe5ebdSrGDOV4w29Oe/cwiSxxpjC/lA2ZCJ64dSC
EZYWCURBrHhTErQGp2GZ5AD1wHZdYu1dLXkSIh0JvTN0xDeK+X2w8+yLo6X1RVwDUJJaa9OIC9Xa
a+aRDg3JqwNsJWth3uLh+qkomebXGOsJ/eT+Di1xCqJKMLb1bh1/ADU/eQHZA0Bs8/qLazfmjZJn
02VYOdO+1TtQm0ETHyJrLC/IDZRfQZn7SR4XV45DXEo99fmxS3U46YZMaNpkzSGX5c1YpPlGjrV1
VbR9si9Bwj9okKE3Va9U28nuo300aQWiEj366bYoS3Sn7g+aUj0aVpvhD+o/FbrR7BwRDHsm/fkT
0b3VNl/AwVlNrRNpKcbKWbrul3YIPkMAv5snlXDeHuf0U7nwhx1AxPEwVtkmcib3Ce+R8yvMqiS6
HBd8sWGQ6+ZKTfOEXoTbXpnzwptS7v0k4xFHz0I/Vho9f7QnBI1Todl7qynj/Ti2j1NelbtU1Evc
WViDJjchMoZu9wSFzt2EmYZNZnL60WOpqWzdmIc4Ahza1dqoHYKFz6xJELPUHrJtOTifyWogIa8c
PmeRq/xUIjn4uJSiO8sov4wE+xGHwU2eUxUiNMWIPRu/78oEqmYhR48LQzqY2m9aTdTX6MIZQbNN
eHev+3gJ+62lRNY2gwi+JTdRbmJepHxhVfezch/VyX0WWPIulc7GbOzukKUAv/kag53ZBe2PNLPu
LC2Y90Md3eRVSAZvFjs/lVl8V3rgrji3CuDMjrVLFrx258Y8MT0Gnww5yguiQIs8XeqXYx+QFraQ
uhlrVNdTqNF8HuY2pKhKWUxbMN/xnMUtWdENwvIFA94MjbVVKvfnAomgbxa2Pu/kcFst8PB0wYhP
WeN6YVmbd7VhkYQ9a7ABMzK+GwucAxxtii91k5K1WcTqlllj/JIvyHIjr81D0kf2J4Vd55dqQZtP
C+Q8yKVqgCxOSemNgStfWDDRS92dbzBy5/sMY+6tAzl9qqaPoSRDjfHOupKVRt4CtJSdUkFkb4xZ
PoKXOM5BNgNuzoN7fG3zVctWA7qwfQHxJEZFMZFa1WgUNdMXtruVOHDeqwX5nvKNfqEAojjElun5
bRaO4QXUBYEaBqucMYHtLZE3awtQvn1hy8sXzHyRGAcoDHxumXnsFho9kSQkLyyEeusFVk+2G3GM
oZ0mdyg6FF/Y+idCzq4ImRYHIoGLjWMEtacuFPxo4eHnqZFeTlJJb5w5tD/GiFlwyw1jcVkGDiHB
YPUlkXnpwtlXKqe+MV/Y+32GhSYHyK8tZH5KtO7TUMzg+rlZD5SUy41KYsHO/gfWnxhRousW2r8F
9p/YGsJfRfyxfIkE0BSikAncIykgWTID2pf4AApezR7FmL0vBekCqiHjjbokDvBO5D6SUmIIlJBE
gqTN7tG7oFpb0gpAPSWfhiXBgMwJ9VcVkmrg6vm3dMk5QItUHcwl+4BUOtRVIfoGjWAE164fOyIs
PY3IBNourKiisCp2UZ5DtJuSBZ1kC0IbKnFdC63ziqYPbhM7v0eW+gFymONROX5kmoqOhkFo7dB0
4yEjzUFdYh3sZrhKbHkrqHFsh8m4AX6teYosLT9dYiFElXeb0SQqIo2RNZvhfAx69b7oss6LnaHy
Shu3tNc0xE309DC9dImgQBA8btSFAR8kwbdiCaqIZMB0V9vZBQ6S0O/66mOzBFtotIKf4yXsIjaJ
vXANAjBS3N77WBCKQT07uSxskyiOJTLDXsIzQE3rWyqeJMVGtbg3WydC9U1dhk4f7bG8Q89Ex+i2
y5M682tTITHETfsLpeiJIGLF9zyR5AG3W/wYdeUaGvZzl2ijD/r+ru6J/wAhnvyazLy7Lkw7v06W
mBDiYwtfvGSH9CP5r8USKCKWaJG6r0MiIdoEQDutdPKU1LsxcYnhSxUFh5leqySZC6VKBL33gPyS
JGwZvnBi6Z3nhGPvXPUhnvad0oGFu2zivlC2hRPahVf3E56iNOgVbd/24xLq2skxMx6nWBBD4MWE
XQX7Gf7IZqD+r3uI9ZqQkEDNJUaxMvLvBZNTdl33ySAuiS2udV9ziln+yA2RVJBKalX1VV6gkiDC
qsFdOeZt+ohLM7/SgqxjfHKLyuttq21vkHqW9kVYkyYAQVFXw4OqjrW90wejGe67YqorT4mJn6Av
Iol+QTt5rZlD+Au/vku3OSKqQC9ZX93wmndsYJpqLwk2vLJcUP8iH7kf+jRxh6YuYK8rEF1dQbfS
882sT/KjqWXac9eQYkYicIaV1GHQnSxlI+Lc/aqmrXHRiNLYFgmdQi/qZ0knIqwiQj6tDt9rr4Yt
MchEpxAsZG67mfRED3P3VPmNIcZ9oOUjJmS1H41No5OXtI0mGTbeTJ0999uW3HWRmhn8V7MzPZJt
wrsuitNdD2RjyyijknajGtcLn+YqG8rgs4gbtiqtLsC+96IvJ/KjY8Ymt0nkdThWZoaauQqOSq4G
x5QcEdjDpiwOVWEPj0aPxEzvusbydLXH1x9r+kVjdtM37gDrtK4IUAX1if1Q1mVwjOKetdmcD6ye
Rm0XzEX/rZIA5LqZ/rTfBHF8p5OU+7GsUIAuEnA6JP38TSGgaRuIkHiMUinFT6NoI0BpsTQfRT48
NgFyb1JLPuR1U24CN/4Yc9/8wBk9W09u6F6QsRw5/mwaLFj7PvJx6Ix0tOVDX/fEmKNAuZoHMftd
XA9eW6hIS2g4Fg/kOcbJRaLPTsUmViuLiyroA1+ryYBJlKxv/MIKgPi3pZUc86gNEqpYXZ9fVdlM
vkwQRO2Flnaach0FNArv49mNcFaiJP8xuGZHQzG0fzShUl+qpJECedLzAxEk2afILXzi2BS6ZSL2
Y8uunpTSVrw4C+tj1bu6Z+LGv1V6sh5Yt2KqIYNg9pJ5oj+7mCL3tlFbqpdUZtRi5ZwK09P14usw
DPLbQsP/BGnGPpiillcybSaSZJPPY9pLkGqzTlETdQuc3ib6YsclG+C5IX9dnVv9a0JQ6GFC83pN
A02nrNg/hwQvPRuygVnThdeyGKtPWs/ioBhZLWzsqiu/Km1kB+yjM/W5cBjWfIn7rfXjxibMtrAj
nOCGniU/8iqHpa0kN3y/+XUFGCXxO06f1G7qGgitcoP7F4L4nGznV5669iYf2mMPlYd2hXpUiSNP
wLGNxnXKEnkbWXV7W2v54sUwCTU1KVaERJBntN1G6VQ/cLkJklLpbEuj9HKjVFwvdYrhCxJ6wuid
9t4IQv5KkTo9eU9F8DE1zTLxlcJp95bJR0NPJL+FQXlR6DPLEcGUigSv8cokCzyHWCz8wi6CCbrW
o+solMhCDZyMq3hmpfzM+m68TWVyYN5llAuK9lc8YqD1KtE77kVnm63Y4OCwcxpzbXnRUgtPtlk2
uJovprTeh1o7E7diVvKae/4LPCEOdXeyLgzMe6R6KHTqTcJb8iV90IgOiuW2966a3w9tnG3S1PkY
1vXsm8Q8bhWDWEsZYsSBqOGjLwuegjG7T5NUux5zUTw7gHxyij3p9CmM+SqJ3TEDrwOos7OzbPzG
iDLve0mg8zSoHvtFjrdEzKNisjzQYdqlJNTkEDIAb4KI9dcGkBOFIzNNePkNwloW1YTrRtSQWO2Q
LyuSD9kAVduqWXKy+O6vyjKPLgw3SC/NJiRnrB2HJ9syD9nYXjVanT1Ss+dlz8htCyqbzVzSlMVz
NZfjgq3E4w+eysIfZirGYzum8cch7wgyKgASNt7Y6M1lhI8fVTejuTtp1g2cFd0Ps9HYSt0IPzPj
UO9Pen3fVGO7I54FcGNpi69q13zAYCZu7DRIvuVEMV3mgztsiU+MWLLKQ5glj6bipCS697UF8SQh
XLAxku8ta+WP0egMu9gewg8sbJVLYja0qyrvh6/dLJvbmTA3tEIxEy5nltKrbelMbmVhsHwgDea7
OoR95GlT5exybJ+9rzIZHMxMaFfIEfUNnrTyMiax6+dL+eRvlWefypx/1sGt1Be/lwTAxGHU/vf/
Lgh2/7O8+Zr/lOsftZzNP38Wpco/z27ztf365hfboo3b6b772UwPP2WXtX9VNZc/+b/9zT9jGJ6m
6ud//cf3siva5aeFcVm8rtea71Z4CUrPuJE/X87n8OO//mP543+mv9o2dVpCDjESLdXbPwu7mur+
wcaUuiVIwZfS7j8Lu8hH/+B3cPLRUaDkxx/9Z2VXsew/8LctnESq/kix8dz9ddF/1kvfK+2+LUPZ
gIscis7g26A+2Mi6V+VTQ2RGomjjfKlRYyoaz6E6cd82ThY86yRWac9ReNbQtRKIYLmlYo2EBU0j
DT4CKpaTetUGikcrzIMwc47Cuw29h49XN4/358QXbzszvx9jdWHu1JsVoWbOMfU+fXkKvavAO9N8
WSlafz/ESiQ12VVezy6HkNv7T9dPd8nmbvY/q965S1np0H8/0HKtr+5XbTbZBKbROV6yKdw8RRsu
BvzomU7oyo/z22HWRrtAjzQ1IR71mAZQNcu9yNm4zdHO1iuqQg3BjDl9zwtXPGpliuydZB5yeQIK
Q206ewbJTASwI5XYvF+vPfMk1wZyc/rrNs+721vX3980nvv/eQh9dYMn1YLOxpXn3pfIf2q9G+hT
Z27vUlX+V9WZjhlCDhgbNNLpz0K8XHqjrx5iFeKPzl3Rsj03h62S0kS2Y5CmdaiIu/fv2PJurw8F
9I1WEi4J1ILLqbw+lBLoI6Gc7V6xgvIptJxj8YLdUsL0yATVem1an6PVrAYSOBNobQSWUDw1ULnN
VSc0ncwEMYyVX9RSk7tZHWycAF2zyVmFHnNdxPv3r/HFcPf6IpcDIh9ZBhPMcQj23l5koCQEMek6
B8zZvSCVt7cmkZ5+SZIhgh0E7GlaB/sWhf42amtxaVlNdSG1wfHZsNe7MG2Hr1WlNjCHNY2eA1s3
UifjMfa6GCe7MgbJg2LnxFYu4fKClbvX5XF5ETaVw5a0b7ex7MWBtl5+qSRpvUWBZmyMrq53li4d
sGRqtLVTQ+P/CH6v+tzavX8PllfmzS1AempiYSIQZ5Hlr3tfiLRJDO7ccGdUkbpzsyzbleXQ/92j
WKgMIZ7TmEF+ihvs7Y2eFMsIUnWud5Od6/5gBT0qYSoD71/L+vNApQdkDeoQhn74N+tW9twoqW5N
YKva1mVZ5RTKMaut4bEDTntGQnniUOQemORAMIPCKlxNDXoa5CJChrCbQgEhgSM/TyRjbZ3Z7M60
J08dCqf0wkigU4k46O29wy7joM5Vzd2shdZW1OTOaHGs7UgTdM+ML7+9DCCqmb/ptvG4wImuOvSJ
XsxVEEf2DiantWUDi08vQ+X9/mNaDy0ARpAA8O3xKrA8WfcgA9nFsh1ImRWkAP8qKm2O/CYz419Z
4DKsUd2oHl0Jt/jMCP22zctrzjpnUTpZYkEbGOuOogrCCXfg/3B2HjtyG23bPqGfAHPYshN7RhoF
S1bYELJsM8diPvrvqnkXv5pNNCHb0EqAqqtY4Ql3GEJsO6PKJKnP26+5lY2Z1GdPvnTQJ74lxFqN
n2tC33sf1pebVNGh24R0OVRcDdbZ7WcsCj2uB1NgUJSpTXRYokqzAvw3nfHgtJn6UR88cL+/t9Jg
ZCCdgF80pPuUt0ZcuMWELFyp2JehqbDtcdzoay2R/KJ1KGO5FIKIYLudo7HeRBB+NR4N/uNi4Uiu
LlWrCBeMSd0KCxRS8Fi1qrcoJCe/hf7jY8pRsOyBz49GLJO8XU7N1qKZA1gFTSeKZ60IK99GTOqc
CQzWH6/ixoTo8LJ5OBC8wOvgIRosDccVJmS33iJV1RXfWZbh9HiU9TFnQrDioaCjpwWZaI0hSyu0
8Za4rIOxlN4YnqBzc448E2GMpuEe2oFs3g/Hmw4YD2grgjqAvW7Xr3crKrbI4QejSrWusoz4GdME
nAX7Md/B49+vnwPggzSEowe+Yn2rLNjRVLFlz4Eahu0LZOD2otbenofT1igeXTgSGjgruCrfTkih
Vx85hZgDrZiVczcmbaA05V+PP9LGIIC0eC4AUEClXssfi47N5gE3D2pKXqd0rObSTxO6S4+Hubsr
JHCROAjUOSANmNO3c8EMHLyghnWowp58h4Jf+EZX2+ZtjaHlARnJ+efj8VbhMbsA4BlfB7Uhx0aW
Y32YrLyO+rmaArs0ow921qHSb2Bkm9KLOTbemEHXhq/mpqF97Yyk2smCNvaio0FLRXwBodg7xcyM
+9KJ9QHXPytRKMAkFGDGWKXX29jD58dT3fiC6CfzcMOHRVXJXOdBMzbG5aCNQVQmGMrPuacfvEhN
fk8FUd5PIDKIQcAoIqMDjvb2E0q1yDQ1vDmYZrP8wYo6InBprmiXisGq6+NZrdNhgEuoLUq4lnxV
wW6udoxI+g6NnlwJBlhU8KZyu3Hfq0pU/VlGioKzMJYP39LCcz+Noet+LNvKcE9NTAHIr+jCpTu3
8wrtxfTRjsfrkH6qVHW60xaJJjtFm1RVg4h1GHzYRoN3UZzSyc/6EuNY3HSzJU70x7LmyPWuaucs
tvHuMFO9di5ZOHXlObccZfILZUlBHKSd8qcWJfN7fSqNPSmUuwPAz4VmQdah8UrfLd9kO8DVjWUO
UiwO/i5DRR0PsY7DVNzq1vOoR+nZK1zxtndG54TK4rhzG69DIrlcjqQagMimqLFO7Jyux2SgaOZg
NkBA6NJiWAOPcTGKov0Kczt5UzL3nU1zd+wYlMoNfFrQeGCnVntmgdI26SXgniRJh++ZR3v5EGWi
CmWvTyw7r+jmaOiQ4oclcdJrZDEG1lNLu20OyiEZrnioiwQ5xcY56DHqE4+Pw9ZyIjjB1YnJoWRa
3x4+jn049h2HL+8koY6Ui2t6TvrAq5LxVDk0chDFjcydcGul9/O/Xc/NovF+64jNvkpi/5I0xxou
Y46Y5gAvqdZvljjvLzpWI4Cm3NE8pGoZ5Mhv1LWTfVGjsX6HvfwpQjrzYADMo3w9JG9pYyrAZPII
YtjjVbl7VfjehIHIWiEEQHV7tSpKgv/oqKZqMJt4mselmD/lPXxdX+m69hnf473MZeszIDoigZXg
5e68CUJMTlx1LNQAabn8kBWl97YxRPW5NpvoBPvPvFSjrew4ZmwOykVIcRNkHPHG6tvnxoAHkb4E
ALdoq5QI356sQW/+AEETf4wNNY7pcIE+3vn4G/ub4gVicjLGp0i7AuNB2iCp6hI1SEavNpEJ9ARS
qOHg/m3zcb88/pQbk0Qhk0DHhmFJpLB6sBFfRtnYceYgzlSFXdTluRRf7F/GWJQnfgcezXUvfjeQ
k+8YESMiEjTakd28XVp7MKocecglUKmL1uBszKY5gPh3otPj6d090q8DcRvLhUQFfPUN3RgJ1pyK
clCk2C2QUGVBPqn9zhfbGgUigcekoIigWHQ7HbUJnUnrKi3olrZCGTscS/UI96LYQ/ivq7zyNUSS
l3KaiqmzxLTejlTauafglaAFTQuy4LS0OMEeaw/QycGI5PJp1IE/iS4y3SMALpzs61YX0UGJWyc+
dGOO/L1aWyh3J24C//r3V5sIHXQ2uxeFtNU6hF5Y1klRawFOKBA8qjSzABFBRNkrL2wdkV8HWn1W
ctU8nA0GQiigjHxMdBXVr6cm/6i1jbGnDXWX7nPFwQ4DyOaStlHeul30pul6UIslt4+iOIcoNpQv
dtrpVxzqiz8QqHbeJTTujl5hGHuS8xvhhIm/LmBLgyATacvboWc0U+fc4S6YC6/8ZAHsVA9t400f
eRdMYCydp76JlHB+AulWH+YBDOXvf1PSO+YuTTuQdl19U0evaLDaQsWFK8UItFSFGJ8SxJ68HRTy
xiFiZ5N/kosDJ1/Xics5X7Iy65xAjSzzmOc14Nq5K37/6ZJMZanGyJ3A43W7oMLox86bQicILcWm
dl+M8PSHMSl+chHF2UEsofn18anY2KwodSHYI5XMaKCthtSzKq6bOHeCShnppkeOgLQwq0+kgOFO
/rPxMMPLl2aQMmamgnk7OyIjV8s7zaQM3XXfJfHgPb1qvE48lIlKv62ctt+J/db9IHklAQ5ng9rU
S7F4X41pVW09a1pkBnhgNM5ZoDM74wRQZO9bLW6el7GsP0ZN1P9rdsZY+PaSIA475HZ1fLzM2qtz
7q8VaPlLpB0EOShCE2zY29lThLcKdUntYOh6CXrERbg9w7puPihqZNovmtpKORcLJNol6b229bNJ
t+h/Iwx31rPOTjlBJZKFNs6if6ZR3FRHwQtS4fGhz63f5W3snobU6P4sy6TtDwnmTMkxGhB/AyK2
hH9UupZ/0ZSkeIF8KZqvxoLxUOBl2vSusB00ilxhoO0yUNiyL4AUw/qs5KmBWoWumONznDWdBAq1
5njwBrjxBwtq6t9tO3T/EoA21ZtYtxRxAA+f/dkocaGwgTvHOSW5qD5a8McdPxWKuvi1EM5wqiCj
/Bw8d5wPmOp2hd+UGksyzor3tfcKZzpY5pSBJrQGxT1PnAx0bwb8PQ7gSsN39IeA7qe4siFgbQze
4ivU4KyzkTa4O5gkgZpfNK4egpMyp+8ahknduzTp27fDaBnwWuCcf09B9fGLqXX9EGGlute5SDDE
bj1r/rOD9/wJvecS/I1YtE9Gkir/zK1u/nRFZzYXMRjjB9vLa52PmdaGj6iiNx/DjMyOMHyyjA+5
Bm/hOMyQ29pEBXY3L533vgPHqvlaGYU/47KbHJRew/qlQ7rKCZjT8Lnqeyt8Z/cY44AQT9XmlFdt
8dKXWi2Ad2f6BOANL9cTxjPF9xFReONiCDf/PI0WEpdhM/Z/m+owRwGwOQCnhSakWXyoWj/dCFAq
TO26LJ/jolMBRS5Tg+J7ldESsc1eB3rd84POoojQ+E9KstIPKvbtkhbTaDr15En0Bzc31PCqFOk8
HDpdHXWU5jFZOETSKyBr60q9TLpXhYdKL1A9jpoR/aJpyIyflRVZ4Ig0bXQOmdPCA3CVOv8xFf30
kxByuc5O5gLG1PQWT0W9aY1z607hX6hDV3+ZRldo56rtMftzICuXpwrbga9KpNrimIm8/VATRhBF
9Co/g30WnVy1A29jKcYo2CETfbYxx6r3FPFI/vv/hmwaJ5E2Bs+nkP/0TPUTkkVS5zuJ4cY7jb2e
hV8amSjcMPn3vyRNqVF7jRIKMzCBW8Z+q+ZNhkzqFH9to2ns/chqy6BVjIiYdgAtt3MBbTxgSHJS
RKbehnTgur1SGEpYjmqtBx3X5EtLx+JY5Hm8M4q8TteXHHcc8yM9pI2zmuQ0951RGYUe6EIBL+kT
H/Dyuyoau4jfZiUCYEbu/BU7s6j+fXzDbr0uPM/0xaS0A6/o7foCPo5kqKAHc54CxCoTa74IQ10+
WmjeXSZhf3s83v1UX2UAZN2HbBNR1dvxwjosFS0erWAJgdwCV1VUMLLNWPfPSraAolKEtSA3uCiE
v4+Hvt9KjkkNBcEiyhr3/VyaTlrSKFN6reco9U4VwN6/oiRDJqxRR7fxi8op+1Ovc7f6qPx4e7nn
RhmOwi2tOpm0kJutE5dujm1zttPiaid2HAWD7cbNoUzKqvGNiDj71JHSaYDcEmEE9AGwuhpMKHnc
/2r32VQxst1ZkvswhlYeNS3QAoTAbIPbr4FBW2NMeZJdm1bQh/ZE68E80KynoU3cH4+X/36nMRZn
2aPNhmGlu8oP68hqykrNsys+q1hHGQmqwprev43N0UNKHgzt4/Hud5oUr6GtoAI8IW4ybuc2DAl+
e6gYB26SZhcQQS6kzKV4a6SzBjk+0/wZCsPOSd5YUFkgRNCROQLHWA2KIx3YDJwKAm7u/IWHXPjL
bC+nqAdx/nh+91eTlL8h/KRtgjHDunHSRrHtdJbwgsqq9bNi9tlTl857XfONrwbFklNDuZZO9jr+
gohEslD3gHLUVOEJCZU/RDwOp2RUYSYtWrxTRVgJq8gqGZE8/TR6g9J5/TVb/vXCnxZjnMjaqA3r
VU7py+X6o55hNM/T2BgfKjSebRDKmSgOEHLD8JLGWvxOjK3zHqZVZfjuONFaTMNW+RTOjoiOmjCK
/G2qm6Xlh0ay9BdRW92HVO2GEIen2fzWhbP3eYkIhc6PP9LGfgAIQLZH6w4bznU3O5l1QkurC4NJ
BZ8ODiRskFHFi8bx58iast/ffi7wH+oWDClLebd7XhGuVy8gf4K66bHBdMuyUE5UjdtPUoRhzw52
YwcCOOIi0nTksblXb0drZq1VnFgLg64QhJfRYH/rkTTcwRptj4L8AFAjKQywuje8lhHyfA4D0Oox
wUhmpP1ndUJQeGegjffBhX1Cd5V3Ql6It9PJHHNobHh4AQB5ZzkSLutEfxAwW9EXFlbd9niq3Sl+
k8xLsVcU2NooshxA+sq2V9e+dzn1YkhXehioSpd8IiLq9K9ZapRYFrZm/en3dyWlQVIrclgAY6vi
RyTcaPSmQQkUCEz+0KQeZNKmUa+D5iU7J2DjAmHjU98FWEGUcQe7mZYyQx1LCaLcK474hnRHNdLH
MxDZv3BRGXZuxY1bn2aF1FuR8dTdrWipXTd5haYEtMbjd7raoJW/2DmUhLz0S/iw11Yr7J2dI7fg
bfwGToWSPs875RyI37c7p8MkYeLtVgK9LtAoiAoVq+us0YR16m24Pke7GG3PN5Jy/IFzkHvRYTKa
v13ahhQkZXSYNbWldRkxKye7sOxeCShcFloQVyHAsCGyxvGMG8isYqgQReLghnP7x+PttHVCMfiC
GiirSXdSnxzFeOhFoQR5s9jPRbpAUCCd3Znf1iiQ5OnMynCVkuntIgulXiwk6fmy2Rw7/kgfzjiW
vSecnYG2dizCOgRo9GlpUKzecHvwzMwKY6bjUE1Kva4+eMnwtwmP4dBK98DHq7d18jkWGKGC2wTz
tBqu85I0r/EnAxEjhSEgWdB+6mw46sN/OBz00GXvFVgaW2V1YbtWM6t6n4dBn3XAw3o37T+ocWGC
ZIQ/CCLVrJle2kCTfDzHjSXlPsW3l9jXAYOxGnip2PodfswBDOcuoCyb+4u22J/zgfoMxdby9Hi8
jTVlLXlv0d2VrmirvWLlFNVlMhnkGqJOeijtS2LXoPgoxM7n29iWUuIBcpT0GbgLa6XrmqHBkQ/q
1EpeclzPnnqUtC+/PyFCMKIjoIvs/dWEIqABY0UkH0RZPj27Iu1OUaNF/3iRtedDsVLgfo3AeBtw
Jve40nA9Wt1mel63WKCkXpB6ooKcOziosuipTL7tCEKRmR/zLoT2G/Wg9AT8l9r23C+QsKNLmCvu
Tv1z41nG8pnWErA4XuZ1qTWnsFG0k3z/RZ3RKJR2IPBGh6eIOhqemxEc2haNIuokyp6m9NY+MpB1
c0A6k9uv79QE+JjTF4xNr6VN34z2BBzKxYbUudrKhFHg739lAFdIsAJHlBiR2ysuMZK6LxFODlBM
qK+xjcjtkS0xvh/rGfWnx4NtnUl0C2WLC2Fqtu/tYGO4eKOLWxLhDlBqbZoUbKN0w8ckYcYPGcmA
x+NtFJWJTOkMUtDV+X8dC9vKMOal1XmBgMq4+EWnG8Wh12NzOc2h2ipnuwqj9Jkyv8guRSQGmKil
kTTUQ6c53zlQr8n26s3mp0g9JHYVj8pqrdPRFGbqmmEg0rEwDx5FmOYJ1/YqftdWLeVWVL3cEM8x
ZZiOSp5lz0ORTv/Ys91/jWu36vymz+3Id6ckReUkghF4UTskH2fK6qOPbEIT7txqW19MRhevpXnZ
mbz9YmWYRJOKjW/gpW37D/TF5JuaZdU38HJY0pTpgHrW4292f/ZIxeiUy6SClHZ9FTicc2yzCxdQ
wDI2F1MM2rfQCmHsEgbk3UnUEE+PgHLMPxYh4JA+Hv7+bnVV3Drk04EPw13y2Vsi85Ywc4mrjNY7
TJGdOudsAuC38z5tD4SAI/cdqcwa/BuD/O27yHWCJorcixLn5bXHd2dnOve3CdPhlQCwRrGFPXf7
/UQetZg6CEbJ4vyMJoWJ8gr+6uASp53tvTkhUiDIT8ARAT7eDhXPVR+DU3aCPARE48EPCGp96A+P
v8/mhAgjKBxS1SEqux0FkK26iNl2gthpSyTptObQDqpxdRQ8UP/DUKTSFCM1CUhaRRDQJK1kqkdK
/VwVB7dU51PtxdMBN4bf8/+Q7x+fCSse+k04vMGgu51VWRBgS6OMYImnLxpgIYDYo7i4WT3uPG33
B1oirBw0QQ3gHwSctyMliKRkiz05ALuq7ppopXtWC3wK0LvQ4TqhsPJ4ETfGk2Lt0owAST/Q/Lfj
hbGhl6CL3KCsbPWpUsPMb/JFnEoDNxdEcveu/K3xiDY5VNKoEPjo7XhlhgWsnnZcH06qvu9pdX8g
b4MgHhaD9RPt61TfycQ2diQcCMCbAPYkIWr17SKY61mPKEoQK/3sJ9UoGdiGc0Q+Zk8bfmsoPhzB
AaGm9Ku/nZzTVR34McMN8G5wn2KrE0daQNOxNMth5xreOM1UDTnIMgSSIeDtUJnXGHbHoxMYA1Xa
roUOPUGF3jnNW1/rl1Fe3+9fKm+GlnZ1Nws34GgAvvT0mZ7fPHya3aQLpsK2/8NuZNNTEUeeVwY9
t7MaCd9murl8q2opfbOsvA+zPc1+NFXl2TRTdIIfb//NL0bB1EMRmD/r7a+4g0ONr3IDZwijkyO8
/mwDyKPLNe2xSeQXuY0uKALDfZVtdKrAa4XyHpV5AoKStWxV/YDaRXrMTHZkVqCHvYyGGqD4BQgQ
psLRSlv978cz3YjhGR94AlUQwHUwt27XtquWLDZs1hbrXrMOEi3K/vGaBUuqLHHxXSt0W1Tv5yZr
x4vbosFBAGSIPwpbF081JTK6zXDki519vBFOcBeA8ITnAqZqHXOV7Zz2CCk41J0sJB7BC2hv0zZ0
fvTY0I8H2s6e8F1j6P/VGosW8ONF2TpFdLkgulBig0m42m+FhEY3HgGv3SriOOUookAjVq6PR9na
ZGwu6ZsINZJ/4Hbl48gxp0Sh7eBkzfzS9mV6SofZPbpT/fPxSBsBtSRn81K9MpbIF26H6jhSCwUe
NwDyMLwbS8AaB40+h42wQ25/M0uBwHbiRSOKNSTbnjbS7e2UvSbSxrpCkXTxbeSKv28R9LgSQrCZ
PbR0YnwbshoT1rn8bWi+zWR5TOhWITlLRng72Rb/KX1sNS8IyzQJX6sjoLBnzAd2bgm5aqujK4Hp
UCzoMshy0+1AcRFJXEUU4juiVuExRw2wOaJwnP2Z56GdPI24Db81tE7dK95v3L+osQOctKWTwN31
NLd03ktsIAI7z7Q3Hav9NDlx9NaM2u5Qzq59+Q/7R+INgfaxqvSdb2eKzxkxYqZRJTGN4VuGg/xb
W8QooBn0DuIxnE5WQowK3dW7iCwtzqPW7W2erUnTPmD/IA+AxuxqtScTzzOR0MVC8Sf7NqWV8C62
U6TosqERZ+CxJZbs9HjiG0eUEBy5BBruvKvrh4eyx2gUHg+d2zn9oV3ixDcqrz6n7Vz9h6EYi9KN
vIaJkm+X2LDmvuytmDcOIMPnPPHMfwSXs+XHhYWQ4eN5bVyvYFX//2DyoP7ygKsqGnHWTBZj97Fq
4gnYZt/6JRfXCfhY6cdLpL0H7OGimwZCeAoej751DZBuyMY+XDXk6m5H1+k9mt6suIGij9VLYmbj
G5gC+k7IvPXtyKHkRaPLooz8+1/nmBFP1P3M9Tpb7ck0kugwzbZ5ips63FnOrQlRKaWFDFD0njVj
xtGCni9RV9inzTULl+Tolkj6/P6yAcGU2bVs5N6BAroUjl2Z2UGcF/FlydBOW5JmVzB365zJtiBh
MV6OlM9v140C9lQvdmEHVZPXcO008XE2UCbigFPTMzP7UKNRf6n1KTmKGkc4BarbG8BjNC3NXjmq
yohyp9O0L0UaVX64pHuOYasvS+sCwXbSfbkWNp93dRNUXjlp1rIYVyQFupMG0fE0jrrne5W9h7fZ
GIqRbI8QhFYJEcntYtCpstGQE8ZVQ2yr9LOxzy9Z09vzKQP+sQdhWu0jOTEXqChlby5ZArrVxKKU
dy1VXP26DJrwDSLGtwvdoh2o7erZeh2F4qhOsAldji767ZxSaLBN3kTqFcJM8ra1aJUmemG/sWak
BgYVC03UfrUfv7V5/zeoxGfJNAhy6mrQ2opDx0xU9UpLs3gWZpNdURnaI09sTU2mc9iagRsBinU7
NTftMt1cHO1K+819p5et8aagMvs+yyLzU9N4KuFAjF3BzsncGpYIDkdqdgheAqtIrouKLlmSXr1q
uFV9UJJUPQ+5lZwHXFdhYJHcDlyk6a6R2zquY1Up/rKgHAZieDbNar6Yf5gDZblr1tgO+D+VliUi
m+7yRaTIkfrN2ILexKBXP9cISQTAYYviiG2qk5wef9/7g8IvIb7kF1EhpTl1+0uUTrEWTUq30vLG
iTtzlquu0tUkh6/Pvz0UlR2PAj+tB3KX1VClgzpkYSbm1WzqlzBxu5eMGOtYlMqeFeL9eYTYxoVO
k52mND2i20lpokOCHZ2DK6R6uzkqFDSXg1UVexLcW+N4FHhYQRQR4O7djqNPCPcW8OivFmHNG1Jd
jG4GXT0+XrfVoy83C018SSXA9w+Q9Go20cgKWbWpXu1Jc4bjMrXpQL8mTTHmSpt6OFhdn/41R1U1
XwZRZnuH87U2+ku8/PoD5KOvUTi1aJasfgCCemYf2bN27Uxt6HyBlTQVrAwSKVLeGNX4FoxI1Tdt
Rf9IIOphLNcY5k/Firyvnl0bP1XApF/DYtQWMBYKgN2m053DRAgT+SOVg++ZMerDD13rxUcPoaIG
nCq4qCt8o+id4ZXpjyx2rW+Yk8TNMUfvTRwc2jbfWytdng1BxuMnE+2NYz3TmNu5JFbv6uvsybN5
sMj3pTrG7UdGQrgSmStvwAgRt1mfUIBVIgXJCjydy6zud6Ks9YlET57GpQSIoEojG6q344mCEp5r
V961x4j8swPy94AGIvqdRVxfH+8sS+ff+vXLvponAaWAHE9bn0vndizUoQt3NtqJewimlS8IGl5y
xZn0lyVDJOSAKCIm6RUq6wclSuJvlbDH/ilVxKSeOmOw9QMc+Lb6mprgsF6aXC0OLRHdjylsvOTv
1sq9N+rYCajcbhPb9lOXj1aD7DBo7KOlRxaorniyYn9sEXwkzEM/EWCBHUYIIzrqt2X2Fhv55iTv
zlOOsOJBr5uWZo2wc3FQZs1OiXnzTIChRXQ36Cd1+mIpOowQB5hG73eF6yKsm451+X4cR3G2pm6Y
X8yw6FFNnnlTQB17ifEej7GU5zQaMgipmWVivuRkCQ7UfSfsILfjOTopbpe6nx9/AXl0Vh+Ad4CI
novKo1yyihzUyskVzkF/TVzsCzRF7eOLEYY9ttfp5A5BW9T6V6+Kp2je2dZ3bxDfHkwhbx/hBHz4
VyzrL3G2HfJGKYo9XA23jbKDG9cJLbGxir5jEoAWYJzos/Jkk1gUV61TtD85nS0CufniLDuQwI1V
IFDjaKlUQFXSxNtt6PTp2KVdOVyFCIdjhYSYj0eh/dMz0+EANQ5aOCi/nXBqDdalbUIew6CvPX2s
d1YHjSYROvt11V9HEbIMSOp777QiHyCk52NToNg+pQiYzPAf3hZTZAl0thrsAZS0FvGJghu1l8e7
YX30qQgQ3wAzeG3Y3rkvxWWSJmMWzldZKsUnTkmvrjriMduIvW7L+uliKFZbbgDSLPATq42XS1ks
G3eSaz/3aWB2Rf5U2112eTyhrVFAQ6sgX+jy0Ye9/bBoreKurQ/qdcEeFjHrrL1oSP0cHo+ysZVR
GKDGTC2OxQMBfjsMBnDJ6GZc0QlNkUOR9uoTVUqBWFKPC2hWxJ8mVHyrpHn2lAZGUVmOO5f2/Q7m
F7ik5pRaWMy1+XI1iioW5qxekU8Jg0SIJGicLjknTuhcM6OdUeaNlp3A4LWcfXt7GPQaKT+Tj8sG
v/xVvxxhYxBxlY82di08ogiYhU4VH5RpaOJzX06A/eqsMd8oFJAPGkLTGPeaavNcoV/e+ZAFkqfY
QTnOH3CXS3Z+28pNEt41G4wnE5iVytty94zlkZeaiHwu11zL9ecqxWjDZ/M3fzmLt8z+kA3FdIlr
ROWOwjJn128sb8G7e8AT96BOIe47iMWCIkCkuMSYA3M6ZKI7oosDDjQxMs1KbbcHoyMvOYTxaH8x
DGGj2F7Trjr2eiPe28Lup4OaxdW3pGhFfZjqZoj8wiyKHyOn/91UxGnrhzJ88duuwa5CjdTx3wFN
6QJWPPx13+qiaMBBxIjfm0VUfFP7rk5Pj/fvOsCTS0WXBBIKnwkS5SrCMG1Et7xOLNcWW4gX1Sqd
N6TgE5ZjS+b9XRpF/2/Th8ilOVVrf3o89sYtCFLDAHxLQ82WeKrbPQRgVRecn+VKVyWpTs6sW/9m
kTUYvpnBNfPRvwzfNWkPWU5wOZZHGTR8wRi5SI+a2bXWzh0oz+pqT9NJpIThyQCI3Oz29+CaBDqw
69RrXVRVcm6wAhhgwNk5kjSzE/pdnAnUtGfTKY6zrA4hF7lMO1nvxkVsSh4DCDMLnMP6aZhMBRLa
3I7XumrTayjoRauArv8g8Ksvjz+AnM9qvhS5iL8gQRIcv2oU/nKGTRGGBPfLdF3U2XvXdDi8zkVT
H8aoVtFcRMG3wCFxZ5FXg8oGOEmYDOnpgZMprRKXcJBNuxgBMi/V+4NaFTmioCfsXNUTJZpdR2SJ
Nv5ljnfDyWfilzmialUkahTZQT0M2o+wM42/KZoOxbmv2tE+FK2ZBWkdV5+QbDDrJ3L1wTx5IRaI
O8DP1Xd9/SHovFBWlnB9Yo7bH1KZOoqr9mAHCj6FX70YFyOYdNG7zCrjnUMt57SeM9cfjx8gJJqR
qyWmBhfbpTs7CGwpuL8IdTlGMezTx7tnlZy8TgjIJaEjn9LhIrmdEIT2MXEpHARxPEuvEVc/GtDm
AJxU5fvGHOKdBdzYOPJal3kDla47qB7yQ3VXe6FNg3Xpn8MBYcx2KZQXVmA6TJZVwiQW/6HEDgnB
oMkJuAa00grMrmdeGLkKgxod8uhZiRPrOCpWoPdWshMUbqwn5UmOvkSxknSvd2q8DAibxny1pPYO
3NbJcaix2oxdkZECVb9n+PqKRLkZT27YX05GrvZLOqSpE0R2khzaRNdfMA7FRmlq0p0QZWPvc71I
VSr+SIvP26HqCZtcmM92UGDU6UeQj9+NjTJ+rhDZ/+1NiboiTA6iIUnxWW1KRPdFA8Uuuo4Infth
MjanVrjd8zK66SGFCL9zha6eDHkIDIhE6F8hxCmFvW5nNiSFYixGF12N1nFyTN+G8jPuylp1yCpj
/O7ak5efwOa4kQ/hQn/usiG9Pp7yxmmnlEcWRU2Pq3yNk+riSaUT4kbXvhbayappw9MNaHZO+ypQ
eJ0oQCKwcpRj6F6udoul50ne4AVAu6er36DYOry13cV567S2/SYKu8o7skJd5DudF318PMO1tPP/
BgctT1qABiK5w+0qdyArCmXC8Tt2Kq8hWYcBDy63cM03vRghe2tNBVJrqunro9srMGuy8gHM+aDg
7XXUw968tJONd5tU3lz8xk2d/oKHmEstwK1bNDE1yRl3RrPZE3PYWjgqVwQ6snwOIOv2t/fw+Y3a
8qCoAKiLUaJWnDPOcvF7Ap/uCdMwy3czoRL9FO7OO7B17GQGBNccit0drpuQPMzdblICtVDHo9cv
+iUsrAmXwmnc2YRb5wC6FkdOpyNx3+3l0KlFuSTXso8z79LAvVkwkarz7rsdGvp3dzC0b5NiwgVK
YtN9k2n0oneUzLamix68LjvrdEPWmGMj97rWxAvm6mpTcvLcNjzNTvQT/8i97GfjKYK/QUdCl3QD
BH9vv2mapZFqzgkUJ6/u8c9IIgRrkl5pl0NcQFPF3MfrxhPuLH26cw43XgkqgrSywZlIMt5qaH0E
oUbypQQGSML+bTFQh/XbgSzwWPF3H4UZ983Oy7SxsHhOSuoY5Xp4K6skYaIcU3tppgSw1T/nTVd+
VvPic9G5w84X3FpXVpMAkEwEUcbVWckdq1c0vQqDPG+n2FcxPKbGZgxPzegMpJCQPEr4K1Wxh47Y
miGlDxqyfE46BatnY1a1rqdACA0g72L3mNVKqWKpo6WGj8vzstNm3rgSYG3y9QyeDa6F1Xo6vYLt
Bp5eQTvVenTxOgdhMHce3C6oUmwJ0Vh37X9iJ4/+KJVIzDtbaHN4sIWkvGQZ1P9ud2+mDDHH1Q2h
yujKZ80rUFaJHCFNNAkzpjc9mmpVYLpp1V6bZRyUPx9f5xt3hdQiJuuQyd8dUQjB6Uqb2zTG2m5w
hr9RtuhifHxsmwaDPiJBUbtOWiJEkaGM3qPBUGPUJur/ALGUwgs0M20qcNS8b5cBSiLGJDXEMmUS
0XPu9qnv5j2iLU5U7BygDXU+Oov0UaTYBDt7DSyoShcvGMVRgraxleitVxuRekZINi5BMxnmtXKq
GimoXiEfPse2WuDlUkQpFQQ9yp1zMxRtenFQrnqyJkXpn0dFmV+mHqTtztbcOgh8Ga42+gD3WYpV
jLXq4fAEr33sLfLbLPquDBRGDmHWolz9eCdsXWZsQrqNXKZ8jNWxK7IQNfMMqmhc2iRGVlNZvunG
tOkjo45+JJyf+fx4yI1oiRcR2r5O7kn3bHXFkJ51k47o6tWcteIsaqc6L6O91wV8LbqtUjACFfzG
Pah3EpB4u7kyd0mmyrWIWFp80/9uokxLnoWlzYnf6ks2+YmhR97T3AFMuPSqsyjXqh9xcAuh0aXX
SDfy9Etjmthvza3Rjs9hOfQv8ZjY3YHuB66g85I6M5Iadj8/6alTtx8TcBP2PwpRWOePRT0R1SBG
saeYu67ayGDs9dDAlwaXf3d8R1ObMqjGyVXxcsO7avZCqUaRpCO/mWcvetunao1jaIi2LWZYghUu
LFPoZ8NQcJjzMkSIfv+bgtrhLGNSQ5omN/UvmYytKYJStZ1cNSesr0lj14c4h1j5eJSNo/F/nJ3Z
kpxIsoafCDP25ZZcKZVKKu3SDTbd6gaCNdjh6c9HXalITmLVM2M9ZqMxRRKLh4f7v5DX0C1BPQBU
8fq9K6Xu9rXtJgHOvuJBJR3+mLZzdXGSQvt5f6itTUriRv0SBBn/Wp2LORd1Us9MsR5F42WEAoPF
YLOnE7xx2y5/N8ecsjUZ4mqPZqpMVfBjSdDSXTkoTi0zumHQOsoK5Z7K1Nv3+CLvFZ22v41JRNGc
9+f6LZjNvVHIlgOoR1qU+95kKuJYSjfbmcONW87Cm4fHGfqfiEssf/7HpggHt6HunYkgxX/UPPKN
wMUSRzcqP0+LcLx4oZtUT+Av+6/o34q3U9N57/CB1iI5AcloFWgiOVejmaKca041zzLMtA+S4tpT
UavhtWjb+Hp/z2zE0gVapPIGXHiM61sd9c2oAtOGJarVivMMQftqzpVxTKZ4+q6OYk/CcmM8kGWY
P0H3AGK/jnDw6xzkIGQU5GlTnbJYWP4gkuKChvZ4Vamavv1mwuEJYTWXxvQtwNoxBiyXwioKpr6G
mUPv/zwRys8Iee3JhGycdIbiBsSsnjrlzfFLRjHEMo2CxsbCN5S2/k6qlRZUKLsH91dtcyiAc2zV
hRK0TkJoQWgZhsSIZw/ofs2iyd6FMnKxr8QG9f5QG8cd9xNqggDG2JHr5HoutXzoO6zY5smaind9
Exq1X/EgNI6VnNF6m2Ihwh9W3s7x9/tDb/AhwTtTV6fpSc53szk1K5W6RdsyKGdUty/QeZDUGl2v
/N3Erf4uHUk8z90sQ+MIfWHCkgkWon127CTODrbouomOTGV+75tFDU92nfPY2fwPJ9sSyVMETCb+
dv8nby0MYgcaUjtceFQAX4ePFJUY+EW9dx2kFR0iJJSuVIGyB14+eyYP6x7icqNSRkKxHDwWTcQ1
d0AxIaYAr/cWQrn+lNQ4LCOMM5x6PSrx943j04DFN/7gSXKUdaweZJvs2VRthEt0aOEvkPpxI6zD
VdO4Qy3UekHAV/2/ZTn2D6iVmscQW5nDZCbDJ9fK/wmF7Hf2xsZ9QEJBfQLsIk++tQbQHFslrkVA
79M+bK+ItNofnXHY03/d4qwwyx7nDOO5W/Gacao6Y1TRTiLdTgvkDhUzPE5J28VnPTfqnxCSxPc2
V/rvVtvzfzBFXPDWjMuyPCtznNoXGoJevJONbgRRinaIAYJvYhes2YD0J5sYDgWs5bpO3ydONP9r
e9GMOPUU+9UUVj/u7+qNVQb/ykSzwsD/bpibgxPRCgJ1PNT0XTz7X0dLPsS1/V5G9vdaM/6Ht+ye
xu9G3FkkwBzuYdjZN6/dZkCeoU5HqOCRUf5swnw6AKfRT9HoUKadq99qaps7sW7j9HJ0eVhwcBdx
pNXbzjYwtyX1RfbCEz+pNLU0EHHjreq5Pt6f0eVvWiX6pIILrR5cLK2CVRJl15aNZZcJxSAxsYGn
P4wAdmOLavQBj5ouZt6tBbAk1uRfUT3TP/TyWnk7MZE8nNllSWmfrYNVWWdKn0gKClql4A3qpKr9
1GBgj0SL3cry7YkwNABeNowJMHedCFvNCLnYpFgyJF0GJ6iMvoEIFofE6OV/+bA/hlqCxx9JXJ8o
fTTm/QJrEMVFdspPoxLDedLS4T+cRAo69MGRoUZtatnFf4yUo9Kpi7BDvSQflaDSY/VxrgkO7lS2
B3dszMv9fbO1Q5G1IhZ5C+F4na5VhkExLZPh1VBT7Aiw2lK7k960+T8GjsZvRBsvNwxFhxfBXdgG
N72zpFCl2rQ2qhu21UR+Oya5eAIXZqVH3MErCixCB8WBDGiyRw7Y+lDScGjiBPmlHfl6Yj1jtIcY
/djr7Ir+tDh6PhUlWDujNOXp7XNKBY+28oKWvGHHKWNiT24MCEaW0Xzu6LMeGjNSr1rn7lWAt74K
pjb3NgxdeGOrY9/GvVohFeBc03LIPuaqFnH2JufQz5Xc09LYCjEkTrQFl3brTaY9OF6RziqNwcrs
nI8S7cqgC031GZEE5Bu1dmje88xqAiS+hp8DrZm99/XWrQGrFXgTal4kcatcKDJTZR5yi4dhHIZq
oMuw6M4zZZN/1CwK/5W4izXHaMiM72QL2R6zcmuqQScCCqKwv8AVVxuIHh5tB8+5OvmUf2hzezxX
boM/I9DonVxkcygXyBDJCMD0dZPLKWWcWDR8r2XXh+daGPNR9kn6oDb6f2DLo2pF/Z6BWNN1yDb0
ibeVwlCN586PlW2g2Qvd8BBLMYJQqvc27MYmYvIWWhMwsdvmSGSJoktm170uPOwGFp41f5XwSWsq
UWX0c7JSbq+6QN2aR0T5MOlN8s/907mR6AFK4Eomyi4MhNWRmaK2nvErX/Q2LOdQN2127HEyPN0f
ZWMJgTDTpwRhAS5t3W4zXAwp9BjifDe6znmQILrcQh8vok7tnbLTS2q6uvtJ26HDABrSb0VA49zt
SqvzvGvfqWl/tYYkNQq/pbfxF/Ltg/ddq7IQV86uy+p/IqW1HufRTJ60KjSqb7NZ0SIy+8oZngaU
o8fz0Mop+6YMvVMHaTs5GtLaZZS/z7U4/1xW9F3wBq/nJ7tvOuUwDXU6P/aVpn6mAdzWJwUTt+4y
T+H02xMViqdJ2OjGWR8meey0oSkOw9TGSVBmmDkuZWcNUW0YTPHDNIR+7WXeD80ZpvEZiwSvOehG
YmrXImmyz9rc4B7aIN/XH/XGK/9tzC6Dbl41VXsQeaHjNmAn7f+UUuohevUdW8mVTfzJTt1p9Cs7
NYsga3vZ02cwqwT2pYdvqdqJFiqYSpvspOWVNfsAkc0n4U0i/Y5bgaHu7I2NbBuVJR7bnAI24Pp4
T3U/i245c1S1lMMwiCpQDIEkeWHNQa8X9tsTJcZbgE7IS9/qtWL9HYXWgFCYNajOc4nT6kNbQYHr
VW/nbG3temIgsDVwHehMLn/+R/bS9mjt4vkTBbFlpuXZ6YoogkQUuc1ZT0SxxwXdSOm5+RYjTaC1
NFvXR1kCduDtrFw7gEFnrsfoC0ywxhcYaR2FaZpHKsfDznHb/Eb+VgCn0OtvGunSrmUDBpcuZD80
AYsXPqFmbn9Acq493Q8iW8ESNhhWRQAjadStLrzGGc1paGr6EgBWejpCekTRwqoTG/3kWrhHI5tK
85BkqvmA8A2y+CJ2DHm9/yu2Phjc0dJyBSh+c+8jEphP9ki1sIqH6Cu85QJUZu1+yxW92dmpL5fo
OpSxS6mdw12GJb764jypHQMcPA0qEsHpc+cV5S/6oU7lV1lixucsm4fp3Olhkb2bE0U8Ri0NNF90
qf0jheTxlGeV1wZGZinFEfl6m+6tBaIJMRjFFM9JZHvFAed0J/GVuKu/yqxI3cPQtCo68G2q5IeC
3sj/wG6Ib6SqhXJGFk97wHE6g6KB1Oy7OgqTPST6xgyDZ0EVBlYjBNn1Ph6pySmarSvoD+df09Tw
LrB4MMNSR2NnLTcuv0UNlXEwPeMKXj0v2l7oHtKZnJi0zfAZzIm9ZZXsLONWJYlSM61GGjNEg/XT
rKwq06tzk2VMzPFRlgYCpdbiquZpTLEoTPOvClXE02inP4Y+TpCO1v65v2s3giw/gSoSZJsN3V6t
o5BZeArHFF3Gq2Km2QD8vZpPAIW0M8TGaAc0sLmIlJCWy96kgrb8+R+xr5ntdMgaNGChDfV+EfbZ
wfSU5NIp3L33v21zFcmBCXsvdbLVKZHzaAirM5SrhfXyFZ316Tp4tbUDdNwahYf1AuhaOBLrolBS
SPx6h1C5NpE5YZiLRIHewqa+/y2be2UByWFpQ0n95k1YukrijhMFfDWsncBDnOxajIb5obepfFve
OP9Lz1q1fRMi46ORW3N8BAFmP9//GRtXCewbF1sCIjo1jNVVMnpDjs9zQlk/HePrhN7Xoe9qcSI1
xYPLG7sLbUOxs45bgy5YJeAHAKDRxXi9ZSSdqdyMBrrccYQLnqqED4bWFO8z/FSwsSzkJx2e4E6F
YeNSQb+XDUogWOxVVyGgbmRijyMSs1GcVN80bGJOUSsBKc5GchyVOn83Ihl4iEduTq34L1oYC97E
hCgOcOimaqOiFr6o5HMuaXK+L9qqOGpe9U/oUmlc5M92pvh2E1PXANwBtQ/0/k37S2itVul6E17j
2dG/OMYUL8Jj087Zv3mZLnoUQLHMBejMf5Zf8cfZn3TZypauxtWrGve57uvqQ+fpzbHLOjiBOTTC
eagAJYJfevNDg6GR91hcNSgn3zAnMK4PBc6a3XXs4071ZzuWv5pwhl/iwPvfEyu8Pa2EAkoawPUN
2rW0JV5/aTS55ozcGb68PXk08pClkuGJIuboQ++M0j5qFYXQw1xU6eRLHh66n+lDQU5tWULs4Fk2
pp0HMlyj5fSQKK3OjxCtrUai6Pn2ApOfFOB+foqYje9Cdu4PV5WdeY4awxloKlk8Ju7HjI3hqSgv
FwzpEbfpKgx3c2z0Ax3+K2mLcShbCkt+O9uNX6RJ/9gUoDqrLHMe9C7//vaR4fAsL0vu8ptmhYd3
NUWWeuACCGvUYqvsnVqYcvTNvBgu2hy57+padkeg1WFwf2jt5kShvA22kYSbFhHpymoHoBWPG6tn
DVcxO/1DWrdmepyKUD/qfTxfRq1RHivRGT+9qevpGiXNWahG6Eu7mZceZu03KCr83YXFnv7yTTRd
JMG58BcqJ+AtY8kI/jiEpYFEXSz0/toNiv3NLRAjL6rZucBBmL/UXmx87cxs+Hp/Om7SDIpvCENQ
UGBEKnCrPVABroEWqXfXKqtU9YTRSHZtnDj5MHilUp+RjTLjnRtzYwFcKNkoHPIvbqv1rsdZTxdR
1V+9gnevpScwcyiDn+5/2OYoYIeQJeWyuIGKtU1tFmHYwL+tO+svnBerD5QXjP8wCm80biHwAkuP
5PWaSTNzizqhaFEPrnVp+rHEHNnb6xRsfQsNewcyFTJMPLpfj9JMsJmnfugheSrToaqnGA/7eFdt
d8kRXj1e2AvAchbxTrp7lK1fD1NJKhU2qo8Qqh330ullVB+L0NY+ikhaybECHO/5FECspzkpy48y
70r3iA45BpdTlbl7V9/N1oS9AY4EPzkSGjoKS/j68zw4qCk6mpwXmchU942CqgtWcGoZ+7ZX6gqN
73H6/cZds4xJeW2RSQHzclOPrsq4bwCAXRXS04+d2TZPeRUOO7tm88uQLYMJs1D218maWyaWhfPN
TAqDgVJpet1VdIn8RPtWv2hJ7CU7R+4m0tMP56jRVyNJI2tanfJoxA2NVZ+uc2aKkwec7dEpavF5
NOLKH7XIuehaKa9Rm0Rv7SAuI9NL4N/cMdSSXy+indAMAgWiXhVFVmczN5Jnc6KXYHtKuxdYlr/r
1f5dxuI+Y/UWUOz6cegaqGa1lTJfgTabpzr0pse2tuPPQ23me7pTt4kEg+E/AM+I5JcMZhWtRzqE
GABgUjxkivyO+EX8jnzUTc75UPceNF3U4P22sdq/h8gzn9zeGz8IQUVwJ4e4iQ20aRbd9YWgTWdh
TSB2o7bqMaCdr7rUi4+QNdozSDBcu956MDQEpnnh6zr/hLnyeh37vC0t4bBl2WCh8COJBunB06Jx
7+299T1/DrS6HVJNzxWZGfNVyxXznah7ecrT7M2oK2btj1HWZG+TjzRsMc1XZN8aPy76+bkyxd+h
PvdHqWFCeH/2bq72ZTiczBfOz6LvtXz0H6GsnjHdiBHsvKJMPp9KrGuDxDTHyyBm6ReLGvOQUxS+
P+jmTP4x6Gomi2JCqsvs56trjdoFDej8IZKDvrP/bg+dRoGEc7cUhNmEq9CSYnJs2jPnINTH6WOs
T/IE67q8RlAddoa6/SAS9hcJG28RO1pftooi4rYxe+NaKGl8NGMQPGbX7FHfbj9oGWU50lScUXtb
RaylYgnmENfEVuD8pk/ZcBiMsfqcdFTf76/Q7T0AYIWNAYMA6OjNU1aYehamiWpcJ0TsfDdM1dM0
N+4JpajkOIDG3Um7b7ch+kPA57WFMwEwVn+9DVt2d4bsII6xXtZfsHWXv8pS4KIUVVFyEpmH2iFQ
VnWnELM1o0ufAG8GVo/60uthSyjCDoqd5hUgZ3wEqdcfMo1meakYe0JLWzNKLWaBUzCtQLBeD1Xw
kpMqhvFXmaUyiNsu/RpJe36c8ZH9x5so2e7ExeUQvb5zwJqRNHEbcPPcGF9Z2BglVQz7c8Cc/n+4
9DnyAdk9CAkG7He8qXCLtC5ZnSNKQ6U/KEy9/Pv+LtqY3qWfS5ZEOkGmu7qJQn1osiopkEIPNcXv
PAetlTTUTq4r3qxYT0+E08GmJTu8beyitkOXKkKgELOY+AIpzj7OzM3p/gdtLCLUGA4FAFVq6Wvc
KBRQK+8Jo2Qr0qE1ZyFqWlndEeJodcHhVNlLj1aBhU4sFxsqsuSYIH8ogLzeNQ4ogIIOUxZQWXEf
rRDjsNaM9953G6NAgeZmAUECwHj92s/qzvCmJsvg66TFkxYl9XEu3T2S5+qML9+iI9VCGUeH53nT
nHOQ90sroJ+BqRWdn3WpdkJe9C+n1+bKNydUgP0IJMTbjsHLqABieNTROqOPuyo/dm2rwbKos2Cw
kuILDsHNQx8aQuAAJUrPL1O50Ii7BNQ44sfGx9Sln/ZffgOsaPbmwmFYQy8Vw5xGLtUs6CfV/WQZ
JFz4jTtI/oTiYCdz/V5RPOnbk8h/ZGZdfb2/a7cmnrcO7Twe07w3lz//446vMlq/PUpaAW1mvEam
wfgZOrb0yc8QvVL04j3kMKLem0dFlQc8CwAoqhZrzsY81GPjTbIMZshmz1Gr6hdpj803BLvc96JK
/0nAYPy4P+bGRmZ/0bF3aHLdVm+0ssjaue6LwCul8UGWivRjRc2u90dZRdZlSwE/4ALWqdWAuF/V
adDMBiAnlSLQXM/95Uoh0tMgh7S6ktmgO57rUVHiLx0J209LD6HZqgnrZKeuvgquL7+CXwCUF4We
2xbt0Lpep1lZGSzFhB+h2f89FZPlK0mnf7n/vVuz+gI6JEMkkK9vyVir5hl1xTKQYdievSyyzrMx
7sk5bX4PMe7lqqC0vEoK4yaJa7NGpacRPD1pQdZ+aYQOLxXljXCnl6nDY5WSAkQfHM1WB6KxrFIU
+NEHDmp03wYjgxHaKZzd99gyLRmwXvZ2EIlYVEcKkVb+9qNBaYZKBvhch3L9KiYNaPNBZmqrYO5S
5dh0/RRkbtWdhtLMjzipkfGMrbGT62ysIiAkZxEbBOgF7eF1FBhEGeGq3pfBEKnG2Qi70vfGYd75
tI1VhBVDD2Tp44OfW32agUUib/2wCGItM/00qapLZej4AShKf7q/Ldc8tWUZGYuCiMmjelnO11+U
ZtTuVYXT3si4Hi9GHUpk9qSRf8wGzbTPFcDzx8iu++nYo0ycPuow9pRTPTlyOAjVK/ZsG7am2F7e
ZyBXKAuttzCKT1E3axMf34/F31JHeM5PbG0PdbI5DPcnCCsKbzcOM93YpJJ8p0RYsamfoyF1grB3
leP96V1VZl5ml78eROLSB7kh28sk0+vRk0Vg9V5q+AXFTPuIXJTQzm0UDw/mFOP5JXpFXErdzbWd
1d34SM/kOUA9HAoSG/b14nqDAkm1meuA1ofxRbHK4UHzOv1w/yO39tAiO7pYPC8qMOv6E52GgXdJ
XgeRYqpfPaUOP1S16lyUWmsOVWoqh6qNlUPfz+05azUPAcdRfrGUPN15Qm4cHHq0EKbpWWo8R1Yx
KRm7Wm/jqA5AgRRPvW0V3ykTSd81ov5y/6O3phbMCZBkkAT8Z/kpf+QDAi3GEQVEGXT0tE59AXmO
PfTGFuwCViIZX3SgIJ2Q+a0iAXRn1Pk8Jw1Up8BHJ2On8TWD13NGuT7VM6X45mOkh0P01q3DyGQ6
CzYBEvANWD4rSIWEhBhIvTL6ZCBg60NP7XboajezyCiAh7hAKMaSV64WLPTqtnC1VMAhczq/gPbo
F5PcO+u3G3QZhm4B7Fe0nG82aJ5FCRlqmARRLznjUw4Jwbfq3Kue+jQfwq86OnjqA1rnjXHu1T4B
zJ5bhXKiAzCnro8gh9CD+xtoLdfysrZLW3Qh5PJAWed2YVU0uhM3IiiqyRi5t1TSx8mMcnqjIxvu
pOYITVZ1OTt+7Arvb4PsN/Thh6niXRgnSyOrTVMfaWqeTKNtND+1CXLSeQ7RU2zqKkWgL0qTPabK
zSFjMlGBAIMOYZQUY7VmZtejui2MFJVoc3wn7CIJxjILn+ss93au282hSC5AUyMhchO/FI8mce7N
aQAbKb3OTaz7I9KnVxTuvt5fja2RiM8L3R2g6g3fNspLIGxRKzhoue23Rt0GWTgaCCtkyun+UGt7
9ZeFh+7KM24pRBE1X4eOHu+oCCv3NCDX1H+XJn0yqGuG91WB0TX5WZvlvyRr8EsINRUPNqxb19ei
Tv0Jya3ODrLuTIPedqp0762qt57brLWUExqBDhK9ulv8pYahqfl9MxrfSrcPZ1/PctCmQ2RMe1+z
OXEvlXnkSG5jvy5B8tNwF4EzYBUPhlj4Uq3loaexspMWbQULnvAohEL45iyvUpVoHOIC3LIIzEQz
r3M3JY9At6Lz/eXZGoUrG5zb4hZPyej16gDIbb3McURgC889ihjZozKZ7OPbR+HkczcDdLn1kWxQ
Z6OY3yWBlU/WEY1D4wzv8I3GuMtOI4KD/VjArgtr5/W3JPBV4nJixoZUjz6OLv5olt3lbw/ijEIe
CaAclP66yTwp9lAYXcQo6lSf4CGlZxz7jJ0sY2Oj0QehArbY55GxrsJOrXgl1b+UWFDIyTk5Udrg
gTG6buHbFTbKO9vgJnNj6hY2yUJsJYda3+9I0iLB2M4iAB4yXbveLSCRZLDyvN6bv49ajD2bKoz/
qZnYe1ktO+yPouPLqlHiJDddwt6NWloTO/ZSUBH4ONTGsTYiqcB80mbjOrpq+V6Lx+FbAdTtX3yk
nN9StX7f35tb4y/mWRYPcxje6xNgh1ZaFLWXBn2Rl9OZrM+tYQ9nnRvYHoYP74Uu6+cG+F13ImJh
O2nMblruJFjLeq5nARsgQAsICt6mzhlmLQY+uGkQq31+McaGQIwkqPup1UTxOU5Foj9Is9krMW9s
M4NSLc8PMkl22WqbYU034ENk5YE9WMZ0CN1CWn5C9RvsLTSGt19wPCIJNEtJiXf7Or8zHNAYVlEE
pRxU3ddms/4kXRn9Ho3J3kvpNmb01WD662iQmqG0rDrkxd6l+TvFFdHRQvrdb8RXRag/ytAqdw7R
qtS77GTkAWi14ElESF0foi5pB+lVZhpYeHf1fpqJ4UtT4Pt0yMdEdRclpXx8f3/3rjnML4PS3LeW
Rj/FgTXStWyQ8+yrOA1yV87POO4hEZ6M0xWtO+MY2cWAhYjEvVHY2jVqyv4A/qE+kT/WfzVTsUd/
2Zp0LkZw6QgtA4la1bnYPcnY6C6JBT4FPoYh3cPoudVjF8XiGPJuAi6eltPbr8olUJJWU7JFJn51
iaHjlBa2UqZB2Obzc1sCAJOq4v51f6q3lpdODBTCRSDFXmfvSPSMQ9uSyMyxq5wLJWzOKBLIzzXo
g09p0u2xiLfOJmeEY8l54aivrjO7JT1vPDTXVYN6cz+P5cmKOsyCbbxX7n/a9lDk5dRBuXTWTQp1
tEcsTPM0sGvd8i05/lWZ2nyYPGvP6nYj3wDSCxsLd3NqrusQIJpEUTJA+0HcieJRdZThIaS2tlNu
3bjOFkVRsuiFVXZjceWpddM5Aw8tU+Rz/6EIm2j0Ry+Z5SnBH7EO7CQy9KMXjtJ5KOIy/vf+fK61
vZZTiW4HkQBBJHKr9athNhvHaWZS+bRwEXMEOa5eIwWtgUCZ63T4YWiJk30vZFngdEBRffATZcIH
0G89p/w6JcI2j6ISdXOYLWEWp2LGsOvsVZ625wC/sSD8Ug9yAHfALf8JnHFhxDVnp2l41aQYyLyj
uLFzdLYGYR/TFqaXyTCrrdyHJtVf0NXYSljjhYdN6lvzVO3UQzYO6PK2ZBODX6dWurrMUBAq+kUW
NLCG2vmkhVPyobHG5H9T5WZfJbn6nmz11oCLVhL1gpeO5eo+c0A0KnHeR4FSlvKId5N+aXHGeO8q
80+D5vfp/q56SS1XSQKZOr1RkK7LC39V4KpCjFOHso+DNpfls2HPselD5YutIz3v4rM2hH353g1V
G64gHc/r0M095X1zmB7sadats9GlrjgWS8vtf0LkRg4uQMTT0W5zBNbVKY3CQyuK0Tx0o66BJdaM
ODrZOJKkVLVdY7EkaUvFL3KhKYcSnw4EdBcJnjNWK+XZc4RSP8jQNVq/HjNhHHPh1HStwV8651ob
yz1Z/43ARUGchIL7j/flekZKvTBdaKxoyEzmdMJ0YUB7wDCOYdtMOzFya7HpqpKLc6yXAtXrfCLj
jwbKq/ADRm8KwkIvvrRtmf2Cu6geklTR/8vuopaJEAiaUVzsq+0cwqtA4r9TroPWOceoNJ4izeS9
aTb9wzwre9KHW2eUhie1foLX4g/++vvmPFU7wDvKNVTV5pgYVnSssEneicxbC0aN38L+E8bBzRtN
RYc8kp6tXDW9VaF2Se1dgxfCJwRB0s/3j8vWB/051LKgf9QsIYihzuwio9QYWYtnUZpfnBIxqv8w
CkwDigJAJhBRej2Kbc9j3C+MmSiraz+lLn6hiyd2Rtm40GgaAjpE+m1hMq8CaJbEY4ajZhSEjoE1
a6opJ+jgyRlarf6Q23V8idxMPUYZMe/+921te+8FlWfC2UAb9PX3dWqrwzvihHXjlBwajvyl7DPN
91I+d+hz63B/vGVXr2IcpUsPXsMCLbvRHPKghfEOdZAsMyfl2Ww095xS/jtPkSYPaKhkEGenPUDg
5qCL7SZdIf5rXaNqabZmwnLjYND08JQOc3/o6tgKkKRxjn1ptVePmupO1rpxFJB30g3Kznwxvt2v
Z9ZpbBkqSoPejVtoT1Vqtzx2ne6b0nvG+f6kbg4Fjwp0Ltc8R/z1UFhK2L2bcf8WSeKeOzvM/FzJ
oydX9r//w0i88YCQcwFba0KTKLzcyisU2VxLyu6gJRgo0GAr8595Fw572OM1cHXJsyD4kOBx9riD
b/QDxiiu2jSOg6btukfTVdKzY2a54eOzZX9uBtT8TlY+z/nBDBvzl1ka8lHOeb7Xnv1/fsjS/OKw
0FpcdtgfwSaqpCPLDDXyRJPGMdZkesGCvTsPelWe4t5TeAPKnqnQSveAahZRCQeV0/3J3zirS3Tg
joI9xyNMf/0jYPUUgzWix96kHVJqwvmNeVuDpFNqUVix94z4tnaVQdOPyi5Afip7r4fLysHUwxKl
VmWp7x3LsUugJ7bxXy346D1hyo1ozm6iz0UVmYL1uus2ljN+u2WlXJN8GA4w8+qHabFYuj+Dm59E
GrGos4ILXl+COJ3YnZVB/h2rpOmPFnit65RC6/L7NjF+3h9sc7l4B3m0RdDBWbe74kG1y1KHcRhD
37IORVuycqFGF0SU2nGYeRfshJytEaEgILhFocu8sTSvTGfkboHDDhMBnXzXzDtgDCIKcdmzp/Zo
Zbmj7gT0rYWjMEILfwGF3kBQZaXwUMu6KBCJ4BjmpgdJwN4bZSuCk5aRV1B5uK1jh3CLaO2RiteF
0gHEsI1EXmoIa2dU5tt3LV2IzJ+N2LrcX8ONDbO0mtHXhPEH2WmVFXoDxaW4UNmWltAe4rhMTphH
On4IbGBn8bSN1cMVEXUYWlGwmu3lz/+IMah+Y0Ao+iTo4yhXL3oetpgXFhlmot2g18q3cLCkfTZy
PU+uhW0p8hAWDcgYHdez2leF6n5W3Zg+apQa5TXt8v5rljfCPgsL06mdxGFrZv78tauIWCsT1rFN
jrYIwJGjOfWI1w2t7ju8YXe22Mbig6Ggt4RaOzar64df1gj6d/Soqf/M/Rd1nMtDWdA6NpRGfii7
yjw2bdvtrPyysqtEZSFJkUGCrea1v3r8Ib1cy7ImZ3AKTzy3gzZhAabFhy419INrZ8oRDQzzJ8uj
HvvOy5/vb7ytzUAXmeBBrXG5Bl9vhr6M7XYQURzYemEUx6jGBxFeZ5vrl2jEmMOfVKfbewNtpKE8
DwBBkejyKlm/43MEyQBi4qbgKXryTutKHCyHIfVnJdPYRJRYtbTqgQrGb6TeLBc9cQsMHUeMKv36
c8eoEqkOBjNQqtD+UDpqRcMv1g66qJ2dhd2aWUg3KEstYDzaIq9n1plssHr50gsR4ZLSS0O75Haq
X+yKymWkynnnpGzNKlwKXkXADyClrAYUXS4MEIIiiKM++j40aQXgSopTbWmT85A0nVf6hEzvzOtd
yXcGf/nbV/vYWd4ViASSMrC2rz/X6rSQrrZkZrtYdBBHFRNTW3gc8YOB6El9wleyp9/ZR/HRaHny
0gWJVd2vDbf4oMTN8DWqFWCxaaQ3xQcop7V1qCItfHCMrk2fwzBpn73ard+jyavqh6pyq/lcu1ZZ
7JyIjYsGuik0JiKkfVt+H+tYmkJSHZGVGD9YU6XhxYYF1fn+wdsaBhP35X1Cw+imygTtKUWBMIuD
olemRxdX3ENhOnsioBvRE+lYJDPYgmgpr/NJu7HmzsajMKgsWC9HAwYKuthKBULOpCz86/436Rtb
0EWDC4APzVMQVKtrrMfkqUqXZkloNG50Dptq7H0QWvrnJDeH7mDHVRH5bNNWv0z6VAkffU4PhnWD
Se6vXMf4+Mx3JNlxElP320DzDZvgUa+zq1M6/AVjrqBA33lu2FzKORqfB6gZwwdTjaPhc2vbOL6a
BX4eh06GkfKAoq3kxuoxnjWjrniG2TTLnYXcmGKYfIjoAL2jyLIOZgih5J3TGTnZcpHPh1D2w8WI
TFyNO8E/d+6oNVV7iWAur3+iF08E7u9VwJ6zou3nBARpmPSae0DnKtMOXa7WuV9YWdQdYr3Nf7WJ
mVaPKtRx9VJFihh8O3IoMIErbVxf6Wutoz5voMs4zHklj/f3wdaUwIgD109OjxDG6jcWqpbPYw/e
vhAu669W3VkZp8a3suyNWpcv0wFpFNgnPDIQ36uhWrOMYxxdsgChVO2MGFr7d5iHxaHT5+Lft38V
6tFwPZbuKv2h1xEuWrrbFRIwgdqW7nlKDfvYonNysNPiy/2Rto4R9xMAOcqzSOoar0cawrRLZ2wp
A6oxv7I8cU8e6pO+imjKs+kN/QErl/Q4aJXYeUpsBKUX9x9UmlA0vklGwtaK1NxiNsuyrU7GNDnv
J8Bfb+/fLqowVGUQ+kI1ZBUlssbMiqZu2B7YtV3nVKlO8Yjfl9Jpe8ruGykdQ1GP5GYCorRO6ZJW
DXN8l/kgN4of4nwoDrXNiyzpJo0LSIkPUPzLr/eXb2P7eyAg2CGL9egN3jlsFwOUHupMMtUNYKgm
fCc0DNtKJ9kBkWxslIVniIESOcatzk6b6F5NNE6DYVT6OfB05HofYoJpdZDGCLtjFuU4PvVATe3P
UeTq4V442shylm7M/1F2HstxK8sW/SJEwJspgO6mJ0XRiRMEJYpwVSh4VOHr3+o7esfEVdzJGego
1A6VlblzG4oyF8w/aQ+zGaVdKhsBj+3XvwoLzP4Ct53myQmFGNIpCuUTZl0gtVj/NeGjZXqENiMd
b5gugV/fu7MI1WnFkeEajlcc0d2XpZ+KAnnt4b//Lv/yMDD0sJjkRjxHN/+tRakjf12alm1aT0t2
kq4OU2W3+4UKvD0Tkv6+qPX6B7H3v/5EkDSZJsGX2DL89SzHvdrsIlrbyyUS3g8nUeLZqG5jLver
UzPN7Y3k++V6s4PL//5x/w1MosPgFHMdMzH//aVBj0xHGGRL6LupVFpLpNgpSpW9yQRW7ASCx64Q
GIqovsvWtXU8Yu5iD4n2OliP//3N/NuZQAJwpo7THLKo/OvXMHces3MUCNwnwyFOme/dt7r0h3N0
iz3rP/zS/1LHUMkgkgGLPbc/53fz/0ZcpmxZqZ4LCOpfhMxhwogRf7n8f/9M9LugEWf52j98iEr6
FYDDhVcRTvQNEq2XVrbpDiX34h8+0L8dM5pRAG1k2GdI9K8fiPTBdrDmEAVbULSnScqozjxdRa+6
3SqPfcHSPf+vHw4VLjwi+FQ0c3Q2f31FTIER7SeNvHQF5u1p7JNuiPViPwep2vfwD6/2L6AEnTDb
T4DlkHL2d2FK5wMDWgV1JF5jXMUX1eAl3cmgfSGomUnGl1M8ZDMCwf5boraqTIsigT5uxsAyp5CL
2IAPl2tx6LawqQ7h4G/dYejcuUiJoRj8//kHwbEYa6Zz14G47e/TnTvha9Jh83mJnHw81IkOrrBT
6S84Uu39nMz7H14v4Ov+63gFsZztJBwdpEP/CPOAT9eDuyhSm7EOzmg7xqyJiXXovDW6+O+/vHO+
f//+WnQfAKSAUcg8/nY/4xxGXpozi0uKipnyalkxZA/PttQpLhL2k2Js/1GIaVCnPRrrJTPINXSK
RrUp0UoPfZsOs6zCa1jp+kroMvmExDQuGMFqGx1DuW1ljtQ13PK12biN//D+z/j0394/C5H/+GtC
E2WZ+tdHN9rxwI0GCFR15IwPBXDbz62gr0Pq6e5hNhaB/5vBMUEFJRMqUBv5zXfZttLchJ3AI7lC
T1P/oen55wnGpobnG2IMwNs/vMr5PheS5s5XtaP6J6e2wtTbkuSwytV57hf9+t+/hH95uTNyT8Gl
x/qn53xt2dsm1lqgnGMeqXAtv1uaHUJTEgLq+HvzJ9XMPy9Xji5dMYSA+F+4Mo1PibfaAO5PPdeP
WwUnW9sEjJvdj4kGNcsFrM3mD/3PP+s8nGYM2YklomFlp/7XXxo1gELD1q6XfWsPhz2exNlnOvrD
RXo+Yv98pFiZMtTS5aCf+/vmK5R1Ya+tSC6ncvSqY4iKpbzrTBQcEsdYVSo3a3OyrdLRD2fe1HSo
Aj1FObYJq0llbK2fhLB07lmWFr7NOijv+0JU8i4YJrLURkeuww2qknnKtk4bxZp5rEooPW45nQpT
YHY2lLNeH6atE2Fa7+SMZ7otBOnDiy1HHO+j5GO0hfXmD4F8kNyyJTCeW7zFZVntaShoq3Joh9bX
jrOZybt9VXeOLOcPY7SQN8mu9a/AWdcGaUSwdpnXouvI+CiVSHHcwzMQwtj0cj7CVaqBRYPjMAeV
yfYkMu0DTmXiye5k+xY1rnpz9N6Mp8oV00sVg2sfnHrf91SM20Ya0FK07W8sYip1uYANWWmciGpL
+4BM1+9b0c0EiKCNbP3TtoWsThJrMf1HWXtghMYMwaNlq/hnvSVDcKjpw7eTSzJbi41CO483rcWq
9EYilyrzJdCivV6kZexrSOOe93MVSW2lmCtt+y8qWovb1iBc6OrO3hVZnRhxK93Q4sYbx955EF0x
fJeBVZQrahGd2J+7HpLuwnKHzbttPMVulihgbbuU5sjqxHhJpjbE1E83rpYwg4fVafpdL/hks9CF
1wzw5tSafZiy5ZyVc6FBnNYLEa/isyrc5Y2FMZ2KhM7wvNhYcF9owV9IYVluXd7MxtUpDosRwUFw
7nuy8KptyCAQlV9x13t+ht6x2dOlk+JdmXJD3C3LjaXFEMePGBs7AkaYrF6HoOgHJGaj+DHj6Coy
N57oyQ2XXQLHDeLegfAROaSweZw9lbuAqiPGLoFzhWL+syixX8scB7IHdPzSlDk8tUTkwL36pTCV
c0cbM/+ARDR3h6qf2vGwinIb05GsuyUNsfsXWZxg9ZuNwT59ccaDfIVe8c1MSVentZnDG6tbYqh2
EYtHqZzWyZhE2qwp+nDJ1qSqv1nTiO1vgJ/ykiLzX67bJhaKsE01vpRDK66bwOtOVif7n8YLZXJy
W+P0+URuhsgSTIi/1bMKm9Tq3FVnPP5tQ0wiji7puAfRb2f1iredpLwr1ehaH1DVkA3W2cIT+Wxz
z9xUw+AiLml7/6oCr1ap3W/T9VI3BuZuVBbfnN2u3xKuUIGtel1+V23RPNnBsL9XVjPtWVBXjska
tyh/kYRUWWntrqLOWlSWZWoRQ2byoo26+KJ3Zv3iuYP3kPTCW9Jale2LbvfgOSn9Zcv2wYR3i4RZ
mld1vP1SvmXcdFkV+OUYx6pCwbV4SP+nvsHAO5K1nVdqNUuaqH21+PMlOTTxMhYkTajmHoPW0uGT
1dHQ5MukgiH3zFSbX8j2OMpTUgdVrtj/iQtrHvwbycrsfi+qJJco1HEyIXTSpNAO/T3Do3hVuWK5
J1OJd18mxbQ9Wl44TrmZN/feLz3Bf4JuzGW/xzLT+xZUmUyW7q1uR/FFbK6HbLjrHX5dU0YzT2HX
PQyGVPssMPXyWpViKrNBl3JPyT/hgKyjnnGGDrrhZxsQepUWFDOZTyTUFse5CsOX0G62rymMxYvX
La0+zOE6B1kyhdVD0FtheYJPjhDIdMNS5pUYgwWKFkBgTsOfOHQ5ZTGlW2m5J39qZXn0FEukdC2n
8Va3rt1S6eT2XLgu4Ffn0zenKmq8X7Vdl9XBjBhGHdvWxEA7bF9+eHvXVHkMVEZcKyZwz5NVFUsm
6zB4Bd8b50NjlaNK0WXuXxZ73rOMTcd7ujuWeSV4uxuzpLTkxegzVGfb0DqYTeDL2uYhz0ySOlbf
PaBxa94gWMABW6d51WmS2PN7WRYD4Umdsj/Ii5hfBVwLLAwmt30XgQmHQ4mtX5gm24zvY1TzWllT
12eNBWqzIG2Kuv/aaihE+RiEjTysq46ibIhtce8iB/jmoErQ2ayraiZ0rfJeUHKDQdr1EvfPxWyH
M4y0tfvYzwQTjqNjjYe97IhOdCOSBn1HznZO0ts8ZnFU6ZcelQ6tKZG1AWlPHRHVLd6a+KGQYuCk
++hinAloi8dv2O17dIitLYKDE1nQF+CpYqLq+725VHYRFKdJ9WfFX+TXfCmuBvHPgrZ1razrXUce
ms1yX4AH1IDZ6wZBb1HK+5xkktyiPkJuGBk0Lukg1dKRbSnMN0+v/U3QVlOU+uUIuYkrsr037mie
fdXuz0oMPKsYhYVfcUEfd1A77TS1o3WvdNPi+SrGMh6Ovia2Lk36ZTbQKrEDTa1G+uLGG1b/si6X
6qNUlAXSEauqzUyzDs+T71XtsVkRuazA/OoKK559YP3jT5e6n5wPwgcb4jF6/oUFt/eaMr/Y5aEb
o+2rX3cPS22EPaDJcqIM2pNKbhE5FGVuFhOdHLebhswrgrDL8PycfwddIYJ07+2qOjZmjiSnrEy+
EHGPRMhSTax0V9yWmYQGWBHmWhMFyg5afi11uO70FpUCi1bCN6kDrWDOnHIsRepsXXJflRWmKbYJ
dGYE4Vap7w3N2yqW6rfq3W3Ni0jGBlTbCr+Vnq04/4Hld2ycRECDgaspBCUu1nbgd079pZvu99hd
pszQMj8WFnK440Ttv1xCXSS5lgXNcc9N5IIVmiWGTl3jfItUj1s3DIvx1fWVu0PCKdun0eyJOHQK
AmxKmlR83+M3sOaRLngmlTvr6aJFrfbb66zuobU6AnUC6cstK+O4b7OtSVadm/ZctdhimG+6VHV4
0bhNfYtVFfEVE3F98DmCcX1oSZAwJ6MQ+R+pEvZDTCK8pilwzEEtsk/uGOGbb8RbMPuO/hDJvAsM
VDdjnekS3DeGiryXoj/YtS3mtC9trh0S26oIQxxh1zeWVfYqnUcl+mxDbMH9uOqeI0q1/93tc/OA
XRrTv+NXZMaSSrK7F/vc6c/EWcrTFHZBwnmZ9ZMKjbqujDc/2bbkGsRyn/1DN0xDkSqXCpuRJyG3
VPo2l7/VttikxBG8g3Dcwh8ibjhh9j56V0Uj45lPAPSZFiNFOXPE1pOfZ1WrSktXhbfMcrVOIwxs
+9xvvMU+7K1y3UxXA3Vx9HQQ5JB0oBEJ3BlcjkgS30MCIpkjKqqiTa3NFB2PX2XdTJhSyLQfppX/
Wa/JvRLs7bhnIlKFiy3ZttM6szNkfyZovBpSA373brDUKPNpYqFTSoJKxeTyrBRmaT/Jv9UFVsmV
813Kvny2giV5iyabS74U1PSlIebptFVVMR5HUjKxJgpdZwSh7i1Fio0OLR74zmKFEnbqbU3stQe5
a5cLcl+r7kLo2nuS4yI85g+n9tJ+dOE0JsvodEd7sHwI3QEcjZytBuaH9tYV9358jlSufDbFcJEC
rC6ZsARhncattmPFqmbGg8zCBlojL1tSKwzan4vb7eNF51fWo5Q2JkUTRPVn50wQyYIRA7W0CaGP
p7Aj3ItOWpr9HQ6wRI/pbfme1P1gZ+0cr++T7ZQ3FVkyJmtHTwwXzMlOkyGp4CaxGHZa2kPp341+
0bEbjCvnajOWs50ktLspFfG2PGGTEvCu7UAQ9GVC+73tm+ZqC4utzboIs9JsHnr9OkDam9PKmcKN
IGBP66xaxnVOsYEpehLHt7Y6OAuNeJZ0TDY5j6rTZaySxl9V66+4FSV11KTcMpZ961gQQa4ZDiKR
utimMUqtrnwc6lpNKdY/7i9k5wEtSNJhVh0NvTxsTcdD5hPUsqUYfgwPJZRGleI8UPz0Fmd+2Xs5
6lzTfHR8T+dJYJRajvlq2hngPNbtmBYsLWHfDEP9fWr25B7BAvf/HppxO060SX7aDEn5ax684oO1
pyOzIB7sNQsLv+dlsRG+U+yRPkc/oMOu7PBRYhg4pp01tndlb7OANV2gPwgUwhk+cdBBZ77qpy03
dF4//cAZX88OY9Zxox95s3Zn+cK1T7ZoSJf4XKSlmdOW7uVDipWP505mBV1GB3BXsI/Zjq4l6l+M
aPpL9KKaWAgIHlFf9mPLNLEOW9pUPkW40AFveNscTFsEM4acgJgKb76F0RD4Wdv14hfhUeMvv0y4
NYSPwVs6VNNe53Nj+W/+wmyW+Tra3hhoKWQULHiSMeX5pi2lX2fGqdcqp83rz9+PxFJk3oV5D3Q4
9CnxPcyWgbt77whF6Xysep113gaJGNEvreqtLurtM1gkVI5GMjqlkFOsezr2gPF1GURxWgfpbOmy
zJqfWQRDfSBofkK8AM9y5lbU5oesMaFL52i0rYwLvrkqCEOh2oyt+WltZX2tXD013zoHKpCyZPhS
IRRvj/1mEsQIqk+8awzQ6z6PJ1me4mKc25y+s4fA4pi1P8kVe4ZUj8Yr6bML1UE7cRcmZ+m7HGup
RWYX4RkwliXXOMks429Cc+M23cxeMwOC/YnD+dJ+3y1fz2kINajNqdHFnR68+isMZ7/Jg8kSj6tr
111+fqivFVkqNO5DaA8ZugKXSIcmAmibZthzG93j99iEy5hN26btDEqIxfVntctnW+xo0hJrV0HK
kKsvuiYZnJTWanwuYxPrLGpwoEitcbQ+BJfGz0KH6r31yh3XZZEs1P5ABUzEIV2X42snpvz1VpI1
op9ejYiCmlgdPUZH7n3zvbFV/QFNZviG/5J8H8PdiU56dYYZ31afQWkKTc+NIbtFZdUuI8q/hA6c
SiYchuO28j+WZZzvvJrXTWsSQT5130rB1L1vBT4CjcdVw10dZPagtwfB/3sUtZVYp1A65kchZfJY
rHOT5IUF8YqTMIzczD4AfvofiVBaQWu4XJtirzJLLB50sHgP3Hzbuvq5pfc9JTJO3rc99KnjSdcE
1Dts6tO+L5LfeP4MbUozOI6HZCx8ccQXIW4yL64oqKbY5Ctdo3Oz4Z++pH4fOKSxR840HZU9xB+6
aMy7v7nzVeCcPeqIbjWflGuelXgOeMFELh1VEsZgmTpAAJ+zCeL7JdqHPcM8tv5Jf5T4qYmt7gpR
xhyBUiwwDsADhuKy6ndwpGmw9+3UJFsDZG833B7hPkYJA60nTw2Tub4YyRizEMUHlnOoJjHdwlsx
JqvnuFZcTAMQVGeV/PrNsIwindxOcJ15ZouvrX6zn5dqXO6RfNMM7b6sbmiaGddMJcoOlsS0Eki9
ugB29W559IUw/URa9fjvH2Tglt9sckMuOtdVj9s+TRZhFsTOpIUTa5VvRRX16R6vW4dBRBzXWVUZ
TseCpAK4bHXNIfYr8XNfneTdtuaxIXcvcVjIDnuypGts3DLtY0DybFl678mzV/XezIkm5HSMtw3w
eertS+bGZaNj3cY6I93OdrIKYLlMgxjb1dLvmTfCdajubCsRQ0ZHV1lHhIlsO9BBBo9NFTpdLtwF
L10PgMukvhNieNJEWn2GYiWmr1yjnbs+iaeXttHF46a9oshZMri/Jz7NXZu46AkjR8TfdD1r3qNs
zmpkN3ovoGTJtG0YytKpANRO/TEpP2bsHMtMqqHnhimreDj0TO2/XW+Lq3zuleJamVdvT4PeQxaq
IBbfFZ7kTh0AaKajc1bYXc37sN5bopEVfMA5eejDcaFAW/YOsBGN3pxboK3dYQ+UxcPAxttJbbm7
V2pRoc8bLsI3vFxQs8Vild8s36luiQfRIYieVq+RWSY/s8NaP22NW/J9lSa8skZlRVfQj2OHxdJS
akxuyyi8Isdcf/V4sxH7AH/uq/cNsEzp29hZS+go9CuzWD77YFvG1Myte0NnZpaTPEv90qQG48l0
1+v7kTb2vUvCBZ8alvHPCXFxFQP51Cj8IJf4ndw68bSSrcBVobFJhQcZM4u1u1ofkkQ1FZO2cp2D
L3cZIqmK7O8sBK3xspuZrdOkcMM7ERTeFUbDiZvGa7m86zKQP+ng3C9PGnYBFTnChNP1HkY+fRG1
FR3b7oynoqvtazSk/QixulA6j7ey/6i9xcSs0JJywsQhCafDvJfjywrW5tK8l21/oBcAWoyWvcYw
WlbDl7AHe2IHVMhf61hSPgWYbZxvsbI4ebuWD1PrVF8wdJix3WFZn3Zn0vfGr7YfPB/eY0gI3c8K
lLNN9QQ7FGvMYniX+EXclqUq3dPeruWHoWOMs7Ex7AGTiGEs3VtXvZbb2v3YW8d+Wzun/z7iFfRm
yWkMTxv8wXv0+tFHXZdFjy2iaZt8AIHr8t1y9AleGqxCmkz39w4L/MeEidGb6LTUGVZHDK50qu6n
NOD8OU5SIc/cwiFZYq/FOM922qfQL7DPa90CUonP/W+nCdbMSWqkSMYssLXWp2QEYaFtUfMLi2v3
WxMl6vsSVOraGeqovZilbVd5izeIn21cJjqdK88mBcUlJzE1m18+FdZgSvZwbvO6JZVF2dQbEQ5K
jcHvzooMcCorn7e9XnDcrETd+0Dbrd0f2PlsV3246QjWQzS/OKVbDRS10otOHRbSccpzCeWZT4fV
gFnsGwoR5a0uVMHmtXfWL6iEVBXbVORHslxS1pHv67zt4zF/Mn2kmRdmppxLr9dbkBrFHjHtk1bH
Ka3H+j6gGuhSZC8xWFxDL5sKtgJdOvS1T7DJTIVJJQTsmpXJwoPlla74PQEwgGc7NmTMcfK6ow+3
0Mn8mdD13FQjclxkIpTGwRKMxHuPq0oaABSaXIGellBJhHhY2oHI6mqToeLOVUmSlc0wXm0u9m68
xWZtckmA+a0YZBJmhDXZL4Uew6+J9cX3rlzpMeaW53OB6TuCEwbKpzxNVkJen+he3Rmz8lTXUf28
Lt7qPRPk4j8OUMn67hj3LL1f2VlPv5fBtajxU7yQjHqauOuCE3kA/W3rJgvzzCDHG6eGz3GBAd8q
D2ZVxftC7bikM9Ty2PRwKDIRzurTr4sG3/RCxCP+rSHQM1F3CaOzWpfnYdoqUFZqdnVao3m5TeYZ
LTgp8OtXNWzniY0B8Vtg2v7B1E7U4XQwehvNfyNvt95xH9pV2/VhQKBVp7GazFcjQ+9aVZF5Cnqn
fZU8pQFOx8P2YLQ3fqhmCF86Fu0gaHXIuNl5zfIsoFurm4jcnJGJSGyMlYNL87xKpwESWteAWYJC
Wg93Pejq6FwIFXtrCwgTmMAD2reNmm3YTJErQ8CCcSoPbAW6iC6nMXTuNsTg9lCNTsHM5Xj1VU/+
H3/cEaOWWrF27Hykvj43Vus9xCCntBtQcX5vmAC9Lu1kvY28Fyft8PA37IUmB3ki0/pnNHs+6xVG
ZC+DcdBczWBafV5N/RkHpMrcYSwrFCosdxsOTcHbYauhwyukEZ1/tCtk7J/CQa2c+iy/Z1znipVO
JqGhxJGLiZ7iAA1txsOtCOviLtC+rbPVyOR7tw16uHCx6jWnVeLyegYX7P7C3RjiDoEr9XoQXle+
dhY8WeCLEUiHGMUqzGxsX5u8MtU+X9th2RQH7e1RknddGM9pPfXRliuoGDFtydw9otgwDYt5M0DF
jja+iDYZt+8AEWrKmkTY8Wdli4CtYFyN9tW0OHuQRtyeVTb1Hu3ZHBei5TDRpp9YDBGGMC0MDkPY
DzIfpBwM+CnSjYPndDYDYF3auHElBoLHkbhY7TyQhrNC3eSOe3VNEQP+d8HZ1bH3PWkfQtnolzVa
5iTfvGhGwRyyykp9yBf7PT/f4GZzyMYtn9e4v+bSlm/ruHkXSSOGXy03WHWxwsxtj/FmZHMMhyG5
l+sk25zDAoTQuNFQMWaEbXJQDmrRtF4CGsQagL0/nq9H57LcahXdNgwKvwrhE143rN4PNVdG5Y1w
ui7VuLOoLBFoVXCd252voPPpbFLgsDk8OVHvzg8mqJf9DdBDT7c7EHh48GljqrQQW/kbFV9pTg6r
O3ktiTxiJFiqSL4oPEjdozNghZEDCvrDJdTipjyu0VipO9/0hU7LbY+6yw04fWQS9UkK51zQBING
1+ZKev7kvFG2mGiSHhVCndbbuISpqLmD77Qt6uDBSjA+8VIrMXo+IB4VT3RVRXhpa6nGe+WeCWJt
HBg3l7baP1UNFPixnMWbp5kHbebI2yzuqtp2Dh4lrznUJXq/bJ2JTKfqdtI5DnG5MJvy/LBKdTZM
3Gqsg2f+pir8K9yowvk6OTfdz+SGxPpXI6xl4gRTfNKW8ZHva6onfYf36kJpU3Yz4tUrPO820jqs
r5h2ZZshj2gA0retwjm04MYPf6kw6JMTUL4sMxFP7EeqoEzWA7uJ5KUyiQUXcNjdX57xJ/0oinBa
Dmpr24SM5JUWdRrY5GbSUbV72nozbLcYzFrOyWpqlnoWaSrqSJ0bvrRnjTa50AW2DTO70KPYne2z
LxtwkLYweqN5SZyvlX98vQGCG9qjB4g5P0cVNehk9o7hke/HuVc26rOsR6FAh4sNj5c52IvMN67V
1RdLvxKwh13PcuOQqjh+crHEW8bmqXMerGKIvayK+8R68Gngeswa9mW9S4otZkXJ+d++OWoZt1uw
6sh/czAEiQ6Tnnw2Lcq421Vj4m2+5Qw4c8aU2ePTOXMgcl+hkk/XdQrsXw577jGPa6D5S28Tor8E
1sVdAP49l8iMHmGibnFZXIzB3Fd5ENbbdHIX6EQpyhXjPgngoSmV7WYD7thA6dlglO5uu2jiLhDM
sVO+jR0EdY13jUwFTtAihShhX9vO2gA61d5oMrf3k5nRCIPUqwTg7XPvDTtmuOnTfGBwLbxjORQ4
AZbUi/WmSwaeI1bcu85nWh/1vTmLJ7iramxx9KIXK1dESre8zaVokgOcgFBnhZrXd7fdVz9LEEbv
KQ/cHF6UImrm49TuIVNEQl79we3Wbs5Gn+zafCKh0BwKHObcvJr9wby2sXRtlpX+Ej4FU+9EVwm7
VYZEfA0zz+p44yTfzc/joAsULsRUq2xFZKqziWznPa/FuhJ+O5t51ldnX2+T692vmwOqGpePFe7o
aSpr3NRdsnXBI/84F6Tiw71M8zY5+T4vCfYW7PU/maSmO0yQSnPBkq969YvzdUSyeGzf2JW2t2Of
bHQWwUa/ycbOos2rwlL2V005cy+2lbWHOQyQne33HHm9yYBRB++KDCP/u894C/uumTG4SwEr246x
oVj2F2XsQaYEL8YF64WOza9KlqI42qvt988sIiZ+mLWR5TVABiyAqZ5nMGb2W+FB6AoiIryziVV2
KZz1BRi+Ko+7LnAbRSkRDnlP9g887yCe9V23RNZtAL0ivgROCPvU6u3auQ7APp6XtQgASysIYexQ
J4sKNiYd0Jzf+iQkRTAPM2E8rPEnV/YgdI4squMclaFMm5pp8qrfAzyBSQV0HkFmGTGkGPHWm5MO
JFWOxfRe+Y7ac7XtdZHJcO8novKUX+dNB3/nRy8lna/HeqpJI0904mJU9WTfJy0ayqNcZWzf2vjd
UcFXIAN2muxJ6HqQBnjBgRYCUx9RbOF84mHciWEfJ6Q9VSMAeR2Yv9adV0A//xacHTle27mqKpbB
K9vaQ98UzL0+zOvgex/W9povKwbDn81cxAPLAuqooD8HvwGctXnQB5sh7OSPQJZ3u+s0dW5BfPUO
c7Al80VX+tNyTOAHVt+XUY+0E6jiuqO2cBLvxWrUxUYa85PEj/p6JOJ6zN163tkqwvPIvcoJupvI
a1R/yS0nYRrqGoiknicWhWPtraTXe7V8A+8qwqwe4qIiFiZYvuQ+hzUGAWLxL/tyxJRpRQry2ffO
dL+x/HpD267/g5vYLALm2XhHoGLLJWYIeOCJ4LbYEN3mR0Pu9o1V4CVES6wxQWbpBbvAO3Yd1oFP
eNdAWY/IIvzdLJPerzqK4HawtjqGBULJwwe/Z22zcdzcR/gXStmZbIG/fyuxieaE4rSV2cgeO8rd
LgrX4+CzpkdWpq1lUGm0Ny3x37a9rv1tia34il0xEM0NnNd6PYaNGt7nEW4UGNVSgywmdod9Btae
BRWxJI59cncE+mLdx1emCbnej0FS3aAqHstTNZrVOypAYlCCtWVvOyW700Gz6byCALu2JXl8m2PY
PeEIKDgNth+lAao0mWrL225rdvbJqd4oJpkzsTLMAqldQ7jWyDS3WFO9HLt26E8zZKsy8wiqqm5c
lmYyLxYUwxcxBlmwcE3Xmpyo5aXPlGucPZ/LQC0ZOwZubK75/6PsTHbkVpIs+kNNgKST7uQ2IhhT
zoOkzNwQmSmJM52Tc/r6PlGLRklPeEKjgd4UqiIVQbqbXTv3WiaYa3vG2i6+Sm5m1g0RpF5PAcpe
WKS3AwgnJFFqfP5hmbNGMnMGcVjCunvN6y65HXEtw8Jk/N0OgcDVfqWP+pqmrbxd+LvrbRgHhu47
yfS3aS7dd0IQikfPL5u3JHYqyItx9db7C3kT3DhiRHSFXeoJsUH0bljnF+h1M5Eg+5YVfpNuxBCU
PRKIxWq6pJfhelhnq/7hZLzY+3KOh3rPHkTfP/AyDkHkpmos9yRHAEkNelmag2vJYj5IiIJ+22eJ
8vcYgvr4eTQ0y7vO8y4XQj3Y3/gfc7rrgYLVeWfnbOgftLYcd6fTaU33TSD7cL/kLDN5NPGYffFy
j1c30138WgRhj4Ixe+KNcQ8cV05s2NOwIBhGczL5b12ChWTT0uAxK6Zo4ZXnYPrao7ml2zjt2p8T
a3+rXcZs6BZFsACrkYO6JxqgA24I/DHfM12feZPcNLY3ttAZvJE2dk1YYCJRxiu7/pLqOfySL7L5
CTXslTfeYmfAyxXOB3fUZbVVOkVj8+2swdPW8pc9DX6r0yPoFrsN5xHl+tmoy9CCSts8yKldPhxY
nIqwyYCeNbB0+50BXZ5dsxSRCz+WsveuxDL0/csEL6n2MXu5vEOXcr6cXQuJ95CsvTC7thcjzIw7
VVhQYxqbHElpPplMDU9E8/KIWpZs3iq8bB8T5PWDFZLkvK0TQmZ4I9kmfcxn4gJ2aTuyZaRZY9u7
0FmCraUwsfUhbsbxcR3Gin66awiFGZjQhzs3WJgdJVY5INelGbsCmob2FphjWvojIJOZdtbY2vdY
jFDLdNp25IrS76b7inbwhx6DmeHUohhGdwmP3mdRz12yEe68uqiY49yegP74Eigkmk3PipBqL9LB
SXdyHrxX+guQAUS0pfpq9DBxg5uRO4lFtEy1N3hDNPnIjdunkUGEzW8KnWdf06koi12rQ8eOCmU6
/aLauJb8aIIpimBL7nC0ncGbSBaq7I8hngB3gPH9FaRqGj/6wVpJU2gzMxwhhViZoHyfberBxDae
nXIL/86mHp6+l+wh9jZGMJ7bTnaPg7isrVRDeHUy26deTrZsSOYe6Xyiab5OLknX+27q2KDLmVSI
iP9fMjehhauZ6zg8z31bDRN+1Gx9cdI8rg8k/JJ9BrbnDVHMg4rsC2n/JS8TW920Mk5gFZLBSaI5
HdDQ7dCS58UyDWJRqtqSGU53qVAJxfS3rIIDGEkwniOuJnYMkcQApj7VJSthdmMdJPMO9i1NwUwa
ZKyxSQa25zYB6qCjlfV1qSs6Kb6uV9sKWKxrGmxkTPYZ/+7mMWVMBGtpA0FwQrPoM+FX3q2mVN0x
Y7j+vvYZ8plCOx6p45KCQiNL2+dxzMLxNKez80P2qYyjDv37IV97ICOuyhRnRaPkZTxZmQhbtsRS
Mqfejnmi/9yC08gIS0P8gyxC2JxLiM79Kt0qP4RxZaszx+dY7Ci3hcsV0bR0xP5qwxDRz6f7hLIx
OPj88D9tvq+W+nZQ2aEEVC7f+46k/A0lBzPpTaZq98hYIDnjjLfMCVNpWFw4mLXZymqmv3eRINtH
LVHTN24dIPL1eeDMV5yb+bT1wyaIgot3bDMwUXCOPsGt1YHGKMXtlxRpeYZcLmagTL/HmK5Q2vY8
4XVx4wCYVryBqBwRhv34XHdLd5MO/Pz7VRr7ieHZ+BgGInxza5epd9pzO9ro0zYPD6Ci/TPrQqvY
DAw20x2DIEfsi3BmuIEKX0KEzQjhps26RzV59rRja86MpdPUTbAZAOcmwOV+ciNU94Khn5O58ONo
9NlVwU6TDrucMyQM8tG1XlQttHWdCQqBXdgyBt56dkFcnZu61voAs4HyNrRxKHdTafs3JQxY+rho
so1y9lhXvdlCpWQ35TA79Z1Yp44hX7+k4UFYWXZJ0u+dRxsfJuF8VubOD22oE8zDdjP8mPWQT1cz
GrC+oyRZLpkGQUw9XNvaPjB6pRzx5NC69yhTeogsOumG0zXIv+l+KryNiF2/e17RfymnigRtmCJ8
tr45bWuN10vpMJ1bMZf4t8hf5bhnm4DvfbF0uYodWNeMdCwzEVy6lAnvBtBSuuspbLNNMeWDxdfU
hPc5DRryNYNR+wjQHL4K6O98PxiP5yYMyxmUUYjl04zhwh1YtIyeE0gaHqp4SH5aTReOj6DjDF49
xqrdvZcGCxQpYtF0vwozvgHUFh1IK+Teph1XWR28ARgqSobQ6kl1Xvp+q2c13q8md0cK2Vi/DhRC
Cf4Tbb0ujUWxWPourqZQVOP0HOADGT4lojAouTcNmGP02sxPK4tD7PsBwQhkwjWe1x6zaeSCSiDi
Hly1eB46iB9+q53Sfm/DTn0VkPrm0ue1r1VS5uGTG+fA4+5a5eH1ZDdJeT+v4qJYBVnQHlywWxhf
wW21bVyGvQ9rhrJ03XVtG147jWK+4A1j8eTjM5W31mDc/EAFFLuRWzBIYVNROFroXFbc0dnKJJuv
cx89KpqMHD9Drtpx26dNw1Hda7tmEWxLqx87To/2T/7bXQ6TWG1k1hjwi5pO+H5BQNI7sr7qeEOl
UbG7tVnLcQMW25GOyUo6tPv5kmZA3zVStTQre487irHLhro1HraqWzRSmHaN2CZ870RXmXbSVBcy
aLY2B+6lhMU3uNMLs2+EfRjKc8wrGG6XDA1zW7RVoKlfmrbeEoPMXxiEjd39XOdcuOmFjzZL1IWu
724dZPHXrJjKaYMHVLiRUanybvpO8zt6PeHNN+RagFA3odv0zyUa7bpf2FFyeRpDRDmcGXm5XWVf
l3sPVGUBxaS7yUnygInivuYSHKX/4jQITVsqXac6FFbfdFfTWGTPTtdU/Xbs88XamRlKl4msgFn2
0K/vVjZwWHuWnVciqpskac6T0+bplRc0I5WqGGE0+WqoP+tsWm5rQhOI+GpLTbrqnOucprOve0rv
cDnjB8nLFxzP6khiqHlsRQo+NLdN8z75qvzJLDJ4ZjsNkrhxY/B7FqDeuLZf3JU4n++nWg9dNDOp
gPA0i/tYUggz82bc/eiNXELMNIlAojaaumEbly74s236cT/VvQivkSkdtTNB2r/xNrRcpUgAjMad
ia0Omir0tQrGEbPE0oHDLYkf/Ezm0E2iPOuLeQsY1zfHMG3Fz8oCb41kCVRBI8nOPaJz27yRzKOL
+cNgAfg299wRl5m27Pfe2hb2nbNwzm8ZY7jdSWQmXg8FyPorlBQmCHepgmeHzcfdXQOkNyBZKWdC
ZwlifWeChUO6D0Zi7MY58N/TrMjVAamDaZlO+uws1BJiaiDBvjxyqQ+gpyqxI+WrropgWoHnejyY
VyuV5QJpR8DguXJC50EPvT7GtQZoctuYf9SSTTGFjLa9c6AqTlnR6f51rCzX3qs053ynb+eQ5Y+k
SSqyUrbvDhfKlzmVfbdNiccRke2nIjhWGQV+hBvKa6hyap9sqDjRCt9LA1mWy6n6nMvAfFsWqzVn
S9nTqRiS0XsMhjVYPAbL2frdbiZsPV7tMgqYyBJ77aDz/auVg2sHYJ7XuHKbNtyvxqf/Qrud02rv
WLOTYWGYzH1qWfV3Ej/ohxfb7t50VuZ6D6oFr5yPI9K+rhvtU5/X9jdWp/XpMz6c6QsdCp66OVjC
3bJyb0JNCBt3Tcc9vFCqf7DqcJp3ljYcZCzIBs+yRQD+XNFi3uYwl18IFWDc5rVp+6lg1YZNUITN
lRKaLdpBbBBz+rXIrpA+eH5IvJ37bZC6/huLw/OvSxZkatMzMEk33QLmgfc6W8eNV6YZHNZleHgd
sHtmjpy4p65UgwMpjukalGMSlouC0i+kfw0kaTx7a5Uwt4CT+FQGt/NJjdOKj9peZbdXLqD4NrZn
0R4EZVp8meuH2XZkkBG1Vkr1RYK9/sx4EdPzUGNbQ0x03XJnTYID1lja67iYKWmvq4qRBiR/C1sC
UQhAX7s0BFHZB1YfNWEy35KcNMmPlW+SnBUqRvuqUV6FSyo37rhPs9CISE5iKY6lmr2W78vnjCjX
csDxM6ZztqOtIb9+M1NI9uw8YRaCSN/oN7K3MH3xU4hsx2z0Ahw1dvhhN5BXG8jxMrtd7b5sI0sG
sF1UJJ7Hl+vVnM11O8Zm32GW6Y+BhejOKHeFmu0GB425h33td2wU0SHEzQLim1F+Y9xLWCMWkejt
grakw22hpuZGqaFPdiodEnUtxeJ8iJnsYiar4+QdEJbm5dBn4dS8F73q3W02wsifL7RYs2MtBhoI
El8w7qSV4PKitAiCY+9MeX6zto7+pDleHjnPiuyAkya7sXppmsM0J5l/BSQePhNPlX3Wg1kIOYNy
9sCC6471X7rOUlpKIrw3lRq5mqGq6oyuBOx0i9kAOxLj2wSRSdMm7klMY51fmwmuZkA8f2Wp9jh4
9xirnGwfu0N+TQzzOkQ9pW5x29Nh7GsjyN0KrbbjtGQF4k+W+Hj5GfBwfAm9OLv16DTmHTji8COR
tnppBLar2yCcOn1cO3t4UOUsilcbBWL9sibjVB2DYUkGnlFcJLtatWNIiVCo/pQniruFw8/5Mjuk
3m5Lr+SUo9jn2OUGNOSK0jX1pNE6tXewJuNZO7wK9SMCdvZTW6P12YDx0dcZpomgg6Z6t6qaClE5
7C44MjOSWeSnZUH5lM9pxGbVy8grEBmAEtXsdYeiUO9aG0wXb7sovKhwlOWj2q/qo55ThnfOiFOI
6qUt1t1c4zKNSpXBE47EsImjtCBIDrlZ3VdlIKp2DmB2ebClij/kxJ/amdiQeMQ87g7XCKiVmcFi
Lmk4sDxDVS/DyUf73hdymVuIB56lCkNc3X1L89FyGfNcEgg74U/zoUX7bDkUquAdD7F4AK9wPzjV
R3lhqYpkj9jYpk9OapsGtp87enhIi0kzwYEyjaO8mpeJ68fPiqPjJi51tlxoLsHca72zkMdfdJt6
5iAWWi1mWomublKXJSp4+2Jt7u3Ub/rd2C7jdTEWNbwpcCStk2ASeIPxQttgsdnK8L8SDZslvSEz
89FykLc3KKzO0W1KacN5zbh7MG30+Y5AoPrKz+vWu2PnRNrtpXWRYfoxzO75g+o3OGO+n83KnIx6
bXFSJAU2LTdPIp4Zeph1HMB8ibTHFTPppT/nSodVFNoQagV+O1h8wsqDA2ecPR6tFIAVOCLsOR0R
y58B1BfqZ791k5ukM/VwO4XravBBqhV6wcYOwehiwPPSG6z2BzT9WD3yR9Xot1h34u0U2+JLrBns
bhsno91VaRrGwHg1h3GYggwutsF2PoIPXMeu5at9jenhqih46B+UTXLSkT4dQJ8eC4hOto4Vv5TF
bNBDaz399AER1hNtVzcfLMa84gwuT6Ep60LsQd1LHqQ8K26MdiboVBj5Z9xT0F88p7p8pPgMP0Ee
C3zDKjHtFkuXS8dKQGj6LNs0eYczUsu+IcrTp5NgNx+OLU+5+7b6T9tJUp7gvUNz/3Snpps28LT5
DRpRl53Z9FCN5HEV/c/ZTVG5EYPg/ltCA3mA2ppfO6NwX/e2b5r1rHmVk13pZdl9llQ5Dg3Fq/yV
27nGCwAZkNyk0NLBGbA8EztTYEcFlmSMu4uXob2qSpHHWxS84FtL6FRxwDtIJWOqIm9OqnOK9Oy4
mWa7JoshMOgwYiI9k9XnaLMxc+9tV3p9823SBW+Z6+aEWhKXxhoEv7aHIULtDso7QF3S9uW84E5Z
3Ca5Y3Wc5tYdyzliCODFUZVPSNyNJYIv7FXXECntMsU3vGQgFpdm7slOPMccyzWgcolVwBEhfYxK
ErNvsOudnqs/FI2W12ZW2A4UMgCHrzOpm6mQ60vW+fByPaJ8uK1EzNQtLGx6Gjcfl/uKz+FbwamQ
8QI3dCKFq+psa4MP+JFg88YUVQJfYFQ7HgqFTtD1NqaDtNrKxPWKAzhOEezdLKi8w2wxLCWTq+4O
dpCB17b9IrKjJ+PM249ZKi78mJ/fDcMUaxi3QjZ3a9Vl9QPvr5an2LGm+YSRArm49MxdqnDSbnWT
jgCjfInU4sRXuXbjmBsSgubgHDZdfZssGNpP4ULqCPhLsdJDZEsA/RLnP1ecrt2J8SbtE5JUmNn3
leUHzYaItcLjacvXclcNqa93HWPUj75ilB+p3tLdtlVoSJRYa/LQ4wuY39tBMCPLqNiKKAYOkYdm
ZNp1bMZOUTmyHuGn4IrE46HYz7SzpZvXh9F443Q/OLqQmPvK5auayPHnI2QVYFgQ3VWg58Q+2APc
68asCeMJIh842OsEvyI6VMvNUxWgMJu5kA5/aJwz90CcK8GVbUt+D1OVdNvEndNsG3RL60QVkdan
OeT43EJbEnPqr67suL/mrv/Sj8kqmVOxXUlTNFFad4lZvvRFHDwkjHgcSgeQ/p3tDez0dgCT4J11
iu25Jr4ZV0fp99PGj1X7ziiEsX1Yh4Ie1ktBDflyMjQL6sLiCEzuFJEr1IpUI42XMQXDVBwRn5Oo
vdMh/p8WUBpEqxr8lBKssHvEQPC6XaumzNrmRc/dFpP86J3mFaD86M9V8J2ZA2Ys5KA8icTcziJa
dbV84S1mnIgZc9kEzqKdg6jJoiVQYfSeW/hDfa3DaRnOSeuPX3nBLxv6RpNEVaj1dzGI5Se4boaD
rLUWmLCA4lkaiE8ujQD/U5Ojt9uhHph4Y6oLD9bcr912TuJ4jToh6J943O81jNRPhujhDgbw4kVC
me5e1mVcc/44SS080W5gLRmT9o4hVUt5OMO8nKjcp4C6vOuCjY5XTj0REvGwxXpT64glHj78S8tp
tJtTYuE3FLXLtzH0hyfROv3rXKnlWBJTlJ1bdOorRVLaxcQ6Yb4pWaQCx6vI/0fTivPrFgbuxU27
oKa01E4Dhs3BzSOv2jki0ypG0WTdijoGkxUUu0WkWIPCieSNNAB2ODSAfkQ6WG0AkRAk9T2LwtpX
4m7Tx2wprFfH1Ax2KsVtck02VikihMrR3wK+B9cqnzGSsHHHA4SyWeonCgUgUcXudLwMQRntAd2j
q0PY3fTe3HzYrD+eIjN7BBEQqIBnXAU6kYeZ/R0hiiDI0eOwyJAGj7tnQ7MUfu1h8TJ8M7GRxAzF
/rMPzZwzonHnZ1Wt7TfpFaydEo5O3wdOvTkq0Z8/WgviawNknMwHUuntdx4JkkNpU2z6IjXNdwRM
eJfEvNX32CPSFUXUh6bv79nz0gFVi9X5lO1a040wh6t3WpGmvUtW1TxlpP+IqG1Mcp8RIfWdy1zJ
nWXKxaWRdgRkbV2WHzWTuhkEvVX0NevkQdmJgpFWN2pwolVQzK8NnlXY2KDwj8qlOdumcPeIRy4Z
zBvZkU+xdZ2UiYY3JyEZFRlxRgMDGnMoEj3GXPOTfAlsZ8LfIir/LlEJvZCTh+JljJXrHoxW80Oe
lUl5JQFXfko1Zi+91fAuV7xb/5FIV7Mj8a5SW6KR0q9K63w8ttmKX0MlKjxaoXCnW/xh7Pkaw9nA
U7qZWM6BhDqleBxRQ3TBDtNNMczydZlmMIHZhEN8KBhLXzmY9rJ9w/YUm9Kov8jGGCK9w2qty7Vp
h8mcXCx44U4WNK04DqdQXTEl7Stewpa/wjIaIRqfZl4wAyVTYuc7Q97c1klMxAVPr/2l4LSoDyBb
7HqyRLH0j4U0+X3RL+ung9vhNDu4Ki9zchbSD6NuE7bGL/6KOSlAsA5jGbpbr6EKONWy9WxQFIvM
OS9Li+Tgk83AUN73dLKbPerLA4p86rzN/Tw9a2+0+j2mRnmzDknVHSSREK+ZobNAXm2qR4DOetpM
Pl8cjwFJBVtuTNI2pliuj7o0/rJBSFigdzuLHLbEkdAsxlpoeej2l+SYoFFGrj0z4c+zyvEoXMb2
++AGNAkDaMGwGSY5e3Q7a/xQmUpYe4GB4NMuSyFP3uSKH2Zt/AppRdr38VpUIPc6MC+XFdLAIhj/
KRW8OvTPK6Alq95JDbmrya4CZWaYZM5LM/rrHrN5fR8ggHNrkED6PmGgRzQP/P49lFVqnQzy2lOL
PyHfYInObgco4pwZUOPdO0jhPGWLYBbgLjqLb/AfZvg8iy68652ynA/4MlnC614mMhA07ZPlDAhT
du2GaeQPZcvrY3WDuQunZE6iZSpZJdaT/K6PHE9UXGHlsNCXx7FkddAcFCXPkyJLJKthR9KE6Rgn
0RCIQ+N6PvzOfxSi6uIMRdvgmtou+LuvfD2PPHEVFBOFU8okhgwXAxroMLP6KLo0vMu53kiH4SJ5
k9i7unOWxokbWbNCf0CQmESkyBjJdlhv1aMbrw7Iu2jSinUVnbof0pZTvjcUeVbV4o4lEgduD+GC
gdyGeUIidmsRN+hrbqP2NnMpGKc6Ff7WMHtBf7Rt/UiRRiE3advB6tZzTB1WXyx3pcMZuhkXxmiT
n2eXErpDb15HmaOM6SzdZjMc8GaMWaZ0JRq77C92FErJD3oapUgE8d07vmfuEt+32RiGn3558Mjj
+hbrtid8IRVw+GvGCbIntWvozjYdzGMyqQIbvt9kIEIYqsaNzsHRb5AdEMIS3Xtf46CI74dkjW9s
JjXxlaflqrZkblhTFIaTU23WxZHLVZN45KfNg139ZPtg82qlJv66AI+up4JErp8MPzIWmtUgEBtU
xZFU8DZFG3PisLomHppDV3hj+kGeUaoOhMqxLHFZykXS/hCLcLJU097FaeugwEsar8jvGPXxM6Q1
PiZfxuKoLCB6/PhyhWbs2o4ZhA6cnVdX7bZg2aB/ZCzGqAI6Jo933qoC4DVIZ3ZvFKWpH/E8mPsl
N+ODqHTPMQ3Q3kPjp/O3zrv0J/hHxjNZDGBjQVGp6YozLrafeBoxUshF1CPImu87URIjlmAEhV/b
0JhegvftYbqKgxlW0rd80jIZ3lVbGSSOnWwKViz9aJmwX5A1nMYbRPvx1TgBBDh9SveYDg3IPmk4
VxpKyo/ihREcuU0JfrRYJNn3pDXOvAMZJ/rlkpnhblaQj3jvo7sMBAaI8Jsfu+lXotr1UzFnvDiZ
Vw/HRWrbZgyTelcYdBJ3k/PQEP1PvZNHfiFIlVgyOzzoMBfXTGWHmm3cyNx3tSlhchCq/echDMZ+
0xjR8SKA/8TICQk3pkf52N+ucdaGm4SwKn/bO/XFxZ1Q10RW4uQvss/bdd8yaDH3/KnzY8flRDC/
1YYoqNIXQ7RiN4Cn5O6SfF0+E87KW/uvRD4x/SnLoPnsw1F1GyeRAVdFaXBuAHHAjHjdAAmYXJYj
bHMRV9mhs2dIH0JxWN2BGiT6W3cNs2ekfunf8iCWZIa60sSR0/rcaYj/jM4TA22NaOm3SWQXE4kw
/FfHNiL+mNyCXK1E4eFnJOSf7xbPFfIRwivRDirfdeM05PueSNuUBisdb113tC8hAkF6s67CCp6S
2Fueq8vLiDyR0+U2OpTPNgQI8QZ+U1wlXVAKEnbC/mVk6DkfKjz2txUXAuvUatbCJoydNFeDmd4G
oqF/kJjgXXtW5RFtpII42CYeEPUZJ5tNgnOj5xPpRP6561i5uMHYAhWxUlnxvNLn+28Ogug3B0KT
sgnmCEET+6Z6km4pmmjsRknSDRfytsdkdCKIYmwP/GdpsemnGfNN6crG3gmcRdU+8MzyVqoJZXsd
0zDZuXTA1RuibBBh8b1IOqKjbqa9s8QRoNCcRzGiI1lB61OXKD98Z3rmlpjwnfRyP5AOjV+inMQz
SWz209y75afFc/LaV7O+Sb1kudhGYk5QP17qT4z69sWh7CCXhYTY/Ugri2V2zF/kvFm4v65CnvTl
qvSq8t4q8sLfrnDB+cZXoAYvJGMkuN3YQ4w7jXhmdPuVTpF7hmHzbpib6XHO83V41Izr8E2F3fC1
QpMEDWUP7AuExRQcwMdECwVUc1KyFFL5m7al8TxOtrb6Nwbjdr11p6xtrtE19FlTX62HDizGjVI7
sbA0gHAR0lPN6QN1iPvmJDHVZ72CjcBsDzBwq523A3E6bH7YtMyVNLKyaPLDuoYLjrK6pHhupB3y
zKW1R5nMATjvK1o4TgHdO80dmGtxi5mmy6+npvRBgewK6KpIRA0tnHtJ5KMlN5SQ42UO2pLC+EAK
GtZ138mC+gQlI8UWLit+J4Erye8b43f5nlUYbh11bjgBZQZue8sC57bdOJnNX43RxnXPbgD+DaUd
lIfSqcr0jECqqdtYTzRCZfWL/TIEjfWdbrzm2520elhk5YFeLnknN8RGmuypBf3ai2ReTFS6Mx3/
6o49AKyI9R6qLr93SDoiKkrrZr3N2lawdharDQvgoG+T6vZ/IAOlNWTDdJLBmJ6J52zUzehmcbhZ
1TI7u/9xY9F5QLHVaY1HNmU5Vd3URO54dRlNpALPeyh0W/M/tQIl6LxZjk231CoqDTfWYvjhME4U
01/SPf8QJCopcIjXJN2VHuXyn/9XNC7Dz4VBT2NOBEbbW8fXAi4Eftelz/xbOPQlaPO3IE5CQtBY
JVGU/N9vQaL5JS0UR485GWISdjGhR1Em3eB2IRxmi0Kk3qx4pZ8IqQOZacOeaapxjIC5+Ev65p+C
IpVgdTxjIcVapt8iQS0eaeQy25x6tQ57Qx4mMdnZePj30M0/ZGBKRThc4IrLVgfxWxyllSDjLrQh
JxN3T/yAyTcBYX6ZLVon9AOaqLbEkP3vH+r88VsmAN+BZ2Z50O87TWoskFOM6HiaxtG5B2MIDp7r
WFuPgcyeqovkIviaqOrlumumot2w3DTcNpP+21LePz1axHb93x9yyST9r0eLtKVOdZIveawq0vfA
rILAya6wi45/WdH6x58TXIOFUJdg938kvMpZlsrrzEkyPz6IQPi3kti4v2RW//FTlKf4toQAbPvt
5xzhU4wDIXpy2c6KOuX5Rz11fvTvv98fH5r/+pTfkrHFkEgorNmcGkzRJzZUJFHAdOgbSVz1Oe8A
Kan5xr+8D3/4qVj5Y7PE1LEVe4V/+6exQD5EaPTMSZGHGPnNMtyaYooJb8P29+//vj98i7CgUDUS
XIm0+t8C0A1hS/AguTmxqM7FPzvIYA8qyfD8//s5Lk+DLdh+4xBF+/thk9Yc50AsPH15L2716oKK
rnPyl2fin7m6fAplpPAUHsl/JM4S1ggX7vPkxcQt7gPdul/icLbm85rl7gkdMHb/spr98vv/eoiy
j4qVkpxdigD53591l1Unijyi/kSJYL6mPm2GlZdFNNcyIVL5kvVfSE36W+y6fwm+/c+ijt8+W7E0
IZRkjnsBa3F+e6OZumAEy9bTMFrSORWAvkQveVZIA9zUrj6NCu7w1BnqsSNTAdnSpjj+2RjcCfvC
Dlv6qhhPMTN6clv8Ui3VFktE7B9r7LRABBU5oExagzA5V8pnCt+Ad29KLPlVxDooCNmKzBNIwXL1
nlW3iuYvx+c/H09SrrkYPIgZj901v20fdMJSZ1nmLqc0KOQzQVFwDGtqP/z7w/nP9+3yKZfnhROa
5Ui/vW9dYRUeM42FURUxA6k1DZgLU/c0NWt/+PeP+uM/KJRhEHpEKBLL9OtvZmNVXYNE8VHsy44K
D2X2gg7+5a3+0z+IJRdskBPSkwjtv34KAVJh14UeSwaBibZL7xN9sNLU4Vn427bBP7wAKJs22ipd
j2Iq9+tHwTbX+BaD+ZTQIOlNWU3kQ5npEmlEgKGbXhOzmr5PoQG7dUtrSf9ysFz+9397CQI+3vEU
llXmAr8dYKipeWW8dj4hl1hIiBXzWj2B6aE4XLWtne+k0H9bQv6H7zdAAfTZVMYxw+bmX//RTdxk
uRq65ZRbGSs95FRGqjNTJIi9+f//lHzUZU+CxwYPFkn++lGJzAmRL3g2c29+8dzZ4O5i1iuFV/3l
k/74Tf7XJ/320AytRYSMqZbTQBH6CLslb+tQL1hj3PHUknLCTDaQ+39/H/74oSHTRMEiHZuK49d/
Hn44GugAQ0cPvPHBG5N8Vg3NS1C7zk3lGPd9YfL68e8f+qefz+PO8/hSvcD+PS8c21rCUKeYTgke
l3Nb4bGyPBwPSNTdX77UP31UIF0PFi90XBIJf/33kT1Nizo182nyCAWfvBbzUTb+MPMU/uUm+sM3
CTxh+4w9uAvYQfXrJ7WLp+vRkdMp78fhnhRRsV9YHvKF0W57HcQJ+GJmf/77F/nHz2RVEJ4z7kDI
zF8/M1tQFJ3LeHQEC66Y+vblVUnE/C6bCU4iI8Am/meBJveO//7B/7zoheNwH7CP1paXBR+/fjAs
XF2Qi9Ry6fkp9mmG7SU7ML7ryugfgpCS5C+/4z/PbT7Qs33uWRZ9yN+XZnW8eP9L2nksWY20YfqK
FCGl/PZ4lYEqKArojaIaGnmfslc/j5jFUDqKo+CfFUR3BHmU9jOv6UPRVGjZKw05I1pyWRI1G2u4
PgohLcGz4O5e7BatyVF3HGTlZcUAfMQFtv/sxpbY+JjrTcnH4EXr8LSK62XTKJ0anS9rr+7RMwO9
00xni3pifwhRL/51e6lWBrPm1xtXLiR9TWexVHS3RruKQukhuKPcS+wHT+HgZx9GtdwyXJq3+Pu3
QEeCk2jI0mZThaUzl9ubJg0Fv/HKsqnkT/SayaJEO6YfECgENd3RfOzuIPn4TzgYpWS6Gk/97c9d
WUJEkDh+vO2YwS3TEhQgJz+hpOqZftg+qLIF7gLf6PX2KGuTSrTiks3hH2QuXz0nmgrspYrWCzMR
nvwpe4O5mx1tA7Tx7ZFWTtp8tjH7tklexfJ7aC70oTbYtWfFk3puByeIqWEjBk3PuWvPSK7Kv7ec
JifEyFclBeLpW74JZYGZgo40gafWyvDEa4CqkDW59wJi7un21/0OIBdbhgecd4cjPeNX5xvuj6wY
pl8IDgZRJAPuZ3Y3G9bVdMyh5+xgVRh3jVkX/0GN7d8wIxBH7kH1RSDzvXGfrawnG0YILEh04rbl
iwSyeRCVmHELYHpf0K6lTelEjXIZM+D1t795ZUVdHcFhrjNckXgG33+ybWep1UZR60Wgu+6VvjS/
+FWbQfhrKBQhA4lHzOFvhzQAkHN1GgBUMBJa3AEgdfI8jeLGw2ICJQfTOtJ7bQ4qsuf7vIexfnu4
6zPIcJgwYq6i0ka0F5HM1FPuCqVTe6EWth6CF8VZ4Vs3RrleM0Yh7J0Ny1RqdYt5TMEVG37v114k
3ekDcjvOOQ1cwNWz1MvtD1oOxUqptkWtjpfHwjVr8S4olYFyf6vQQK+76q4p9Aakql2cAjP624Dl
91Acdt1Bc9C9smykAQOKrE5VDyeR/ELQ8g3iYD+zsoKN+Vuu0nKkeZ/+cfQ0BBySRBYYVIRlf+pb
3zoYCvIdt6du+SbMo0ChUUnTNbKuZX7SxaPGS9FqnkY0guKqab3qumt7xOz2sZNafEQV0n3EM6U5
Dmgcbhy2lY/EqUvnbGvEKaRi7z8ywSoZ7yIkIwWgi7tccdpLNJMNbn/k8kjzkYRDNoAXiI4OhZz3
oyDmZRkRN4uXJybc9AweaoSMJz4yEahu7GD+0tlnHu//xiiCPQkN5/147aQQDfmK6tEYVLt9NiXx
t7q20aO7/V0r+56ZIw5yQMmoVy9BB9pnVHJLwF7BwxXWdDyhsSQp5MKxQd9gY7iVxQJ5ygRSDnOh
gy0eA7OowI3DPyBtNiEhVXH8wOLa3u2P0ufZ+fPNYfa46Ek7hGpjhLe8OIS0YpJZUHic+MZ9jYo8
pMBhFM1LVSpgwBzc3SJqKkF4yo1mxP2iEoLndkIlE/xqJ/ZKEGkInjitHZ0CV60v7G2t2deOC8K5
msIRFwSuVWjp9POeizqXygFBHetpAqtD6SZVdONk9UnkfkeYeUQNpRQd+Gv4BIKmGEYnd4OvJu0e
BZk83OPSo4IdB/E5bry/awvs4NSmqfQ8bAoW7zfSEAh0Z1At9ULVib0JvuEuVtKCYgJks9vTvnJG
KJsy7Vi5r5SS4hghC/TkJ2Szwu6rjYONBx2tP7RGW/43jN2G2/L8xiwWWad1oHNQ5vrIMmFw6r7N
J5XhsOlDV2gKsl8YTTpfApwq9ojfio9oe+D8nOFXcvtDfwd/V0ObpCpkLJRBl69tlgZxU1XArajt
BuZ9mRvRN/AQ7qdOcczZa9VB0y5sg49Tq1TfRNZWJ3D91kvlF+JrjxLCx46S4fH2r1pZ6d/1XxDq
TMpVuT4bNC2IEgMbVAjal6CWzR26H8UXEHTxxgSsD0Vri+6rNdf13m8q15iQMlAsVlqqaEYWNWgd
M8ofCwWAyf/wVXOVXlAE4n5fPMxZJyp81XktETKBu4RItjykShh+gnEun26PtbKB9Tl/sihxGxhN
Lz6rGglB4saZPPABU/IaENt9GQATPLYpokA/hBiVjcdrdUSYjHPlSeePxYihkkWBluSTp/WlDcce
SUlQbzi9tAF12DTYcqZelhO4GHkndZMuAVHbVf7WdEppV4kcvSQMxGEQsB67EiQV8IwMpGjwQ3V1
6y8j799jsie5iIl4aD8uNksIjjMLTC7g3C4+AQ6BzwkE+Fz0afT/OdT8/PwR8MiC/nXQOaM3CSeO
jjnmA89ZAjZop6SqGDe25upkmljL2paOp+EyJkAq2HJCYCCe2/TafY/A/7k10vTXDJ6/BFNZvqKL
W27s0bWjJ2BxGfSwaSstn7YZlFf2LdVKE9LRhwGBwbMs6wg5JDjct4/D2gVL2d5hMMOx7OUpj5sa
nnfuDtD0BU2KoKgu0BQ16JIJyl890Q+2WLiUAsDdqNJsjTwfmz/XEfHTWBlzPhJk4r7KbNBP7oio
6JC7F2PQ2p9d2IApqK0i3xhaWxt77uFy2LC2dZbPSmWWHQ34hFXt6rrgJZd+B6JxjLoDMsGxs8dq
JBwOOWlRv7eAGHsjvNYYCX7fvUNHy9F2KgSAcO/kRoDENexo1NXGwXd2tVk1mBVNoocX3aP7c7y9
YGt7gyoQwQ99CeMqEs/CzNdG5M68KnXSU+8q9gHpgJToUXU29v7axUVAoQriOO6tZb6kdkg8G/00
eV1djaegCJsLdjnFQQ3G6SEMi/F8+9PWzhpSgbQBCfJNSr3vdwRwYD0IEH/1Otd3xclo9fYRbIsf
PHV6IRwv82dVCS1p5KfbA//uFy3fehAj0A946omUFyNbAe+cisCFVyiDKNGWiIy32sUFxpN25dRn
AxyEc8KpK4mOfZ2EqBtU0F/AWQ7mtx7ZhPwjrJNEIC0fQWfyC6N3DuUYIRXvIC+QnBq43+qlqLr4
S4YS2qyV45ctBI6wDu7A4E9f4qpTwSiNpgWEFPSa8Y8MoGPv4STJH5OcJvQiHCBCB9gz1cvYxzaI
ZqcaQOW3KN7do5qj4xt0e2JWdgDVWjTCXF4TouzFtT7EeWPB2R0I5dtZxqzUUuU+TsL+H+C2cXpq
2jaqTn8/pmZTIqPOT8l/GXeVeEqEnVSowBdw6w9VmY9sO26GI4BXX4Os2lH0+F/GpANtmK5OSXcR
gNQB1eGhZszRsH0WQQPQLLkbTqYyDJ871d3YcPMbtdhvAC54KlWd8jt9jfc7HYFCvfMRofeCDO+G
nS+xsdmbCHdvAWdWjpRBbdokRbIs4oLFArooxEI8ywbPQO0hRGFC1RS0fTLcStFqTZD5D6fpIW7G
+O32jK5cU4aBxDLxM3/QFH7/hVMfN5Zq0tsTyIxjD2FFo3vEskfvjp0wxUb7cm2fskc109CQu6Ee
9340IxvQrIVI5VVyatE2kgiBGpEihoMtJ/RKLATMN+7hlSeEFobJFiV5pciz2DJOEQZSD6sJRBKq
mo8ymenBVphYQB6zN0tRHu3c1od97kh/482ed8dy99AuncN/zcQTeDE0ami52pCeetwp1YXLPz1m
EoBe7Rixh6OscbGwrTrkdaxMu7Kr6o3ZXltbyyW5xqhAp3a32L2UgDOCc41bQebPDlZCHoYH/064
sJxvbyJtbSQbDfG59uMSf83//48YIdFQ1cqDinUlTBIfw9ikqArxQMkPqPTQEdm5U1Y+6nYLNxjP
l/yfqqnyCyAt51XNch0UIszGfzkFlXUXgVuRHtLK1JFu/86V48xzhWuIIYiiKI+9/5lgVKTtZsPk
GSHcTdFKlMAbWMgbo8yHdbHu8GVg11NXpMq9jFoUoeEgiCykp/Hqp2e/y9ryHth1cNfiDwRRuetr
HV6NFt/bGHGi9hTk03fquAXupEMCtQUAfX5W7QjQvw2h+GejguxGSVnomJxMwpZ7FMVQ80OvB4oJ
KSZWX342QveIXTe2/7WUBlFbJKFVcU9+mI4Xp6kwXbYMO+kRMs1sVIJLObJIUVIiwC+5rB+6cYz/
HYywfDaiIPglSiuTB7/XAti7PgZse8xKMapBKb++01GlCw6ZYo05Djm9uNPVJsu/357JKzgh6YpF
9V6bM0F6kcskMEUwFrGEwCSNbiPxg6ig7P9rEfv5Cr86bJ5UozHIeaPO6u+rdkAxNGdhwj2FtPGX
DUg823iAVjY6FX2OEvU5gtJlN8HRELhMK83w9ALU+y4wtS9k+cYT3oPD59sfv3JXkhPS73LIR/n0
+WL740ypbp33RWniralwtyDlJiukdGIbj+FAwhv9RJsh/PuEhjIKNUhgNAy5vCyDKRIR0v86ahCZ
ZV0IG9zo1As8aL6NhmZvddvm87Y4KA6oIBMBvTnTX4YQYTPSXJw03ct0ONw6rIVzbWEBgPJ69hX4
dn/K1PL59rSuvAfsJ4rHlkEvQ1uChUgd7U7moUFX2wZ/itCRwFrcyfqnunKJnquOMlUwJfdQoIMt
wPPKBYQhPWBHoDtcye5iTftsgnOP3yKoVBS6oTohn4Wk+t9fczzkIAPplEIkWSLl+gjvlGTMLS9p
zR5vShub7VDb8rtfOQrOjAiaIZu08JdV8Viarm8QkHkD8vcHFy0vrNakctQLOoe31+yqb8k9QA5o
IlXluhqzN8/rH2cBHD7MXSyavbqzYZdbmflgODI6Roo5XezRHqkUZ/Kb0Xb6IVSc+DDhe7Ixqyvn
cUacsHIUbvkli99gwUFAUyq2PRPa0dc0NiWi5pp/Kpze/IpPeLDVGF77akDFxlzXE4BjnfkX/fHV
TpNaJWQfa452cwztTegyUw5F0zXLA70kfPtG7HGSfkCFNYh6zBkne+PCW/1qhyifEJEfszwuyaiO
Q5iqNtKcrnFKYOXucctBrwpIwaHQ7Xgr5V85Iq5K0Vpw58/47QUGEuJ7asV+a3twnmIHgRA3QanW
yA/SwdrELo3Z9tqJPgF8QDjKURts7an3j2Zc7zpKvgf0551zhAbN6+1NuPbDqHsa+EgJVGLURfCg
FUjQ96picnYd45NNiLsz2y7Y+P6VK5GZ/n+jLG4IE4EkzNAj7C4SpF559v7Bl158HXrjrUMA+K7p
pb4Rpv5u9CyuYR4aOtZ0diHSuIudjTQ9IbvDK1vWWavsSltp61ORDyV2KDgC7yQ2LvB0UkQDPubo
WcBVKhEYehQxmsIPiSq774i1jhdcbvzue5QqBn4PIkeAZ0QpBZEQkFpILELXDfZ13yeffKvHzSgR
nbWnPjqz5ZV0eKWHo+CAGASNiTuf2diHCMTKOUwkGmw61r8wDpHxxzKmjjX/gDOJ6X9y/AFcUqHP
dcUAKH5waHq0HRDZNY2tFu7qgdQp9cFHheCgGuL9gbQRx0JHurEohRWje4pjgrdzXdlqeNESPF93
TW24yk4bI/uiWe2IAIMA/QohK/St8+3tuHL9zq0ddiMUEsDYi3PiRq02u75Y3kSn4RhbAfZoscDc
y83UjTtg5clkKCrjM9R87hi+/+zETKAZOYJXK4jCnwkcJ3SLS/wJg3p8hPg2XFp0CO5o6ZtboTT/
8nJnzqgGymdcCjRfFyNnSH/G42R5zYT4W26Kbm8M0VavbG0q6YGSJRJlYfu12P/IL45J5Nim108D
ZomBlnGzxfpXhGq//P2icbNBaXCASxFBvv8e3DLwiNEzXmYXv+ckiYo3ILf6YySBU9weau0ioVaM
ofQcrNIIfD+UkqMwWJbsj2yw9bvAVKoXK8vEQ0TS/SAG5NZtq96IrdYm0iW7oj7D4eAKfD9mECO6
FuNG6tl60NpHhSAs20dmVx7RV4k3koP1wcgLQGMTtIrFYTRqt8qw7zG9CDdzboZi1i/X4gsST8bG
AbgeirRVJWCEkEd4rC+24RhFZmJ0XMquSKf7qh6Rq/bN6XM5hVu13HmK3u/4OUPWMaWgoEuosRgK
vYeES1WYngnPHnY0j3yG6OHp9uawro+0Nl9jYHRn4NlV8c7tQj8Ubax7fWBW7nmgayGezbbow3uM
n/MUWz63vZ/31c8cmwrUi3lWEQtrkhcsDNUX1wBXuK+zuEK2SosFbXPk2mxkX/FSw2uhkVp9iH3p
vA62BfdcC0X+a4Lb8Lkrweef/MIyqFAOvv/DSuEy7hQzDL7AFCuyBwc1NGcXt9Qed5AsFG3vdL71
I20TUz9HiAT+sE20FlDJVsz/cOrVf9QY933EV9X5V6KuW+xJYbsRXrooMT6s7OYcumVrv8A1o8SV
TFPVfWqGNM7vExwanqfc7JOT35XTTxwU6+ziF4j3H8YeSBBympV46WHHg0GqQPnuQXbl2omaHM4v
Rpr3+i5AJuBHmvhhdyzGWKIUQsD8mJSKhYleVkn1Dh9GNAE1NVN3rT3LqaeW3lobz/hKskzjnSfc
nhNGKhyLAxFJVcU1IdE9omAcGpG5coN/1SrkNcSgWjMeu1LvwVEkMYaWoeWm6HEKu3/iydK+Tk7p
1hsR0++QeLGZAc6QRmpsZs1eppOd7HrUIlUaE1n42cGNGZmPGEEy9KyH+tEZbXnE3xnpi5jWVaEY
7iE0whjJIV2nx6QgHkRV+eX21tfmaVj+KArlMLPIJWjALu7gKSuQlUwL4Rnp2CbIhjhK/hDl6HGw
29zgqz2BYbkMeYQiS4PwebzPXHVS7uDmyPQuK7MhPhlRhkflxg+bb+TlD6OpTKAPyJtS5eKH0f4C
ZzoWyFWFRdGhSuaX8TEd+8p9HF21fZsUNxl3XZM4xR45RxU/ABpZeK0Y+Ii9ikwO6kVB60k/6Djl
lshCSPlGe378WEZa9/P2r125pwS4HmdGVRN9LLMhE3NPLFFrnWZ5pn5OcCwd9qOOkOPGrLjXk0IB
HmQx0F9GsxbPWNdCxHJCVffUPne/p12AgQMgzo86oSraNtjVZEg89wgQDU2K6FGFlYK2AQy4fkp5
XUD9Iz5C+RCsIL/xjzxMgfuNTFDFncxfPrOkDmqxmUBuBMX4AGnb0b2kwCI3UoG1KeYhoKsDOF4D
//x+2KhExamRE8WvqRNY8GbxHYmD2DikK2+bMHTgABhs6fSxFxPspzD54aQYHl0AbOJRTXF/tG4Z
PBsgpOPTX+8aEg1CSQrScM+WVxRRfTfkiGJ7RZmZ3oghyPMk42Cj7r0ycSSPNjVeeq+AHRafVPVO
HqOgq3uElcGdryJxA5mr+nD7W+Z/ZXFcQW6A1hMupV4ygvfLk0/S9vW+6r088n33l9sLKznAKzBQ
v2w4gI85PeuNMVd2ogGXAaIxwcF1PzyfrMGxC+hfWqU3//TqjE5BbmRnI7NzKNEOfBgLnPxuf6g+
f8niSzEqMCl+wD+hYDef0T/2f6NjWx0Neud1CZYmj5mowMohzU/vBDhT/cT04GSF1aicBWQDetwo
fpnHwGzCchaJh5vTlyHOIVGWxdohQFEx+DjALv7SRxN9rhmo8WinVY5vQRKW2ksYEPLsAOPPnssJ
F+6bjrlK8r3kqXpTZKgVl4QLowHIJSL71KcJQrEZ0XXwKXW6zNqFxTY5c23u2VPgMin/qKz8+1mw
Q1e3jUpKL4718bOPoQtGIQgLAmeR4jRQv8YaRav6T7dnf2Wbza050Pr05+Ddzuf3j8kP8woBNwP8
ugaJ6ikNUD9HF8jeQ3l1nrms5MaFO98qy8WmRkkvkgR3Jom+H48SWEsADZAcW1Xzuc+15gfCXeEe
1QSER2s5/QBoU+1Rf8o39tnKsSW35A4ySR2Y6cU2M0vRlH5ND7Q1GmTQEBk7m4E5nG/Pp7YyoYzA
KZpvBzTDFhF2NTlxX5UWHLWoRbJEmr7aXKxYE55V9lbAhi2SaYdZkaIcUmSIpnuzYU98bjEhTXY4
KvvyZx1gEHDiousQNxO1APdTKP0XgR21sfF7V7YdtyV9tZm7dE0owl4E7+I6pomH3APtYat8GtMU
8f1O6km7i2o/9YpBpu7h9jytjcsVDZ4AyLMQS1BJGesIxyDy7ymFXV7SVkbPRl3gCdwl2keeyQZB
1jp6vT3oytr8ro1T+Zvpkcv+ftcNKKrP/EHdmUoUElXcnZzOOQ5t8erjMeXdHm5lx+HzR3OW91Wl
K7040nWeqEaHdaXXNC3SH3bnYsNglOkWPGMtNKcHO0ebkAxcLor3h2oyK9qBmFh6Jljo6dAHevSW
U2GapX3zEVvksDY8Df3eDqhGEn1W0VsX586oTIzPhTG+3f7ulbW1CWl0longDfDh+58z+LmCnqza
eBEWm9h5p5H9XLKPz7IVxX2CzJg4amlY/H2hZY4UORb6vLZX/Z4pSdSIlgSMwg4hcN/HPTFNgubS
ERYcb3/iStyI9DL1D3JbCi3L1GN0R3LVqGy8Ygq1vRlY2q6qVXevxpE8DXrpnzVflaeIs3QKMdN7
uT38SqlQY1PRTeIupUaxBHTEE9j2SJTSQzpj8g/CbpEkyrEpeIoQq4albiOEBVKJ3X7Uo9Sgyhpr
wVc1RPl340ZfifBsYkgiWPiCoBEW9+pAlo3UI8ydIWnHgwVGx9oZytDWh6Yr6q0e+8oR5gaHwcC5
Aoq2fCbJd4FuyQZuV1+A2JNheyHNancuHjoHJPLzjbR37etsLkiKGaw2kfL7vRzizFbqbiw9hJoh
bVe1jpfQkI/Bdzw5GvHx9rquvI40ZUnPeKjYWsvRaOiXqCjWEjZZK/etoiHKb2qF18aacrIHFIIH
zTafK9SgNu5jU/Ah7x9myi1z2Mxnzj3axTICb4n9IoVABMMv4ah2hOoYPbTZtKOModICgzryYUqd
/rMbhxgpFoYzfkX8W+kPYPh8quyO41vHYJocByXoUsUyyvF7BPR62WDyMFVDtBvxUNAOqEGV9bHp
U8TrmgCwzNlJimFWUZ9QBA10X/uVuXjPoOkYjPbO9kv7s1Y2Srqb0DL74Lea+SuxNSU8mQNdA0+n
ZvJSBD5KwF2dtwA9mvaz2yNAcXIhaiADKE1FZ/FGzCk7u3c7VP+sBDAvZmQHE1Yi6jqh3/8qQgTu
PEh70t7j+2LmhxqtSX+vWRFOcTszQ3R5H1ShZW5ss+uF5yiD5aRcppGTLREuVjxC9EOKzUM7uzQ+
z0IM7i/stdrwjD46aJIwq+GaxNy3/o6QTWxB39Z/AHERZQtVu4L4VUGIpZut8B5bhow/TQ3YGlSK
m+oxIJo70zOKPwDuaD6OMEq/3d7112eaeGlueRB/cKkte3JRQ69tSvQJzWXeBNVGZ1TFSG7XI6Jy
GnvCotvjXZ9pAg6CQKaadAe1mfdnOk3ssMLtB56B0eTHCAXzo1mr/8mu7fe3R7p+Cd+PNB+6P6Lr
QYg8wrVC9SRG6Ec5uC0GTB0i+LyJJxFiAWQOY3W+Peh12MGgnGJHI56nFLWIQGU8wkcP+TzhU0Tt
I92564ak3ghuaBFf3xhE0b9r1vRvry7+PBt7Sf1k7prHef+qd8jd/uNWRaK/lTakinvVCEV/hm2G
mbqMavTFfXSukYlP0Vg8Go1wK49QJaEkBXgt3pXWKKcDZrwCy98im8ydrsmy2qUYg80CemUZ38du
SlE8sJKyRX8HbO2Bi6atvKY00u6J2GIS6P873c/S8GHGhlEl0Z4O/UlB/l/DHrNKBrs7VGHD3ao1
mkT5O/XxGA5ws+tg0Yx6+6SENlEooO5weAESpHyxohhtzCAN2uDe7BxM5TCZD375lp3YB6NErfZQ
tRGdR8MKm93Uozy4nzC/js/U/csPdLSj9DhXlyZkWyLro0GvJER2ROY/CoLEk2H62rMD+P2p5sff
i97FuTQIAxW3SkzCmsM0UYpAjzuOqwcIzSaFZzTfXzWpOck+xINs4POk+NBLbYq/NRP2dDsq45JK
u08swPOY1eU/Ttw69b8yLSiKIvnlhvcmyoHjh0lV4lc5jqF/qKqmL05InrrnTuS6/IEpTvQZ4dAs
OVsW6tAXB+Ou4kktODI/cmoCNd+rlAG2jFYDkktO4jNa/mh5NX0bp8dyKNviKa6gpu3VwXSiN9FQ
Hr1rnJqnRWFi9L2W1QJVQzPv3AvC/37kcXhRD5mw24BFXkrE55NaG++wiHWcfR5CwfuYSmBZ4KJz
TCQcPD/871YZW3dSCny8KI5T3tcp935TzLrpKIlryfCSTqVwDw7sF/2jH8VGeYT1kCV7G/1m57UP
ABA+TBUowlcLDe7iLUgSRdsJu5YXvUZ/jXK/ag87I0Yl9EGRftDvhqEluppoWRv39RQZ8SXIipp8
qgFJvkMUWNFwwh6tCM/tqWpOCCby6qVOTQ9AjU29/No1kd1/bUylEbu0EuItqPSwuS+iHO+PoAkR
NBq4f9XLiFvogJvIHM65Ui8+mqbFNQn50lZPWFKoCDpaCPQOGSDfAwuR1wdJJT5CgNbSjPgoa3zS
QeNN6Z1a4H28n0pT/IO1no+qLgZ6oGVTOT5jo4W3nhNgSuUi26zzV2t4LLJkrJDWzMN2nwCw+Nf3
a4vaUJLF5X3uuMNPt7Ej3qi+ZNkpVA1Yooe2qXi2hKqwS/FojXAZJcY5pvhCWDsyCOz4eJpFum86
R2oYajv6v7UJDuJI54cOP/6haC5loWyyQyBqNTrkgxJlFy1rtQy4mo9cf1S68WuBefG9hZ8bTXHH
T59VU1rm0YnBqt/B6+nGu9LVouZkT7bvcQcn/UcyiegRrxG1OKe9Jes9tt0cLDscaS4O4ZgFD6om
e/2Spmr/OUV56Qfkd1x1jRQB0v1kWm146PsuwDynVGJUH626TfZ+g0joGb+B6XGsneqeWWPS6WDT
yqpoQWW70VFz7TjFLiaPgFGs9nVQZW3/hO7RYkHbtNh98S74mFXXgrd3NPPZNA9ICDQunqyfOe4e
2o9BqN3rEMn8SUuF9sWEJhOcozCNvH5oMu0wFlibgVus6vrMP6F7nUPmtStqk5YNQkFbwetKP4Za
5dzBnPNr96r86iSlGcVp5Hi+jIKKaC50TkYmjDcDAbnPiTHq/5SmmT7WpV4/RlHgnJpAWP3Ors3w
n6DLB/+IIyga9dgMaBs56UqMgWQQAgOQ/sV1q1+xIuEMrQJV3ferPdu+PA2uO9znaj3eq11u/v3L
jwAgB4/qNxhpMf+eP15+GWBoJ0vmIiYvfK7x0Rh2vGLpxWcvh7s8styXsfDb179++8GPaiSkJrXE
q7Y8HkNI5Caj7bmIUhxIUrsHn77d6fYo19kvU0jxDtw7dS5t2TpoASdL19dsT0l1N92RFPrYSce9
/iHHZ/61rsL83jDL7gFPwf7TVE/Vj9s/YCWCQ+DKouAh4IboyxI8Gn6xkDWzi3mMPDQ6OMQyACI7
4I51uT3U2sbRwSASGs/57RJ0oEJJVYdW8K0Ux3Y+ht2kZDwKyMy7HzQoUFuJ2HVUNRfgLYqHCBBc
RW8ibhpsC3Tb00T4ZgRWdTelrvUp9Sd148tW4kSXo0orF3QK1ak5Jfhji9IiFwnXCdi7ICQ5Snvt
g9n146fb83cdAiMXQf8Cr05oVSjDvB/FHy1RddrgeGajqPdxHCj4jIY2kyjLCx2BYt8Lds/tQa/3
B3TxGSM/EyNmasb7Qa0J4/Oko6AncE1CkBFTBxrIJqD0Tjv+L0PRs2WH0MNbngVMOypf7WvKXCNu
9WhB6rvQMMdzFvvhxrG7XjBKTkCV6Ilytq+At5h6RSGBneNVIQD7GZD+SNRbbdQgrjc8o9AKQJ4G
sB5VlvdzN6WAa+LesD1ucl89AtoM0p0emDZ2UAqG64hZotb995PogsCnWko1mlfk/Zhq3HAasHBD
0FTMMRWnQNvzECt7S1b9Rq59fXsBW7bQF0UeCNnIZUuyaZpQ4qJjeu1sWbBDDiYILz0G7UBfe+DM
h2HQHfzFiexw1wUFeKDjN9Qb5/x3QWVRcPmNkOG9ZJ/Sbnv/zZltF4h5OZbXV06g7LFyMj/QpzWN
Pb0J9wVCQvwLSqCJOyPI8XI3kzbqfVP3uYXTB1DFHe0EuzyhAasUZ8vveu3QlUGcnDqnxeQBQ+fa
OQSuVdZPfSZFS0IxBvnnQIHC8ThOE/Is8Atn8y0qqrgdoIrT74EnOF431SMtoDjRfwBmacXG7X29
j6lzoLbFlePCYFnC7qqim0Z0sGxPVnl8CXHzvJ/UvN2Y4OtlRnkEeh11FUiLV/PrulFXugoXaYH+
86d2rJPv2HIW5U4XUtOx07TDuzzDE2En6qo44xNXfb29q3/Leb1fYh18Cpc5HXAKCkvIhdpEce2j
6ufpvZ2LA7gTK//cJ2Xd3js5JdI90Go326ekSC8ddqYNtlEq9tAw9yP5PURTtj9IBUuqC4Q2/MJU
9Fur+yrubf04Kj0mRRp+klu06OvlYU1oPFOHnPvAy/ORTrZSsmkMihbadIxiLcNJDAON25OzckXP
uxnRJ+peHPv5V/zx+vQ4frp15JpePjsuy4Qmwa6M2OFTlYot3aL5LC0WQkejj1uTsvFMK3g/WIz/
igxUiBEKOfG+dYfxWzf1dozZSjg+GQSp1b4NbfUh0uWmrMXKfOp8IY0ZlWoJU/p+cF3tAj2xwNlX
NmW7YLSSvRzNrcdhhbwMthPJNPiyCD6Abn8/DJoojV1XreOhVisf4ePxeSOG6c+NUNCkIy8ZFQpr
qhQVWTqHAvZLQlaQ5IreQ/RXAw1ze2t6g8QFsI3Ka8ApKWKt2CGwIDN8dKYc+xBq+unRSeL6rpRA
u/eYpkaPFb10gMhJW3+3OiIOvKVCp+0ONq+/eoSM5/5wNInaFt64+gc3I8sn/RNKsUe/BydufcpR
usU0wv3ru2aWwp8LmgDQKYktb9ku8/mPseM5bZMeMa/WLzownL9/vxB/pAfCw0L1VCyCnMJVfSsY
yC4iePn7QdoJTgM5vkrVuPV6re0mGE2Iiqm/9T0WxctOpLyiuFoSHzbqgRq4eQgJ1jeqe2un889R
Fh9EQS+uDCNh2kQ0gdops1Mw+N1LjKHQxlArASJRKLIaMwybyGOxQn4fpWUShI7XqlqP9fKIwSR3
Ny6X1IYe3IpmPVR5eyNCXIlyYDBxHGeIuyOWJCZ/ktiPaRQvjRATGjOd+pPa4xVJQ2E41jgpPd2+
7taWjbaOjY0Y++sKFpip9dAZfW97CXP5YcJdew/4zNkIbdbmcm7BcbMSurGP398BbgpiKOoQZKMC
6X4vMPh2seykroLn2V3Z9IqHgVS3pSu+slmg2Bkz1Y6g9OrBcCjxpTWRhJcOWH1EpRJ4mLzhFeeG
zka0vbJs3N404khyoZ8tswlud3B6ueqiNhXm5JyJKX4oujJ8oMuTPkKpzDbAeSudVkBySACD2+fl
oOn7fkoHzB0CfAh9j+pv8Ii+lv0ToKT+lfqU+zKAfzzkieRCnBL3kIjMeq7iwh82Iv/rWAbwD5Lc
KH1YgCaW7xfBbIEiXBHcFRaldTzf4/5+iscBnRI0Cl5DAioXz6owCfeuyAOCdC0vo41LbmXuZ/Ub
fKSI3lC7XMyEHWZQqQFhe1JTp3Hnqko2ggJVxl/55HOlhlZYbNzeK+82JRuB7heAAmS/FvvZMBEQ
DQdXwUNnirwB/MZTgVfevovG+hKF1bDL3XDadWQU578+r/DaZ1Qm9Bf9atn7IDNLd6J4adrSfuot
fNTc3E03zuvvy20RmCDUhmAS2eocJS4e7RgiaTC5lYLjwaBqOK2jSNVpuH3ukh6MwQ44t/qfqtjJ
UwwvGlMrd4w+qpiNvgltMqeXLExif2cRHIZkTeY0fCiirMh2QMyRli21ytL2rtJJnFkCJdJOUmq2
j19TrOIf1AYuhU7M5adjB5n1oYFbiV5Jm2o9BKcUf7DQGh3M1MeoTx66lD7DrgO3bl7KINBeYDK4
/UUDXU1vI+j0T03f+F/R6Yk+yTpPxSHBmrs50koJ5XmEB/s8oX+FwVL/fzg7rx25jW0NPxEB5nBL
dpjukUbSSLLCDSHJEnNmMT39+UoXBx420cTsvWHYsA1Xk6xatcIfpAN4T+0OUn1uTGxnM+kwPCTm
9NHO4O8HGRJ8E7bpQnuH44SNXZlV5M9DGRf2AdfU8tNAtobDo1uTafShgmOVlQArDdqpaIFjNr3T
HYrBq4ugx4bO9vtIw23OYj70zDUzgO5HckX4sZgaZjnVVH6wqhjHJrwYMA93y3zS35cpkkNAxg0M
U9PMna8lxeifwur1PyIC4F3PvOPjGIniO6KUmedPtLO7QGVw/ROusfGpLZLiJyPN8Jtoo/aXm+O9
cE1FunyGW4UpnsujtkhvCPcNVFqIXKmj5Cfswqj5QvpD2GIiKpVDbUtd83OhOHa8c/duRG6ZfQPA
YvAsaeAvg9ss3M7QhFDgmydf5km3mQ60mns0zTLZuQC3lkJHGpEM8nCypFVG0WBwzM8gUVHLcvqA
/Er1vsRl65rg77pzSWzctRLSqNP8gRxwc9cy4EtDTOTcS8/E5CHD5PNpTjHMuh8hNsKhK9kQlkT5
Ucmu3p2NsRTG9Y57wbFE+coHbB7jxFMTmCqGS8lUudVwuL/k1oOBQwH5A6pKJXlZfa60i1IGfBTo
M7IbijMMb3Md7ur9Vba+FLkf7432oOxqvVzFjUetScCLX8ZOWw7ZUEwHU4y/gJNlO9tv83mIsHDW
JSfXkNfef2pA01Zy2455Hgc76gf8JzE4rcO9efj28/z/KubqeRSIoGVeAkSj2ZkHGeoXZwZHSdDD
gX24/+q2Hoj7ira/FLtB5uDlA+Fv72aY+dHH0nCp72h3/dspTvrz1atw/0o7PElOu+mf4H/s5kob
e5eoG4qjIar5pFVV+fpTBIdQ5VICU0dKuXptKfIPBSZ3Hq4AiatRoY2h94Cr9NjvvLSN70PFRJNJ
SpZKOYqXL61Xl7AoupaZRS3Ep2xMAQroBuppTNGbaCeJ2VrMZKeBrwLTdcNH0MOB9ktPYQMZIzzA
sgeF2w2Tj6vYnifcRvLiAQXGH40RhUOl+/K5Irskc9GZxeS0P5QAf0/m42HmpoY/V0rdAwgY3J9l
jBueRt394f4m2QhPKCTz6ShxSJ3WsSI2ULAqFvrumFcXvjIrOIKOcW3Csq3nT+iaRDufcetxQSNC
w2UkxP9Xe3/J6bWmgDMuCEJkv8D9Yng7dOFyYNyXPyk5GEwYGepTN7To491/2K2vCk2CASlCU3T8
12ujTpYIWV0B712uvT1YpDpW67wF/mHqO/Fx45BD7zLwOqEiQFNrtVhHAAkXp3JA5UX2sTW84skt
9HxnldtHQpWCqQkDDNkjXb/OwRCYK3ZdePGAOzyAbOh80cXVu8nZ9f/Y4KyhaIz+mAVLx6Mxvnoi
AKYaU+o4vJQNjZ4DVfocH2TbKKGNYbifKSnaMcA41h4PXV90U1AVuJ77Zm2W2OKaJvnh0Zk6ew9m
e7un5A+jSQwXA87aWgRERWHI7spE5idLFJ3oe2Y/ERg1TzgQazUye11vBvoctYmfV9iiHu9vq83l
JZCKyQTBdn2GJrfCcEPVwksihFUEGGbPA/JGoD99Jeqqx2FUjS/gIvPk2I8om706wzBV0jwaI2h2
E65WAaRqMcXEayNEGBzWj6l43qFU6+FYhp7xXETZ3qhuo9blQqGudlGPod5dl1tt2zRMVqvwohr4
pw9mD6MUtQP7PAu8ToXWq0dLS3EBqd3xPf7F2EuaY/18/6VvbXwKLhAkNEydm/kTTgtD13mtcomn
0Qhmb4I8m/flUS8da+eM3Z5keYHSMiVmSCr76gU7WWdH1VgpF33CosJMqacdvTD+h13EjBqdNC4e
KVX+8h5wll7UZenKt5rOJ1XLsXHsy/Q4ZUhJCaxTDnk2GofEQcTx/quU/+WX1SX3Ny4RUkwTxNS6
yRULiHnhYoYXdH/toLEN820kmjJwVaV8pzCB2LtdN9SyTZjf8qyy5u20F+c3E6Ov3rsswENk3VZk
+ncUwqLm2RoWuziVhSi/OH1vfO6G0swDB0d7JyhDN6nwp67aPwPUvQ9G1dHduf8ytqIceEhA1VLX
AiS3PO3/yTatzF1yta2BZORWVpyGMcs+qnaqI9aKOt+XcVa1+gR9vPyuKl5k+kjjlx+MxNHbwyic
dAkapdaynS1429kBgko6wqmzZJ9p9aO6TKqhtI5zSRP1eRbFmwoZ8nPiddZ1jrT8SHrwLx7byyHK
m/zr/Tdy2y3kPfA/ahgEI278AO1Sjw27oFsYafZbUWaHLG4DgEj5U17FwN5Q23y4v+LG2QYdhO8t
16bLNMR4+QmiaMgUo2m8ixfGAMA9dTjGuab+W2vz69ENdHZJKrnOUDXmBnm5lKhn+F5MTi+JU+iB
obTiAOWr3/l8mw8E00ROGtHdWiceWWKQpNKCuQDTw8yUwo8KA6rhx2U0KDZe//YsaO78Z5gUkpa/
fCQ0qHQznCihIxtQIdjT8oAkjoXPc7hXA8ptt4ocgLEJWNx7DDDXYxO1grXuKsK7FJYlkod+gELm
hxPWGD6mU1MVqHYCEl0f3OijiuXj3mHdiFysT5pFTcCf1gAfeh8uKRZxRHWV5eBCDDguRt8cKmfI
A0hre/reGzcBQHAe2GFgC51lFaPhn+raLIt50VnjW4ohE1X9ZG/mufVUNFsgaZGQc8Gt7pt5UJgD
UJhcotmzk6sVadXHIjEIw2rthOKI2NDrse5EYZdhLpIEG8iKEUvJTo+o4pzR+K2rXfumLpbwLZ24
fI/auXUW0JdFEYbGC4Ymq3c4K4XwRvboZarVEXlX9I5bepKBirjxTnd2Yymmg6h2M96XuqCrpdQF
BIwx28YldkDRH5eRyQctM0v5U8ddVhzvn7utm4PWLDQrGbhQ11gtlzXaMi4oF11AdjZ/xsJADAzc
sZr5aU6NfJ6XqpqejXZcUNuPWgRiBg/29CHL9JYubAeb9TiptZrv3O8bu9YFGEMLir1Et2YV4xBA
abIigsKfm0r7ZVGjL5NVKs/3n35jEU+WdZRviFPdTMrUODQ0/Jrti1brUaDRKbwoM+j++6vcHg3Z
0AKNA46d+3mdenZhowlTAheFW9UfFFt4M55diQ34ZUl/JHNk7gTT2wjHglJDlUaKhfbF6ixmKF06
nYbeHjy+8ENvm8VpSrz6YwU0yF/mePgK16gMvNTqdpr+m48qL3x6eECz12G808LeSNXBAeQ+zWdQ
YzXDJMMOdAi3TCKN16sioN5uMeTk3mAQfhN1Ms9mwt8Ayw2H6VxNofbQDqPz6qsduR/ZjNIRJCYH
XO1FoSO0SY/IuUBehuelGtGbsl1+evpQvf79oVpKo0jueibuq2vQdMSQ6SOITFSz9SddeMCi+w7d
2VbRTouaWDtdyts0iUkjRBp085gYo7j78tptnSGNbZhXQAgQP0/tpD1OKE0EgxJOVyU15wDhnte6
lpvghiQr2+Y24hpeT/wAZnj60tXMVFvPPiQV9iBsqPooFeA/3z96twcc1CLwBTlh86hTVl1YwD6C
9afwYbKT+MPQje3FrbVxz1brNmbLZbhiUVzjJa5ZwbPRo3EJt++hck2lDhRNqw5QEvHgVfVsbwSw
uRh9LyC08oSvNZKRSDYJjUX4MKt2fu5EjR+T3YQPsdbsIb3/zj1f5ErIVjLWJyehWW7d0Nc0zM7c
wm7jqzK74DJj5DmcoyoyZJDa2ex/zUU9TocK5XXbV9scLSJh9eWPcvHS8hg5VomC/zQ1X0qrKn6P
JU2nk1jEXNFpyKufMevCFWvGJgxMSzh5kC4NeOfJcBXnnRHxzXQ/ivCr9fMlNR2EjhKRB1VZobBb
6KijHRaRReGBy3T+YjRh83ucsxQ8IcAugYIUgA4i+4y2sWS0BsR6B7vEbGazlcLph6Aew+adpSy0
uIolivGqXIziy1KOiGQtbTn8WdKofQBXZGmHuPQ0nNpHkUP4UJfseVpcaDCv3LDyhUsTHSazdBrX
NRMMxKIMcUC6hlMXHRj1lJdSB+Bwf5WbLQTIlhPIGaTiAiy6CjNqrCBR0E/KpQMT9tlUa+OQL5p4
ikPu9PtL3ZzAv0v9VYtgpRu4shsjA2FZoDOctkuOxtDqj0tZ7IEINlfhHqCfJNsC65x+yYWw0feg
mTbm3hkVSeVYwl/beZab2w25FuRLpM4nRIubrne9eG06uFZ4YbioH0OnzwNN0ZOvoSfSq9lOyZ63
wcZ3osuNbq4EvnGhry4eRmGdveBRfMXYG8naTnXOIVg8P46HvaroFtDJw2E1z5SCKabUvn95FVTa
rDfAMpXLEofNZypLoz/IZtobrU+Xwae5MQyHJBf5CNVxGTkqsd1fsQyMnlM9nZ71clI/TpbRxzjS
TYrwq0pP3SMHt/zJ6LndG31tfHKiEjorMt7yOVbvRlvsdOqhsl2cokw/qK1IvkOuVHdkg4ytT8AS
TDsYgwLPWd2QWpQpeWN7EKtcJWEIH0ejx51sUGLMLVy5h2yY3MXvwgSJ1hnXK+UhYmiPR7jWuz+K
xDPiD0YZKQOK74P1FScgGFMxUlHGQ1Zm7ewzf+yd46gSPB8HFHuywIqtNv6ghVNmIRZT2Ckysnpv
nZUkUboA1kH2o5zMYQ66wQKviDJmSYRDYdA4Wo5omlNsWGFFq1sFawHOaPlDF7iB+xaG+p5D9NZX
INXU+YO6CKXpl7tGsVLNwr2APm5qxgTbZr4aYQOh9H4U2foKElaNehBi5zdRZOj00SpFGV4aUyl/
CcuI39ZaPpm+jYD9qzFfnAQAZvJqRYvTW5dE2oDIB+358JKnQwbtcNF9S8+LNyDphuP957rJ1OVS
UGHoVNEzvJl6I6QuQiNkOjEnkxmMNroPRZa7x1ldhjcdja2zUmKl00y2/fv+yjfNOVaWAnQEFxq4
N/3hIUasUnFH79J4QBT9es6sh6SgLYB2YxMoLpKMup0Dryus5QgKv9rJPLc2DmgJCndEoQg5q40z
aovKddp5F6sM4+sY20uAGkBxuv+UW+8XBINK0xbpARhyL7cnepnLYIWKdzGdFok7/GiGc27F+TfJ
5XtQlPFHOzpdACjv1R0D3i8TJ3kdMeUgN3y5slIB3sJpO7xY42Kc69ZQzxMoJ9DFdfnajgH5O2eZ
k8Esjd6LfNX/af525oDCn9yvodtmb0pdLR/LRjinth72KsuNr8ZWBREixYxv23SzbNGhuRJdURTv
/mmMSDI+i2FHvm/jq0GrknUJ42VqhdW7syvYHJOJAJ0xuNmfSB/GcznAsD3W7eh9X7TCIK5ZZXwu
sjrc2TFbTyiJOn/hunJS9PJlOpniuj1TsGtdCesM/94YD6oJ4+pwf2fKZ3iZWQN0phdAgc5Mil71
y3W8fslKxgbRdYHddwRn/rAUw9FL+ukBT5M9X+2NNyqpatBEaXWwm1dvdDbmxNTjKLnGRt0c89zx
TrWYbUx17PSz0ejNRXeL9msPR2hnc95UmJKHBEOF40eYY+j38jmnrPIQoWyTa26D8Zu0wTr3eZ59
gjFrPOZL+wd+fLjTcPkboVcvFzAnAlyYVDCYWkfwubCBGTp5foWaUIdHessKEkJuFXW+M7piOvZd
VaSnPkkr4yGctG64FiDagK0NcfQlx8938mdU4n7B5NctfzCTsj7S9sc5RPeE5edd1fW+MbBN/c5U
orOmTLbht15ruYQxS303xYaWX9vB7utrF7dh71dOj2l6gvrlv24xwyVQvOQy1KLV/brykiewtdFX
G9/dr2Gkjn+SSMWmK2rAevlx7+m/wFvk30rMCqKjjRhQ/GRZ+PH2mWU+M6Bdnhw2LGT9RbXnAK3l
5tP9/br5HTn31LcgVm/6u41XamLM0SygR87cq1i0XvML3Rstvyui2j6PM+ZtwQQn2Ng5khtXFUU1
C+ObSo/iLzvkP/ENvZYEKfMivqaOyPtzPmQROMYuMq3nKuvat2z48acCXvodabHQ36Dtylzr/uPf
9knZx3/3lMzHCU6r+yrRjFyMRpJc5zTrsw+5xbUNnpGJPUQSwpIvUFRdAgX35J8w1Kf3E35F6gGO
bxcHWuMMH5fBSJWdiuR2rM3PQt0Q3D3Sf1BkVuHKnsYw6npCZVV23XBkoa4OhqaG2TIxhNR8r9AS
66xpQ90H3dxYuW91tln6bm5qO1Xl1ncCUoyglMEk5wapYgoAE7QDoqsOC+8gx5zHtJ7DpzwHYxUW
Nv6sSlkekgnCYcbQ+Nf9TyQfdX3oASwy90Pv8baACeehGluviK6l2Ta+q8zWm5CkeuccbGSiCIxj
ZAJKjU25nqvPLhUgRCtWiag0gT2hicIqp7FZ9kLn9lJyeMpoF7T2KnmhDO2c0Mu4IjLdO/ZiMj8Y
qTYe0LBodvLQ7aVotvNYcHDX9XMdCbKYNIquaTH2OFup5qEol8UXg9ibCm9uWcpZHLewwJRgo5c3
QjvmcVlhf3jJy8x+RHemPCqhYX0ylLJ7mpIKhTC1zAMVhdBTP2kwvYww/+f+Xtk8ziD+JYVSMgLX
1W6Ds1gSayQyQpudb4w5E3Lgpq3fdWqeomSCZWxxnjIzBtOdEd7e4qdRLYcqMsZvlakpnq/bpbFn
SL0VZNnB0pgCp6UbeKqaFYtDFImu3G3DT6TYJ6DseaR+dsK+e0RSE0atPmIEd/9t/O1Pro4OolFU
IuTjeJGbxstPgufkwARRSa5MXdCgbzBO+VmBS/9RTbP6rdRF8zzMTl4+6+lQoVzSqEL1Yful6Ovk
LUWp1/fOMwo46ecFGd3cL5xF+YE34FAG5SK0T0btzbGflE0z+KoxKmaAio0mDq4dz3QVlLo9DZWp
w/n2uFibse5g44nU+YgnQm5dDbh/WE3FLb618RJ33xlflPljgenhv1j+DlT+uVMfcYT7C1VH5iZA
ASgGtj7n6XM6N82/SppUY1DBAwAgj94J2khFnBrHrKzCjsg4Vz86V6s0HwH7Bl221CjeUxoq1dfO
tapHAKKd8TFapuxYmN3SPTbdlP5q4tz6nUTx+O/OB7kNZS++x+qI1NHszpnB7hyt7Ic+JM5xbp0m
KM1seXj1SpDugazD4mTAuY4xYqZwGsmDrrMJ6M0a8O0qx8E5lMlkvb+/lPzRq00m5xrSK5PxkLMu
U8quQYBZ6ZPrUHnVY7+gjGBXbXW4v8pGJEP9k1qIuRcC1usL0QEEi+XAlF5piYsvZpglT6UXJqcS
95ydNPNWmxSgJEkmyBbABPzVKkDTnUXP14rS66h4zY9uVJfvM8zCf1S0Xz6Kuh/fjW1d/NCaIakf
EjUe8VkaDVEfR9MNv99/7o3Qwb3Lm6WsR1pjPTmKLRDGQ0N+AvatfXL7BQ0irFlOTHydo1Wl+lfP
yu2dT7pRxLgu7RiiBgjVG0GP1suVsqm0+NqgtXWEjAC5AwHkp0i0fYCHSfT5f3hIOYijTbnBFUOY
SywRT3lNk4Qek1Qr/xhppcNf5kn4jen/tPgmXShjJ0Ju7V0X+UpmIIBGbhA3xEKknZjZXmPK3cQ3
SnfBjjp2n+8/3y3GjB1FvSJx6RbmM+t7eMaXvHf0Ob62cQhFGYDg8Ek1c0S7+9BE9qyO8vcKHMxf
TRlOl26oc6TWOtxZj2MxNkHfq6l2apah2fnQW6dKchMhMrDZb+aEkQ5VohUx2b+uZU+j4oznMXS9
N9mS7c3SNl61FNyjWCQPkd2pl3dRHg92WdVNfNXjQf3utLpx6hdYkPff9MZx8RCYhcdAsMAzbHV0
MbFuvMUzo2ujc+FMxnJIRBjMajoHYQblSqBg8frIBJyDa5aWHy32dagdpxLVzR4r09LK84NpR+rZ
1hjI2wi57ET1jXMJthbheTwXWHHdXEBMLFXUfEyu9dwpj0PqiqclSZU5yMn6+1OpVLrYOSEbHQaK
QilQLNE/DJVffrYaRK8WaZwQ1cjbtw2Z98fOcedHZEXVa5zE4tGyO1dhwpcq4nj/Y27sTnlomGfJ
o3Mznx/0xXYK1aaNWBvF2XSSb0OjVO/1pvl9f6GtvYmrBNwU0OtAAVZ7c85AGQ3yeFZoDb8DLvRD
BW6wU0ZtLULSD1oZcQ+6iKs3GeKKaCw0Iq5ah8/OhIJofIwNs92jgW4dAS4DCYABhXazSRRLK5O4
52FEP3xsaEOfmV07J7PPkxYio1oHSQu3emefbH0ralWQYswdb3HYdokSC059RBLFDN+39VgEroYv
jF3NeybOf6PlKuOQ/HdaedCwCKyrmh3GhtFFdp1fIfFO4UkXXZO+QyZf/GlNC+VH6CMotE19ZB4M
+o2Ozwyjf1+jNgF4dom/pemAmqSThPWPDqjQLzWKxMcy79FcLEqrbvzRq529ZPz281vMZWQ2gVwx
sAz95UHiCJndXMz5tTZcrIhEqB3RGq53Ggdbq8i5mSo7ZLdzG9cTJLtORIdsLJNDii7KcW6y+tUH
k21s0LXhU0PkvgkKIp7ivm+QZFzs/MSGz89tq9WXrIVt8dqjybAGOokcAjO0uSnoWjfVu3FMr44C
lr7Ou/rYVsWegNTtmYE7RQeI46LRbF9PA4u5F0XUp+lV7dF/9fW+WfoAfQznXdgzmfX1etLa4wDk
ZA+K8bcGe7mZmUiRFsg5ESTJ9SzYpphCWTIpruCDDJmIdLobDLpop0ONLUjsp9pieiNFVlR1Z/qx
tu0r6qT+qHNdfC6RBx0OYyqgVHKb2gybhq741RS9holUE6FpGIMJiN54VRIDfgUm/ps25PTOQj/V
DiBFmO9ML06eG81GL6XRvRYkRVUY02HptRzbv7537SNapQaQ8jjS5zPfq5yDJF9QbrfCwc1hMHdm
C0NbK/rAbaU0S94VZhJUtWr+sxgVdOnBswg5aTVTAJp56yImZPG37++V2xjEq7TI2+mdoWS4ni8A
iwdPaehcj2WfnnNsvo96VWdB5WTeTjDf2jCSaw//F6zOjUBOHc7xqBhTcp0QOPVBrNo/zawF5+sM
7Uc4KTi0Td2rsbhcgsxjibF04VCCXoWQQfSa0WSkySBHtIduhvCiVh6WcJOuHIBzNjtn77bxB1yF
gs6muAPTfNPR6doepaMyvWpuZeWHJIvNX2lrh5okA2YoxXIDnZzZK8cjiBfnlx41yJTf/6a3+Yc0
2yDdwTBtS3grjTOlCwfyjzotw2AI5+gTvej8sZvH4o3dq83F1FuBrAy/f2ftrf1EucmYg9d+iyhv
AWLN+sjaZZ57gcQ/Sg1lE1XcfK/huxW3pdOZTR1CJ379qjOlocQp2E8hIsLHyS3rh8or+p24fZs/
Iq9NMoXqCR0hlJ1e3kH5bCycWzu76koRVHlRnEP6777aIO0C7GInF9c23h+eQ7Jo5ZFupTCiNM8U
qwJDE+lCRxlgjuyHFPTbJzcuu/Aoo8F0sKIO3rE70M3x2yZT3gwFqKI2SfKgVLAufLBHZMOCEKL6
Y6pGe2Ipf2F1q/hLZ1lOsICAcnGu3skUEfHQNeMui3AGOC/AX0DCMBHAlqlHHvyNhrqgemxELd5F
4WT2ATivoTomos4/qVgw/sEKuFgebTWpLpau9lLWujUxKU5S52hDsUsP6pC4EBBzta4uOf0v5YpP
Tj4Eriv9oEKEWKZjEdpdBjYzHbqdbbyxtwAaoQjiyNITfcqXX92mk5HMgs+goQbyySxMzzfQkd7R
YHSkitP6RTJexawTpgOIydWLXIyk5h4HaOS57TRfE/TiNb+ymY8BzVPK9hFAJ5rbImks7YNVV6YS
GBnjC7+zJJVNB5ZXoOY1j2GQOmr5MYwWE1EPGOmTPwm1p6XbmQJhw8GtfB3bg+LkCcCJQRqVeRtE
0+y+pR4BwjjbtboEQs2SX1lvCkaRi/2zEIvxbFXzaPgaELnEV7s4SY+ZPrn2IRKK1R26HErXURON
rR/GgfEuXRZn+qdqjcIMhnGOHqrKGnu/SDT1e1Mn4e+iDu0nzZ5xcXAAxX5Kxtz4CYUeicS+9Grv
MSwRb/ZrGp/hac6W4Vu7xIXiE8RRWsgjJR2PhYBQ+8aJ6A761Tgq7cHDSvkzGZaSnRaMxi5zlqv/
umHpjL5itv3Pohlmzi/YzQgtFFTRfTobifY2NZvpH63Fef3kQoC3yAtmY6/c3eiOUcUA0eIpaLLf
3LKzHeNEhBb4pe0mpJnplR5Ss42CSC2md7JP+OR1acXErC/fFkovDj0zlMBxhL4Tzf5W1usdB9pJ
FlTguG4B+JFuFNk4uxdESwzz6EVDXB+atGvap8WbGk6WHifRY+Z5Y3ouerIDFO6VLHno0qm1/L73
Ru8MTCucT4YxokFfOEirZOggW75Fa959w9hkFr9VrU36AKEk2t4F2+WzKqwuxwF2iZGMj1r4PZMy
qNVzLdyhPlV9Nv4scgd7AHTPteqt6y7eW3uZbfPQxnb7PrWU9KtbY/AKGcPMCv61qeOX98U8B0rn
jKmvoCbwLakWNTsVjtoDF58TCpMlNovxGVI5B2ZGGL28DrOormOXCGyFCTDTIfdm7Z1qLNjFOR77
bCeYbCQ+FBcS2sMxJzGQV8x/hrZDg3jOMlXeRVdxyW30ovH8nhrrMGrsASXrmkNMpruz6tamY1kE
KuCWM2Baj+fCSgJ2W8W9xMgT+KkNemPMiuqQ1IJplqjywC26MOg70lFVr8dHVLfas9HNexDbjXyE
65lyhN8C0/cGR4LGesrogx8CtewwNtnypOhTf2QWZT31Qp1QtS+ck2XtNYI3LlNdalsgBqlKFdJV
FHfADXhGLTe76pWnsEvVIG088ySlGs/3c66NdiUXFTNDOiF86ptWxVQyajXxAbi42dR/QFgH29/U
BYPtd8bCDNgusuVDmgxI7juNyiQTQphIPolRWb4bOuIJDeKMsJ38KAnV8tUIM3D/ZDGSIUklfdOs
mbBcGaWUiKu0+TFLiuVqTGOxs8rWPpeTM+IbJJEbnBf/oChmSPZ4G6YKwy2As5/mzGvl7SG86yQy
B0dmK072MkFtI+uWzAZm7Rbo1xsEHcj80embWLlEYd5NR6ONpGhi4VlgV/hHJgj9vkYX2hrmn5OV
TL+JRf0z+4bhapnNGqa9sdF7R1sLreaBbDPTD6FTD19mgGYM85xUOblTy/w+pSZ93tk6m79eVrOk
20Cq13Ma2smjpkfw0+uFSAWOlJm2leYdIAGtMN/MBjYWkD+jU11p6uMURnrrUxdbAXww82nEKyXo
lEF55xmTclpcoX6M5m58AIuifDXMbjrHubKn6bORFiOYx41G7QwMdV39C29xOi8GckwcyS/pUsTn
sTaL3+k0ZZ+SQtF2XtLGUYYgI5WY6J7cthvjrIFT0rMe9Kn8Vw7DpAmqQbTvIy79PebB5mI0xB18
sFFkWLene8T7Ma6zlcs8ifRACwqXFnSaH5Bis073P/5GoglXndAoEVq3Uo4V+m+IxPBcDJKnQFvQ
b65my9ipSre+lsQ4s6N5HL7byxuIJySdiktqhBzoSd0s+dGkRXSOSIQOcaXvYey2XiC3HV1wKGkb
/VSoKC32IOFlKmxxsMisjgo+6j5qGq9vohLZpQgY0xgNK+5VY9MMQ2fKI/loydy/gZmqIr3sYvqV
D8lOfNt8KoC6tO8kT+wGGtCPjFlFplzMekjeCsWbLnQtu++FFjv+/W2xt9Tqg2E2o8VTlHK8EGU5
OapLaw0u8ecoTF6tbE9nnWvB5g+mpWAbXu4NBwzgCM03vKRY8sS+mI02wOxlfJgcgsj9x9q4IWiL
oIQgC2rmZzIS/icTUtpeT8GUwDfPRHTszCV9ioshPTjW8r0R8W+z08adi3njTf53SXeVA4zlYmWT
tXgXzU6gh+FuN32s0E4dSE67PQjB1vPRLgCz8hftvE65GgmxUfH7uNSuXT4pONQ8Zk1nPpZ2h/rs
GI1cgouz01fbekJpjyG7LvTV1oBW/ubSdyJ08VhVs6sdC3qv1aKfImusdrblRhzBC1MKazHcQud2
tS1n/Fu1rielrAalPyzIMh5Go8c4z0ySgFLdPt7fL1vrSVFWiWHDOGA9A4YdHIqhRN0hE0N6Svpx
+XfsrG9m3+vXxB68nXp8401SndHpYQxKurrmmydaUip5K7EmcYwmsYVrRYHxzhlpyT2/kc2l+FZ/
789bHu1UJfAWYRtcCb7jG6O05ie6PvZ74cI1uv8SNwBeFjpoCHahxMFIfT0PsOwc1zM7lOqjnnaa
5kIJ6qk0DxO4jLOiOTOFyAKxFoLaU2vU/T/FmJWBrtXKYxTR8b7/c7aenLGvDW6BvXQziTIa1q88
HXIVqqfHGQLcAzmdcozo1O6gUjaOI/oz7Bx57XH96S/DzdAO4egMcPvwQpvf1F0VPWiJop7aJcqP
bWe9n5Qq3QGfyCOwKrBBBXAPMa6nf/q35fOfEKd2RY6w/axc0q6Mjt5cZh+YRbQ7esWbL/E/q6ye
rFaLysb/QbkMdppQj2Nr6adek/joQgNeuv/FtipJ8PlwX/la0s17dUWIMF/MHvu3CzQP5wem6NZl
RIriMIQwBEhFPeN9g2PbYx9O3j9ak5lOkCwGULImfDXLneoCwoWcVlBm3NTSRkvxnhqkZvWs5tfe
dvKrF3l7phKbrxeJOylfA3V/XbEqaupEaVFH186wpqubA6Jxrbh/8rzifxjW8U6hBJAmSb706t2O
IArTpgFE604xEEzdKx/yofh4/wtuHgSp+kb7gcb8+opAiMBr3RBodIgLhz87M24gdobTYIoM7pAn
XSCyeMeKa+sd/g3cwHe4ntY6IYCTtMlBIPdqzlFHb1CvMIflbWYhpOH7j7e5lBSVIL7xp3UxUhE+
c/TL0I+GgRfMc4bZRqcWlxD5tp18XX6O9fEG1IFINwSSW2A3E7S2UhtqNQRa87MQrorkishOiKim
h0KM6TcKMOtzH03/Q0sacKJN8gmSRbI5XgazcUJAB7Foonhce+cKya2Dk4h5ZwCxFb4osGiXkE7L
2dnLVVDo10bL5agDPEYLpFXUS6br2c4doG1tSApHqUSA2xasv5fLOEJj3OohWaa01hL5SFQ1oGj7
YdZ8G4uq9iF0FuM3AzIGqe2iTfWh7eahPRf5Ysm+1TTUPpOA3js4ngOcVu6N2K/ypfhXLZe2O9Le
1PdGQVvbTIooU9fQSSGFffmjdX2JJwzZlEs5qPN1cdv8l1fqxtF2Ju1/OLAO0H2meIgS3qAJ0clq
R7XOaWhUhXuQMCo/sVVxrvtyOGXZXPpFVaU7XLOtj/LX2Q/tNrr07mqHgWz04lYFbqaE44D2o4YF
JkYQx8xSPtjuDF0BStb/cHQlGd6mPKVJt+5MeTo8Gh3P8qujRebHrGqTACXu9tfsLN/uB4mNk+v9
bXqzClXpemcX6aLVXQrMTSlRSmKcYLaPRhJpT3jfedhLWlHx0e7NejkDLd0rfDaOFbUpAZ5OJJ2e
dYRyUvytcICNrtYE+NbXWhXMJgq46s7r3FyHHhidMIkzWXcuzCq046azYMm3Wf1/nJ3Xrp1I166v
CIkcTpnMsFjBuW33CbLdX5MzFOHq/wfvg+0FaKLVJ1ZLbbkmUDVqhDcMrjAG6zJg2/7z7e9ycYAE
uyeTX63fZZSjJDHrgiYmSkk+w2ZErSbAoMx7Ax/Z+e7khNAEsfw4Kvf3HpDWIvmsA85t05pRGXaZ
bUCbtelz8ZGBVg3dpDm6lPcyHuph9MsRoLE4g6swGOCLYk01lNUoWiRZ57hubQ+ywqKxW00zbcyh
qKxznjh54EJNGUa6t9HAsGTWeuukNYVWHSSze0++EGnBMIDW3DSzS3sMjaSEfZ/r8vTS0n2AETAe
Zee7T06BR7GwgEF5/tdBzsgQSKwgqzzAjlBuI51pH1u00gtNKB5aJqngQfPwBfTN6DpRLx7kzqm9
frDrg27L7i9ZZu/YJgAx3NDsBqOXBIfWfsgklEy8PALCAC/ciGuvMCfLvCFB1CPiKNc4TqsUKucK
kZbmogE1sN1UMofk4CftXAAOaHqgK0stulEkMYBWNpORBg/pFGeXBpTOk5aMymUBD/6Hrw0mbVG7
AMC/0QXO5zJAXCxmn1tydDa6OjlLY31EQNqpr5FORE+ZdAJhw/WNNk5FoLU1vhRmCoIqqqvwJmQl
BQLUBF41J7/uh4299wfyjVen0q3fMPQciukyKxdnXhOKv9wgDVEVAgcZkWZvv8sWq8YFZrSQi9ed
A/oTNdpUoYSIWRxcW61NJFc3m+pJtLOhkYlGiuamRjT/df8Rd+5Q0myiIqkJSktrnGWJmHqHQS6l
Ej4M16aXGt+2pvAxSGysL5Ag8MdWO0pMtB0cgQOhhMBAyKfcWt3cUQW9HSNR8vtKKvRzXCG+dIoj
tFiYfxSUYxA5e7/H01tzEy1qfvWNjVWXVQOSg4oZcNHLqS55kFCs6dZB1UjdHhZ0eaqbZurPdpQN
H6bZkcCeNClIUSXux8TFiiP5QXtxZLKez3l86ZA/+ob7Zhqe4Ps23+UO5sn71hEClzlAULekamzr
JAhh4UFKuXe9E7LQnUXMEgTSKm5ZUlTFdVXRcpaiElH50Uqf6qlyLrWV0HnOo7Z8iJzUYf5Txdf7
H30vNAOht+HnE543CquZAYm8UGpEvFU1Pve11l3zODhCEewdVkejFwK2allq2Xp/dBbKnPm6PHD1
SXWS3Qy5kcGpYvocVAYWJ6WWHvQVf6OrV7UOl+z/X3C1q5oK10SIB6ieWqVJf73NT4tA97twBCDI
fzmuPmGMlAF4c9UAnS8rZlJy/9XuPjQtQKIU/UaK19cPjbM4Oirw0ggZVf1ulJzmEs+hepJqzXBD
pzyalG5DFPwdhgnkozaSgb8njX+8ZKluExGhGYN/icBAWugo/8BKOJtBdlQEbUPFq6XU1aOVCQAj
J1lkm22r+Dnn83ByUFM6MbvTXlrm1Lzj/EgqaOmwv/6mPNQi3czIbrGwWH3Tmgyb6SbfdExU3mfg
gIcEhHK24yATbma25Yc0pPvnSC0GVJn5Zt/jhTEMolThiEIeXxd+aWvY86j2ka9pefQuGufiye7r
an5IALcGBzt472NyTpA/QF92K4XVinZQJZzs/TQMsxctaDvcVILxfVZ2ycF9vbcUVSGKvb/JF+tW
46iHk540GeBW06m8LrExGUKq4NymqF/fPxJ7S9H/wqrMhnG2obfJTVHJYQczNp5i6XFSpOyfVhOd
Z03a+Pn+UtvTRw+MXgMp2CJ8t+4bZX0uTVw7QKypPaWW28LQhvCSBkPq0SSZz/eX20n5WG+xX1tM
0Mj9lt/zx+lr2mSKwwHNXKQS7c+iKQJ3nAPQyFKunEXfTyDQTO2CI8PkYXSVPlXYWJ3GVNEO2iDb
24RWC8wDOiEAzHFHef1DzGyIRCX4IcHQJe+d0nBOmkltimyBddLHyXDjWgL7XQjjwNBjp1v/eunl
svnjHSBylBmin1K/nmW5BanTVp1xlo00fZ5tNPrcqplj4dJ6hkCcK43m95gKVH6fBfKl5WLueHu1
dhQ4dm4DrGjQvED8kCO8kTQYe4ZYgvrcVwtsI4qiNa+dNMeXRIyUe3lWPWqiTbxOCJuP1kTXpBzk
/7D1F/VFHPKocTc1fKsr2FWwR/y0M6xTUDTyd6Xvu5OJu9nBd9jb+vR6Fnds2rIbSImQw5oWEkSq
tJq/IqVQyCcbNRpPaivrU0En4SCA7L5fEhiSVWSn8XhdXQdapKNVYUiRHyR9dlEjhQ5XPOWa2yuB
6ZVaoJ+NhrhVqkr0zqjp2WJB1Bz0D/aemkxmwfSSv1Jjv9586NTbRRvCllPqxP5bbjrznZjS4oKs
Rvuok8EdCYztLsj7xaATfNCGymEpSRJkDnFTsdlaRi5nHycpyR+tQYo+ZGhDH6Rqe5cuhQ5yCyg8
EEFXEaaM+lSrMLr18x6lCmsYcBksRozqij6ZKG1F4DWJrn28H9h2nxJ0x4L//N3mf/1ao5DMPxFo
DjWOGL+PVdS5hRQlL4MRMKwN46Mu9d4tz6jmNzcGatP6llXrJpe7wo58qzZx3xuQilFy8X0yAwNN
/nzGODBKTxPVsltk0z/3H3ZvJ6PihKQ8zBLi+bqnZ4iSNr2DjWXAnAp3wVBB5FJRUBu6Sp05X3Js
s3y1Ua0LRgHDM+0y7WMh5sg6KNeXSLnKdRT6sbDrEAVD/Hn1rc3aGKNs7EM/Y57tZggsfKoGST5I
MnZXocoExq1xaNboLZs3bGc2s6IprrV/6Mx9qZEk/HrwTncuJOp0nLMY89NHXO9bjb5H3S8WOXIh
zYZLm4g2YjzH3XMvV/g4T3QIfNmOrG+c3CwF+4poqlsI0KVu1oP5daUomBt3ctiMLrahfXiaTTzH
cYOojc7rC7F4S5ZpKh1d6stduf4MS6uOILpn/JWRZztxrlCKm3rtnKQhmp+SMWrta9zHunxLyHFK
Uk+1+xbmsjA8yx7lRyVIqx9h1wdPZpnZuUcuUL7ZfmCxPyeLQvAdYNmmjTnAw8gKQwJUJoXDZaw7
7RKBpf9HzUr5w1jMR0J4e1uFzIWGIjoJC6/7dRhgq1iSQOTZV+Gl+4YaID7Uw6F9f3+z7PDj0OYn
gQKlRLW4mYeh9yNFdMFCP8+SzHYhyUU/osDUv7SzWrMT8gA1Q6hJ4Q+1t5TxWZq0/IZmUSNOM+zX
9kWbytQ6q/lSk0DvHL9HlglCoLJVyb5ZRmY3iAqJ6Rsof+tnI5JOviojJ94z7aRG+GDO80+lHWAo
6jLTsbvbgKKYcy77Er83Axqq7c6YTwyXYUSi4TZ19jS7k16Wj6D7nNAdhJJ+KqZKNZ/lKOkr2rB9
2FxVsBJ/W/wj6b9dBD8daG0TWue2IkU6w5epw08Hb3Jn65L/qngxApvbRDJLndNynjoYuvKk+aC3
zZehbYvb/VV27iTmhgRMohXNsXWcEk5cIgDA3KVKSvmxqYb60Szi1s/mNH+BffjFKQPl2/01d4oI
yiJCCbgQxonrCXcnqlbNS7Y+OgvVacz1/KFmBuzBIIkPAsDO5Qd0ANIxs3Qkg9ehi0s/yeoZ0NBU
l78qxxZ803T6hNmH8y4InaI/SBJ31oO3Q89guQAZei+h9I8EegrsEFBJDkQg0CYIlAtk4FJnEg2r
UNKa8QTdUk6+3H+fe4sylFhSJgrOzWwQl96snnoRPHSxpJznQf1pRXPrmlOFNGM1H1lC7Hw++Bu8
S5ijBNZ1l7624haCEvOJvikH8u1wid78bUM/lbGWHHzBnbgFmJPOLffk79zw9RsNda0K5XrBf5Q1
ChEypnhgBrWDi3TnFSLZCQ4WdZEFzL1OgHVI2JXJeLWRGaJcapXuxCdzcCIg0E4zl+eqKUPTu//d
dl7kb4QQtSbtWrARrx8Nw1ijRU1QeqgHvUbzcJYuaZUwHqTYPXiLO0sxVwEKsXAhGLCsni9rpyRC
tAzASi3Ki0X5+iwqLcpPdXYYuNSdT7akuRQvi7jYpv8NBdSU1FnLfAvd5eIsAgU6pjnLhnANQzSm
G1NG/mp6K/47zvM+d3VFjCk0rUz/X5om9TMRt5o9rYG5fK5SFY3nMYzsiz7Zyl9weWzzFDmV6kC8
6uEISUPX/lSEKv+j2aGJYUqZDJ9s3LSO3Mn3noskS6WzT0tn02rVx54OwSilfhU7DWL3U+UFWIkc
ROS9VX73Vuh6YL26Pl46N5ExhtTghj5nt2pA4sbRpqNe2N4qoBphhZGgkn4s98KfgSpUwtjWROaD
BOyeYnhZp7bsjswVj1ZZhcO+ZplBbTM/NoASaKMZXVSzlv/D5l7C0cI7IMVZ3yfA82GyQy7xq1yW
ToNGv4j5W3nRAacexInlB7/OJ8EKECQQw/1/4lavXxuokbFt5yT1lSCMmxPVRHMOzNz+KBQzDz1t
MKwLyr83zUqjgyJ9e4TJ8mmb/u5cYreyOsIOeaEpj3rqz4VeYOwUy66mi8mPpH46KF72nhLUIgMs
awHarnFhEeJzBVV35msRJLdr1CZtf2ms0Q5PWQGB/pdqCfQK9FwL/G6cIODeD4y76zNnhvRMJgl5
7fVbjpt0YBLNW+4qo3jU5yF8oX8qu3ZrRLc8GpMXaGzyBUZZe7Dy7ktG1ApMP0XDhtfdqVYXgxNn
5VlW5hMe8fZPA8Zn6NpqdbRvt6cDVSCOHwYzLLnJg4qhyvoWJX8/hoyNx/wUPcHM66/3X+Y2w4Mx
AASJuAW/f+MdkmjFwJy3gDCNpF6Bet9o5B46BG3piqAmttZRFzybNF6OhkY7LdWFrIAeCOp1JJfr
fdTIYdG3Wpr7JRIUX4KyGZ+zLDHlc45a2K+oM8SHri0sD4X9/jHVpDA9pUVWZq5p4yr2Hz4tbTtY
1WBotmT6EER1gqZGRm+z+lxHufUQGZHqwTqOPr/9jQOWWFCiSx64ln0CZax2vRnlPsj0DG1hR/4w
QVl3naxqPzdOX1wsUJAHQ+edzgcCOyg/LYMAZATX8aEVNb3bPMz9QpTVZTJDNCYUY3w/0Gn2ekv9
Z6p755o2HaKMWVuc6XkczYL3NjRfmp1G32SpW1bnVhoC9Aqs1G9okF/72tZOCbjeg3C/+6SgEoCS
gkTZTpwl3Q4VOTBSf3Sa7ANGp8JxZXV0EjdTqmhBmQ/TU9mF0dk247x0i8ocvsw4GB6Bk7dZ4wJo
XWzsAVzbm2gRqAN0dWzufDxV0tmtNGv4WaXQPpHOHMNzoaT/5TAzPSMoK0ChNzSgpkdLuCcvWCjE
uOfYXK6PQ8vQ/5QOgVm7fRqL9NSoojEOjs/et/1z5eX//5Ew0P7G16hNMt8upflFH2rTx7y4Oeh8
765CtUuLgjkd6OfXq4w0SMO8Dvi0rWMUPiTAAJ3TOOwd7/4Z3f10gE4QeQL8txH1jeSBasPhigt0
tb4Y2j8oUf3E6Es9FQ7SzfcX2wnBRAPiID3YpTRUXz9V38ljaKVa4qeDqiafmZOkX1UcM9R3qWkF
V4wQygdZ7sfb/WV3nhFqHyMt4gK84HXLp9MnnSm1geZ724OAFjPVwSlIaIHFato+qkUvDro/294v
4qUIQ6Jgi3bgRvAdWKeo4oZes1kMdNfdoR7U+smWOglUrF2Kj7OsCu1SF3EW/duiSNVd8iHs9M9v
f3DAsotwIe39zcdFUUlNWTr2bQDRz1BaS69SGwFMrgyfIqs/EoXamZvx3ADp0aOG777hCgkCIqMR
lGdsrcckKwoqT8ST/tTYc3dtLBPrkChFcmlS2xNeOc0JK9zHVAqV76R14uCz7+225d4FXbWAt9a3
LiLtva7T2PHLKKWjmfW6lF+M1pn+qhs79kSvtw9OpYRvlx4E7wxfCvzCArRa9z5CVNyCNGdqFYZB
7ulzkXmNfVFy4P6xeBKd815LrOLg2tsJGCSpGNIsvYHtQBqgEAgG4TAqkwPkW6rOenHm8ogLtpMW
sgoqgIuEwqKa9/oAR46aOxRKCJ4aUnyCnNFcZmUKvCnHs/b+3t1bCqLesosWbPK6pV8AaCmtGREn
Zx7gP9Vdg+tT2jkBas4CB8n7q+2FCChKEGxo8C+I9tcPVkuwjNtISvxcHnFqi0G3dAAIbs4c/5zB
Vb096lKf0R4DjER3YJ2jhMlc6nGjJr7a5vUDY27bKwatfaBETM9JYLQHue/ey6QJt7Sjqdg3iLgC
EZFelVhPDG3kR0MwnztUdbwSeaHz/Te5u9SCzGRiv0M5yZRxkmJk0n0pJymp5kI9p2OrfO3wYTp4
i9s9D6FMXXrrqHwS5Va7sW1Dx0mqMfVRpSe/pPI8qx10yPsPtJNmsYyOvQw3yE7PCAi+ycZXWQaB
4RM2s+l1KWfOlRPa0Po1+z3yYfXVQtLUlZRR90y9aQ5uzu2FsvwGC8cvKntU91YZ5Zh0SAlNZJSG
0bNhiOK3UUjTU8L3Pg2VMxou8bx0cf1CW2dKjrjQy7//ut5nfbQGUadlx27a43IXmigM2uQjatsk
rmk2j6ndNueQ+d6pB/njimqePnRWGh+czN2PzMGkhYZ3O/vx9cnslLZHZj3n7edRd56RTb+2ha69
edf+bowzLV2AJrA9Xq8CnLSI6xQhqzGSglPJ3zoNjWJ5YdtIB4Ft71UqSFwyDyVz3YC7Fx695HQV
SwVdeRssq7t0xli5ljw78KZG+QKKcrgYXWsccbR2BFJ4TOpslaoMxs+6ImtrvVMk2hh+LQrrw1jq
ya9cGKB/l0mEuNKaxJwji6T4mclbVd+czorPXAS9Z45t/LmdI7AmiDu+uaXDz2LsAuCI1HqD8wg1
IQpJM8gLQ7OeQG4lwccZWcjWk5oG0PD9A723o2AVAB9HhwGC4WpHjWGVWdhFJ36AeLbmoo9lf67t
rn27BCBPxWEFELuQrNZ7KrYYvM9xmVD19424JEg6frERBxboddjjY9nl1PaQk7MQRUItOKggVGXn
yKI8hN4skM2tlL6li6zqnDzx53mu049q3o1olmnhHHrKojz4NR8rgZRTocRoiw3JoE6eBpJNc1UF
8Tc3tvUqwhchKUpXikEGeqPR2u0tm+f2WzeqFZSMvhLoOU6BeanyaYxvsiy0wJ0nPdIOAuD2WkGZ
beFcUA6xd9e9TQPV27ws0sRvZDX383Qcvc42sls3a0f7Yzfggx3nmKCkQwtsFWzVwFHqVojEjwBT
vSuFrqFUhkrVeUKf7RzX8fhsGwNyThDc/md3EYg8Bdukt+9SNIyQpIOjx5xpFZGSLu5Dw0BAFpxh
9zLOQjpZeW4dxL29s0COihcdU3jyxlUzFUniqOhsYAt5WosHw2qkG5ph9lGDYO/rsQZCmHw89DhW
b3QWtiiRm2O62iimF8mxeWo7GJtOFloHrOxtJkcDAmQcOl/A0DeKWwTtAWLKQJYzV92zgkA8lu20
LEehCG/W7Mm7/512dwtYSaZm9Lno4qxeYZ+OaC8uTkzZrMk/UQOaxLmzCqE/ZopVKF5DM7x2M9QF
M9cp0tJ6H/eF/U5OOyhM93/L3mtGk3dpc5IQbSoPerahZE9IukeQhDxbbwI/ShzrkuBQd/DYu0tR
wzPj5ZxsVBN1UCSQQYH1lmAFhadkcqs8D+h8nTBvYe57/8H2Pip1Ja1TPugWJBJhjSJbUkpJ1RnF
aQTS9BgmYA+cONB/AcI8gvfuflTwITCNqHeQpF7dEWqFojotN5xvgkHNXDQOs0et0/Xqhs7xnJ6G
ku4B6lTh56mIkvpcBU14S8dKO+rP7LxnxJWX5j96Zjr51+vEpOWtDBp6XbRM5vGUKzOOMsCtkpso
hvrgythdi+BKfcAoFobD67XUrOdT40XjA29Wb6aTNGfHgk+XKpBQ7n/QnbjDqJd+E6swQl+/33Bo
9AgaMdsHrcBrnrfVJZCDIz7K3h1IroOxKN0YrsLfn/mPZp02jdB2IVD4Jmqtuosg5fgLXynlb4BN
9oumFCVWHUOgFo99KSouQ7wHxx9orSfOGbX26kvnTHJ/1pHvv5VNF8reUCVDqriaMmGLquioVp8S
Ku/GxdwkXQA8tnXWpypz3n60gcBQDFN7o4uyztzwHGfCjHqxL5kalry1rbhZHqa31MyMg6O9c9hY
itDJtQMGdV1r5CLWhDrEmV+iL/6sSH1nnxroSN/jXhovmh5MysHx3tt4UFwgDZESg/ledssfnynq
ZtQ6crJvXCqm577V7WsthR2iib1zUE7sZN+4eAA6Jf8Fk7l+uGoqZwGtjymQHcbvpcJJHuYmNcsr
L19/hjJn+cw1a+wo4RkefMO9TU8RQx4Dyojcf3nxfzwmWlJAN3LWjtHxOE+AMc+dEXcHT7j3Mhdl
LK50wiX37etVSk0oQbdM05w6r00XWJOBRruU/GvOenLQV9jbKuBIwbZTM21JV2hqJsjcdxk+bWZy
jtWoehyl8GOlitIrLHs40AbaWw4YxZK6Qwpgx7x+tAHxoWoATucXZa57LbfNX2EPvVnSRXrNNeNo
gLX3KmkZk4OhGcVgfZW2GHFqNbqeZ/6MLr2XqkPgsSULr9Ckt4+M8AmgHUTrEI7/BgNDvYKWCigt
Xw5E8KhUoj4nYX40UN59IMQeGJoAktqoHAKv7nvdps3VTaF1GunNvpSVo7sz+rxf7kf4bfeVB4KK
A4GbnvumVZiKEnRUlaW+3XTzRSIuMgOL7HdAZ/Nr27bpQ1YH8pu7oCyKnAX5MnFyg9AtQPDVdZgS
SGpSZSNUBHdZ9c/9J9vbhZBS6EuSaTH2Wp78z2OcY5muQpn1NVC8UNAbt3Tq6RJOovYkpTh4j0er
rfagXhct1wIq2KKMjacqy38kdZq+7zh6p6qd0vP9h9vbIYDZyNVp86C1vlrOUSd4FUWY+pOAZ9AD
OThJEezTsOQE3F9q98kAJQPVQyF2k0LiwzsjaMxm1CXJucSamt3UNuxOcRLL5yYaxeX+envhl30P
mx2U8ZZ2p6mzYxU2jRcnVbILqXzlB4uq8v1V9l4guRPiFlzT2xlXpWPl6/QlInC2cM4GNNzzRKfy
FvZq8x++FRMGKlTGLSSJq29l0zLOBpNwGCZqfCmDONI8aZzHM+LPIj9YbO9rWUjqMtihS7Zptpbh
bDWhRiyUIhmSohINp9hCyFmemddZZXuEQNmLH6BuQKZCGgRAt/yeP04ZqBOYJwXX2OTkxZcm71oX
Ad34Elet/AV9mfmsxtIRbHVnUZJEbhgqYb7eOstiH+ZNuvTJeQGtX2aoJrtZZ3anyezCkynlmBn3
Tfvt/pbZXZUYuShDcXGvVZokS4Vjas2J3xZYHcZU0NeMEdElayLrEZme4jLPpfL2fboIdjKbNJSl
V7+qcCrhzKJKGhad2vSlL+boY6LEqZero34AFts5EtT9NMPgF1FbrD+lakW6IwJ8CUcrUuxLYGb1
uzAFOflQmpQ2B6XFzkYlnizYD1iRi4rG640z4uaRaVFAPZ5m1t91VAdX0dft1YgHqXWZtQ4Hl87e
52MIQYm2yGtvYMe8xLkQAotHaHHSKY7xElH1KLxpkSouBfD4ky5jhX1/zyxne9WQX8qBZaz7OyFa
fT61tnthYtPu14VSvbeU8YUy1rzEFr6cVlTH1yksxuuIWdfn+wvvfUzWpDxA+m7bl1KKpk8BntCI
Q9grOeHXg/RvPsBiEqYZ/IdvuYDWafsTtzftqUklZUAdPvY1s4y6Exr5VXuqtCqiGVZCqXpvF1z0
B/fSzj3BBci9jmI7aIV11ofnbL5kvNDhllmL6RTZs40H18EH3FsFHTEKLDI+YvjqAyZmDS2qo+dd
50blpdPSbqxEcRC1d6BnnDdGfhbEHwqr9cMkYTZUSGcD5FNIIk6Cuu+bU1fS+4ZjmJxSVCsKty3q
onIVmEBeGOpG5M0xQBPZ0rqDDsP+z1nAqQtperFCe304ISeUOQhG0gsNrEcoyvxU4J/xpMyF+RWX
8OpbgU453lFSfsuYu3l9WnfP4Yhq5P1tvP9L6Kwuam47lLHIGTNOrkJBnaVGc5pGPX4yEilmS5uZ
47dB2L00SqNfptKY3qHcLD9HDZ7yuOh0b+e5AtKQHbYD82c0j1ZvBWtgcy5Ker1NGv3K0Jyhakta
F9FV9TokUv0fth5ZF5GfsL/FCYdZCwTFMEkplWT+aFh1+i4CqnBwdncChUbmr+DqsIjlrRvYiG+Y
U4huug/4bDi3mv1raqPuQqpcHdwvO7EQxj9BgmO08LaXo/ZnqiACe7QKGTJ+U1Y/9KhMxofcbrMX
GfZC5bZRXoB5qTG96O3RlK73d9Le6jR+kXdFqwnA+ipRCWe7ajPaFb5E75UBMHCbpG7Li9KM0S2t
dfPa4DtwVglkB99x7w3ThmSmTyDmbl1+2R/P3YehMk1ZTqtbTqdzYkm2F1lBeqVTVR7EkZ35M+AB
4BFQ8QmJ6x2KkgtRuB1CP53bzpflrsFGJM9PeRuOny00/N0Cu7SrFeEV6TJkfTtLkAJ8uQS4cQjM
61E/thED5t184kmkZxgq82XuZng2XRt7fNmDF7tzoxMx+ZlQD2jzrtEgeJ6XaDA2wUOROKgxSYZ4
sq1oOjVyM3kpc9tzNMjh5/v7aIcxuDAg0XQGPUBZuW5WtmTeZZhxI8i4hoznObSYCpuzmefnuS5x
eBGgxVCv1tJSgTc8mB8To4ug4BtmIE6jVSlfFSXEtsC2h3/lIcpqT02xYjg1dS49pVUQZvCsVQRq
G9yvrKuYx/BDrIydjptQVz0GZTrLLrIcYXLpmrb8pjelMl2ppdLMZQjf/WBcVEcXhl3NX1jUxjof
HcVUb8qc2L4VhjnFXq6E5fsCemDv9UhDZr9oj1PcoeUwn+eu18PbWJeh8lVVu+kz/rPtEVJi5zii
GAs1hfEuL3M9dU2RTITgGEe+kQX1Ncep4SJ6dPAyqUr+l1QMZKagiCDjxPLt/gfc2TXQEWjgoFhH
5rkeG0aBUjfFwJBLraLSx1cS9uYY9R/oeqCPIcIGQdT0CDu/czDJ3+HRYysC2nmdW9cZljm9Azsy
78Pq7MyZ7KXIZX+tVS1DpSerrmNYiFNrgT8TY9l/v//MO1kM3YLFtBAY0wKeeB2CSkskKbRQEjSE
yB/a2IovcjY3B0oge6vQaQHERx6DU8MqwFc5HlnOlC4jNlGGLj6+wiuzYjxoL+4vwzhiaUfAOF2n
ZO3M9RCBXjSGucjdfArzH0VUHjlb7BQoaBsRsAlovzPM1+8sXHRq2PnYPUaO8VzZ+BHFraa6LYIJ
XjnMR/Ps3ccimUU/BtIOm+T1etqAU5RTkEQXnVT5id1ln8ZMHM1a9ldxmIM63MX88XoVhP2NPuSq
p9+Hyr8XTrJxCtMsVt+eVuB3DKyT+44sfI3esBJo7CCREC8a9C50hVJSb5VWC215kAC5v31/sxLd
ImhVMuCU108VlYqa5DWYuazA/qypQGRHzaHQ4F7MgmUDC5i0DFTKahWz6/uqBoHk66EmvXCcLC9B
3O1pttMWZcvR8ogoxUlRxreLbP+2poJ3o6LEsWkhzZIDVywFNqrMDDCnUsaWbpb6D7AGv91/kzvJ
ChPyBRUMJ4NR5moXDpGtjU2ex35oVuJ7aRQ1Txa3n0eA0gcfbe+ALUr7UIEZKm2czRNHaHbc4emM
/ydziMbxOzXLTmYx/9VF3df7z7W7GN+MfvCy7de5AoR7W9JSHbPvPuyeHSOO3LyX7UuFO/d55F0c
zMp2ztnyWIgL0MKnyb3aK/Gsq9mglUjU5Ml0IZGYHma4pN79p9r5WqxCPkvuBt1unVrGXTaMkzJi
xq3G87uxxQ3HZBr41LfDEYpzZ/ObYGzILDlh22TLlPEOwgAl8hm0OLqfyGmWeObcN7fSlhwDb0Ez
uTZs0r+cejYPQv7ecwIdhbTBTIm6dHV/FVqJbww+Q/44ZE3qBUOufAqSIak8OVKny/2XuldzgicA
mcKUk6bm+gxIWRgUZm0WfoaG4VmZtMBL5TFzE6uTLsJSg1usOJ8pFPFANgoHUrISeXafHhzFnS27
uLHh/8D1w6hw+f9/1A1ozddBk4jcz9QyfChQwjmNYNUvRu6QpInkKEfZ+cILiXAJcAvGaP3YqlxK
eh1bhT9oo9wgLRJH3+RRUlvPUoKJzCU237VpFHsThMR/7r/zneMCyA/oCFgVxmvr66K2By7zQM/9
NgfixwcOjPehbHVHGko7yR/gNPI+gP8Yl6w57Go+d4YES9PPBhGiTCygxnIfn4sWkF+NpPepbdr8
9h8ejo4jmB+ETjeFb5hU6KE1SuHrgdw+5nqTPzRDUh+U13uPRk0CC5Y2HHif5fP+sV3AoepVKk2F
z2TI+NWKWb0FipV+d6pSg00TIuWE9nB6hFnf+3LLSJnGiAH4eK2LC0wF+GIQFXTF0/6cNlaM6KY6
HMDFdgIAkx5oBkyEkHBY98cCGt9Qj7LSl7WqlF1gPNr3JmlLgS1leGhqtnMSaEhz8uhNKxivrIJ3
3ZGhCSngJASm099sa2ifmbaIb62jRIVnaUAnT/js9gr4y2ksjev9DbMHAOYHQIRidEnBsK5R9EBJ
2TU2U5x5hJwy93oqu+DEmh9t5CQY8dVGNd8EYSNyrTTM/9Fwrf9rjtrxZ92pdkJvuQsVV4JrHRzc
2jtfghubI6QA8tqBXOEfj4agyU8L0VKVQ3u6WFqm36h85IPXsBMASUGYgP+OShtCmASE36QHlpHL
1ZVnzKV4whyxxxptsV6Hcn0QhHZfO5GWIAT0Y+tILhlZCLsY5EfvBN1Lm5jGe3L/2r7gtjrZl3iU
pRn/wDGVvRbJZ9PXMrP5hNoqKu5WLyXyw5yn2g0MPnKW97fE3mun2lnagdDSMNh+fbqlKhpKZWRH
lImR/5LiCW67hMRHMBj622HevPHlAlhsBDfNX0m1s5F8A30CLf7XCHTnyW56cdFoPnx5+0Mx24KG
Qgtysa56/VAjjKEgVo3MT6e09CY5jqmuEJjL1ck6qEd+l7irSQyT8gVsShG+TaFx2TSmKK5zv8uC
5O+haOYP3ZDNgTukTvqgDI5+NenAmK6e5Gjv2KVxHjraN28+Pg6BhRGbTYG8xaokSiE5Sanlfq0p
g36CWdinHli3BdQ2qc2RTOh22zg068kglnJvIfu9fsNl2gtbjkCXW0vYLNMp+2syzR8IvWpvvuRY
iQkl+ShE2E1zXHCrFwHi876Kg5ZryMH8UJfZEf5me8mxCjpMqFrikLsJjLTJB03YMYMJ9He/sE/k
G0lc+ksDb2e5cmT2ZyGjMX/w1baRCDgYrk4EPnB9m55Ryp2d1MmIKOFsZp9QAlZhNJftiznpdXgV
Wqyol/tHY3utsiLFLD15eAEbuLJVNhRohh77QxzitD10uSdVlnIQYfdeJ7sClsWCg9ikXVpJsGsZ
1/ttnYW3piyV85T39kuMt9qFUqD7tMh5vv0oMrZHKPd34ccfq0wliilUlJlqNk4K1U0Djt7s9NGJ
RuH0qUHZ9t+BaemD0jfZBRHC0K3gjBcHn3TvBRPlACIt0xySwtcno7L1gXfCMIdOen4NIid4JHk5
aoNs+34MDeFF0qkyQSivwzb4jknB+iHxK0ma+usU685N4vL+HKpo+V3UTsgy/Pco+wgAN+5PTFKb
92/fSSAM6bSq7CTizusHRbYv7HI1gjsQiPBB0yTFGxDLPej97Z0QjiaYTfpXBvnR61V6XnLfYVDj
q3Y4n6Z87N+njYoeehj+TDLALvcfai+uEcxNelgAhzcIuQIVF5x5oA/ICsFNarT/4+y8muNUujX8
i6gih1tgZjQjyXIOuqEctglNjg2//jz43FjDlCh/29dbPUD36hXeYOBKk7jnHtmxnY1y64zg4qit
CLm1HLvaKGOhG2w/B2h3ktfh4FlAzNEihWHi2MmqstzHd0s5D59ff8IbJG26IpB3V44y1/51zTvM
Sj2pFQV3bDUyClyANoGUkfoQA3n9bRVd2wdw5rWTFYvZ86kVzejQLIv7hOeWwninjN2fr/+mW2dm
/bgrA5es+LoiLVBAdNt5TC7dlBo/ROyWb83xfzB0Xa9pulBALIFQX9eCiqvA1GgZDbhWH12cCRkW
Tx/nR7tV9yTz/wzEXmYFfFgk8AiAjKs2eE5qYSSnPAJ7JtIcM1fUHB6aYipmfzGaDoyGiLFJix1k
vY4ZV+hH3ASL+EcbVwnsEb37Mtr18KT2fdGGvd2Mxsl12PK06PrF9pekMjUfCUeDGYwEFXt0e886
4JhTdydlUOtD3blmTjuhSb/2hjfNgdGNzAE0uYDe8rS0coIFvK7hS03pxp3of+NzrpJd9EtRotoK
pSI6Ta6ngKCQlfdRG3L7MUeYfacsvXFSWYQ9jM8HsfA6AsZGrveiN9IL5KI+xC+cmYC+NPfWOKk7
d+aNGAQ4F0zI+im3VZOeiHpuVsyLOakamvLL9DT1evLoLIv+vVTluBMZbq63zjrZpzeEvEanRDLf
4Y5WckQS09T+ig5nfjfSvXxCwdfduTdvfS50OagLqaW2LAml9kbUMRJ06lp1YD6nyQMM9X5nlVvf
i+dBi5hO27bJ3cSL1lUwLy9yzrN7bbDrsFJ0LYAaVu8U9WvkvDp8q2Q4CcAqHc4N9fLOqNBjxIUE
gEPSWvNPgdZkMDC/v5NDPgS14mYPDk5Rb/ts17TqxkOimkg9tU7laefrL1fWeo3hooE4mUcbyDqi
6ynepEXWfsszpX9+PWje2CWAlOgjwPjilV6rDNmtMSOtvNIJ1Dk9YuNQ9cFgMjMuRae0flua+k4B
d2OjYMxLVcXcBYLddQAVhrGUMq2Ly5IoVWCPpXFaPWcOrz/XrXcInYD2xNp53jgU2YoFJ3FJi0vb
mXS44yS9YNRrB4DS9qQ6bi1FDgWMm/yCXvnVRkH3avAwGi0u6HAt33EUjKOAgZz9NYWj9+v1x7px
3SMIA+jGYlrKhX+11khwNjMLw9RKn/JHTU5zG0RFp39IIz0tfalrFWqpVb4Ti28vSxMNqziNGc/6
Tf/q3g0rO7mewdG2riwHfyCs1P6Y5NYhkaZiBS2qZZdZnbw9u71b75YpDKhPcORkqVfPO3NK/p9G
NMnBDlP8BT+WBs6nhVT196+/2ltLrU1X+uorG/E6k1KEpUtROFwFfWmhOIPAvO/UZn4oJgO4w+uL
3Qou3DegcMHebFUnJiyS58LGj0OdLPtLl0sNfVujc8523lrnbKmNOw320GNWZuYeKfjWg9Jihp7F
SzUd3Xj5MU2Qs7PZk1VYLrSXqjGXg9qkzTFN3XjnrN+KLn8vdbVv8mHK41pqTI3dIjuWmdsdJ26P
34uR4jnUJNG/j1pBQOMq+Kf5t5IrXj6boXRNnZa4EAza9Ds1x+gh79I9sBb3DH/m6m5YLzq2C60h
enFXERohlJQxA6CpqE4s82NBebNUPmx5BV7uoKvHfEk7x48iXfQBYjrWECQo+FMuQyzBeqUsi8DR
BmU+2Y1r18EcW+o7XG6ML05XxI4PsyZr8RMopBWqZt7Zb+dFtL8FFKXMd93W+xgLqyzvPBu5iZPh
Nlp86JKy6nwFge5Lrmm4unuFiNQgKeX021ZLFweWylW/anbp6WEMSvLdOE7RezHaS3eYCr2sQ1uX
CLh7WTw+KNLr+mPjZcZXt1TkGJpiiJugzI2lCHPGNF7YWc04+JjoKgpGo8vyRupGbZ/raQDrPilA
7gMPmutPq6OwfB/RaSNmRLbQTnrddtAf54U+7YjkXDCnlciDPlIc6c9Wz0h+AbaIJ+JclN0bCEc4
DTe5m9dkF5X8USA4iMI1vSWQKWUsP8tYik9EKWd56jyHuZQP1j+3fiE2KZGC6LTkW5c16XQuatM7
FSOckbOiT118IJvXssAQqpsfIjUX9kEtYhMXCTPWDeJaaihBZWTpmwW8QB7i9dT9R/SQ9r2ey1Q/
xIrSgouasnL8lM0UOeHimkX5dqma7kOdNfYj8npx4S/2JNu3s10ntZ+39vLVtYT3c7KX+ehJPKz8
IUXo507R7NY5lWpToHA4jeObQZS6eJy6aZx8+KexG1JXTqT3hSXicClGuKPCm8zlTsUbL/ZjlVvv
gEy/k4faPJhtUE82zoY1vanuTqijVvhxXjdm2PZeel/OUzdg/C28r2iQTW7Qy9L61HhWV/oOYB33
UVem6WLV2pSjLAznN1C5aOTdmFRzg+yDW5gp9iZdofm9B3MKok899WEOPqo5ayKx8d7ismh8d4z7
X42JzJ8f5YrdYFfHxDnocJFX7+t+sT4PSpQAALOyMsiHElFFWzCj9mdQbvHbkWKy8wvXbpTPpWx1
O4ihV1+Uuls+GBki929LbHYXn5wtG9mU3jyeZdq0n8a5s3rfrHvjS93oi3ZEaNWufmNJqReBjpnG
XgPpxl1JXUj/j0keecd1ZVwLGcP4g4hhDYXxFiBu9NFrPPdnQW3+oem0X62s553rZBPSVwIGElBc
kCQ7G6X0TriT08AgwE5nToNuxdrVqZIdZsX68frFtWkZ0eFHrZmSFG1M1rq6kCVtfdWanOJid3r+
zZVe8S42ehvMkZf1X2v0OU+D6CpO3iw/g9fN6sPrP2DzqIycqKNoP5KuMkq8ivAyk92STw260Y1X
vZOJnHFojCbKtlYc/5el0M4A2s2Vco2SyMayjD0VImA0wdcsyniBnlBbR12J9myq1l99faGQzTE6
RMFmy1FIkwWwo1sy722m5tfq1vVTG5iU/fsDrdq43JCrZtB1VzFO0XYDzE/1ZIwc23aRmRe4bmZ9
X+Vjl51NeeuSpODF+BTI3QoufnkXm31tzF5JASVg6j94qTGdRgbE8mQbkrS18VJ5NsdSO1SqJvdO
4a1tgvM1bTGmzYBQrjp+ZQP4jhYRp7DDOrLozVb1ddY9l0rf/7saLiAacAHo8gJd28BpSjtV+2Sh
j6prcP6FTohye3nqMCPZead/kKcvNsoKXeSq5I3iW7upa3RbsSskWRloZ3k2hWvD9H5uve7HYpbu
f3Zicl+phSt0v2jb8lHYbeI+zmZtKGGfKG5+jGSeflOjUmVkO1HYvr7DNt98/XnYrcFEYDa62WFY
ds4mdqXFJYnaMsBTnXukWyYjzGvv+xg7xsF1ZR5EUblHoNqkmqxMpQC6fIWQItP5crdVWppMcTMU
lCGRPChGWRzyuh5PlnCWBz215r3+ymaHrQtS8a30XaqG60iI9HATNQkLlrgaX6pZlRyr+j2UlHyn
SfUn0Fx/dFi0FCYMImkJrm/9r/IL15sZhK7DJFJfotHXpxjEttQnKw5No2+5F6PGrXwylpVV2ZQN
krZz1j7rIqveqZg4fdSt1JzDZYYRfzcOiGX7ZWp1yZ3hNc6nouvsCSOIWjwDF8i/5XoEdmmWPN5h
1CttOUyNsfwspYLYZz1GgBsQXNVyrPPaVv/Mnh96P+sWOb5rEzp1B6eDVMqUDYa9T9pj01QDpfet
iWNL+pQDThrgMJp5Plfh2PtxhfvLG8KW+NAiAxX52uxOX17fmJsAy9eCN0jPGgU8+JH6y1dYlokt
kxJZ+5RnPdhL1H+yUkX8K65uXYUuGONMGDibQKA6Ge5Xal5c1LzXiXOp8tgWzZ6q5RYCxjLMp4hf
FCHb6VCaZbmdgym9LE6UnvI8mg7kO2oo02zg+2tRkOS6+ZSkfYrLnLU8J61jPE3MrcPX3+om11l/
CGNAMj9IhLCgXr5Ve4pUOlnM/VNhzgfMiAj2SsdsWjVkKFyFPUlw3DkOt2IMy3EUTPxHN9Q6Tpq3
rMATeiBx+V9sFeM5U2LX8akvnWNkVuYz/LDsMUKUe49wd+vQo+ezIrvBH5ABv3xgtlbNIavLiz3M
032r5iN4swhrtNHbk/+9uRQix7RUWW2jbpMpNeXeCl1CjNqlwanEMFUQC5BicXcSnRuf0VUZsKLK
SlOOfv/Lp6KKiI0ZvZ7L3HnVaTZFfamFYx80Rg1B3STVvepE5c6iN56PhhLqMOAmmSBdJyOt0dhk
5ktxQWq7fzZwpDyl7dAPfqovzh6yTrtxPdAvQyqIdvgN00saZ1QQI5umpWz029HSznbbFn7V5YgT
prPqA9fPDq0Y3N8To8KwTsHcCVvt7jJINCelXKwzXbB+Vatc/KhR99SMbmTWjHvpBiHUpII1vLrA
VuUgTUruk9RygE8h8FgQLBGpO2LtUH3EDKj7uoAfPkqBRhRqG/l89/ppvvmO1jEpR3adOF3FyMYF
7tJSal8WXdj36mC9xaACZc6pgCmFw8lOLnNrOeY6NIMZW26lDWu7KRcmTsWldjXlk1t1CA9YBcqj
9ZgfFmfu5c6CW5QNbUjoLZhNglHaDi27sS69vOjBrEZ2/QYcUXwo+jpBd8kS2Te8iaZj3vS1Exil
N3+M+mw8w3WqdnKkWxufljsUfaqorT+oLpW8LUxANoXdpfcF7Cd0e8fG75Ui3YnPN18xzlnUaeRi
gMdeHuwiV5fGFVNxcXO7Pzhx6p3QS8nvvDp27vuldb69voNuPRq9fRNgHIgUnvHlenoi62myB/iw
cdI9s5K1BCgvm5+scWzNnc956+HYPhw6Jk7orV4dmAGz6RgLK4HWEu7aQhPLSWv05lQhTBIMjkz+
h4ejysYRk5Ymu3Z9+L+ysFwrhRMtOCXUnJTTEpXvR0/KQ4ol6ud/f41/r7Q++V8rgSrR4oV06NIz
ZA6BhQn6XvTd8I/da5je+mLUE1gjrYRI6/rM6x0uMJ5GSTh3deVX4Pge867HVQr226f/4alWzCjd
UPht18nCDO8VM17QUZla9pfU4bCHlUt8m7BhU3ZK3XWnXaXMK2TbYGrwR+/s6hUKWmUqXaLsMiTx
EEyuMd8ntbvspCK33t4qrElqbt0o/KbOTs0eOCw61YvxKVsScZC9tRzrpdtr8dx6IAocyg0qq3U2
+HJPjLlHP6lhUNfFOapEtJMvgHf2EGw3cis2Askr1wDT7ushCAbcdiYb3MYgbKKLqnaJb7pzd7ZG
OzkkLu3ZtBm7EwnhXqi69SrJ0KFwgAPc8skLOwdVwKWGLFeWwtdQ5zu6UCLIpaiOr2/Em6+SGw6U
CAPbDXWhsyUmU4mdX0ivYTvPPZqao7MHbrx525BNwfiiJmY+eHWdoq+dyM5ZS47IGw5Zly00StXk
w2ws2ZHkMs989JH6gyEWOnXT0GFY7FQ73JQtapg7b2WlQF/g4ttkrNGAnifFT46XeK/Hh0yPbEkv
PTOPY4YUAaASt4AVrEC096vSa4dTVRUoGguBYyvVdlH4QAmGMzn3XtPr1mYj5vDL6JlswdrtGGdl
pDMEKIFL3092wxDDdpS3RVr9mCKpfvcQa3seGTns3By3NgChgeKBOm1L79Uj11YMr84vUh3tR6ef
0i9IlexJU93KqrnlAe/AV8PI4+r7Y0ahl6IuiouTOvHPYpDxV0/pZ1+TkNyBEEnfk2LP3f3WMeKR
Vk2eFRB6HWR7Ewsdt0fOySos9bHQ5qL2I8/pTR9Ilv7j9YN06wOuCnA4g7j0u68R0nbbuYtasBg/
BkqtkU71Cb2IiPy4TcwTmkDJG9moU0h3utsptdcAfhXgV6wy9SUkdzo+q3L1X3dkUucxopzEQwZK
5vtGU34JmXu/seJKqIGHsd0ZZd7YMy/Wu/qabRLpo7eOwPtcG3O/1Pv5h7foWfj6K725DFxoeCSk
NJscnPAPvTExBPz9SnlUGvjKDHF3MplboQkBhpVJCfTD3Gil8zVV5pbYmI2JPo53CA3RSsKu3Q7t
NLe1ULHtVPOtcrB1P2n7tvRx2UnzsMBv7J/H0QhWId8KwJfyk4NydVOrjmgJfuSMTVU8G5bARdgd
7ADUafXvtzXWJlggEJNxBbkeHaiR2RpZj9DkMBTV575y6VqVFezAfLb/h8xg/YgIWq6Dig2Ad2S4
bww5jTgXnYkPtSOspySro9CRo7NTtt1qB61NQUINTQlO/lVqgA1IqdgdqmpWZw5wT2Z9+F2IuvrR
qk39IDMtOmp510Dix0PtAIVyPOtGOWg+XnbGzv69EX/YUbj1gjxDhcLzXh7LuWtrV9FIknU7ib8M
7awF1lS1lzyP58PrR+X1pQBKvVyqwuZ4XDxgUskcpUE1DE2IaFXxRjEonF9f6kYohzeAkiF9GG/F
37xcqjMwA+7WhDwRGpglB36CTLL07MlenBqU0e/mZA87sY0EIJeAC7JfKeC4wV+uKfW06bOypZUu
IxzYotj6SN2o7mkCb+Moy7AZaQCtefl1yWYksWMtHr3EcXTnQxqnxmM3KWUYKaX9kHbdnpDArfV0
pA2hBLNp6ci+fCxdNJWxaLR90qTW/K7Wokd9SsQb3Rht8EsY57z+6W69RhifADUYyq494Jfrlbb0
+q6Bp9pFo/NhUDTxple1ZmeV7V7EJArjCUaSBhnNdRmVmtTyNqIIl4nU/yeaudFRDIl8NFSxIxS3
vXNZiQJ0ZW9T3VzXAcJknjUnwOeglNQ/Fw/XpMDpVevkRpKhALqlZ8ti9pq6GEbuHINb75I1V+oH
FQ++FC/fJTgO2MYGoLoKW6VzJ6X2kMp6D0l6a4f8tYp+9cXMKEmKWS/ZkVavvo31WRzrZJ6PtjZ8
UwA+n17fILeWw19xNS8gI9wgILOBxByWPFLHc90H5aQ4mY+BRXyf2kN36vh/dvTLbn1B5qJkvBpw
s80E2+4MLZpgJV5arZG+nThAbNBQQOpPRh8UsNs0JcfsG8bu3l4c+2P59zJroucELor9sxb9m/oO
PP9AQVVcpmzuwYY4ZFB+jxu4FozMRz7WjdCIoipIFCMaLkIOygOofYysMIP8Qj5nf0diVbS+K4us
QKgqGnf295ZZACmXYSonlpRytSB4uclcXVgTwwYIfmBB3seiEsepHaOPaBiND3hGL3dAvDCxzrEU
aQpX9dFsNoJ47NzHvHKSnYP9Z09fvzEAPfwiimKi8dXPsVTQUGk/wraF0F/6g11EbZAJw7xMxeS2
/pBYZRpifljMR2Wq6ip0JQqgfqoZuRsAazIL341a2w0A8+I8HWt9kr7NsrZzgn7M8CNzigXsVZq4
dPhl3+rqziOsp/L6CbiTyUEICcBG1wPwd6bcuEmVenZx8aj9DiZNpOOAwhCcULd91CPUfbwcobi5
nko0WNs9Ldsb58vCYBN9/hUgu6lIMOH18EvXy4s7tsrTpI79UbNy69RWsxfQE9qTe7yR3HKYDdQX
KUzopF9HSA6XUsYxBi9N5qnnGZ++oLGML6b0qiaw5mXBJqmuQCBA1h7fNI1VfIYHJf/1rYPQ5ZSt
Ij0oYGzu1aq08YlnmnnGSfZr05rFW+jv9jp2te7aui2ejKUFBaYu+YrHss6vB7VNwsJ8aqUIQ8ld
NeKvhys8mI1ViLTPngIXpAI39sTsaHxk9CCPhY7FKc3TPfL1n+jxYqchmL0CaLmgHKiI1lVNJl1v
cTM1886eiezgg6HbkFS6SZji3rSk9xm5aReRp3xIfbt1m7fjUKu2j2t9loQCWa8nenmqchd5M5PD
JRLxh5LN+0a10UVdzG65J3vQ9+qPzf7kRyNKgNgynV1Et9Zw/dfxoFEtZV4p7nlski8ZBnMn04nF
sYPqH/Sd2exkrTeWIy+2IZwCft9yejAF7KLVMPWMWqN8HzldFzAhxv97jpUfbtN+/NeNABkVcAJN
tVW483ojuE6sjib+r+fKKA0GWiIaHoxR/6rkkfm2QLTyDiRov3OlbrIhHDnwncXzlc6tSc/y5SuV
Rd2M1EbeGbDRfHbNxg3MGXXBaULc8PXn26QkLEWbDpYdw0SARlfBbRwqGUedZMvZ6PiFLupy8Z0J
BuTX6+tsPxtUBWhCKxmEF3qtCDdanCZ6Vc65mXI3zMxcOTsD8J5oSdNjXzfazjbZBG30qfhsCCox
U6aderUre31ym0Lv3LM1xO07T1T9XQOg4i626uqiSW/0Faeq3rgSrfPZKPba59v4gUwHxQ5adPS1
N+CWxsw9dek151wYavSEtEP+jbHlwKpWaT0jbMil7DlNHL7+lrcbh2WR4+KyIEHaJOtD26MaD8fi
nDjKchLgiwPkRb0jWuLZzsa58UEhaJKE0Txi9HG9ceIiRnXQGBWOvfoJgLZ+nlLVOWLHXYZjLfPP
rz/ZjeVW8w/keoCLc/Kv0gjUCotq1UU/Z3Y7FT50r+7b5Ir0jawKhPin+Z/xUKAjYM7xERnrrxPd
l2dw7iDQ0Qnwzu5Uuh+Uplb9DM3Hr8DOme5o7e/Xn+/GhlkFJ9fSn7DGvnm53IDfH7Wq5p2jtaKb
4Nq+mcWgPRmK0/itpw3nRTWG4+uLbjLp9RkRKmDSs7K1r1NFaCjAU5bWO/eF6cWnGKez2veKFfax
gDISZ0QclWcrL7XvVdH2e07F29jD8sAzVlW3NQxdfVO0WIfJtgnlLQ99nF1D3EU85E7X6tYq/HXk
WbnHOYzrzvrrfnIzwxii3vXOTduYXxo0RC9VGv9z39FiszDwsQC1wO2/bqcWcSdjT4E866QlbXil
0w9DLfay6Rvn+8UqV2/MbU0zps+PqNrsdYfGq8ENR4bq03XYu9ZvvDZwwuxJ7gS+znXAjiu2vRmj
qOv0SxNqw6yfjcGNdgLWzVX4NEC9dfrf19wvmdTepJDRM58tlrMmBVj5ePln30I+DtMqhzkOxAou
hJdbQIs1rWhaxB6NrPy89FF+KlotDRrHnnayVipQ/tbLHI48fcVkoH1HXLyGDOhFM+kyxTK5m1zn
yama+OuIfsWTtqhJ5g+GQGIoLVNT+lNVILIGLkTPP5ejBaU+GgcbJGSSgOs1p/QOQQ8cF0yakk+J
kme/hR7DAeFIA/ddmWTiMbVRDwuTbFB/qlViDz5UDf290zuAREvaejhLZqP5mLhFPvuFSf/ZF6S0
mDgr+Hs4oG7TwOvTUT/mWt/oH0nKC9W30OAZD8iPOySaeaFmYdXgEhhg/Mqsa3Yq+629iFKl5lGc
/KBMJjebN2juL9MVag17Iea+Ea0037rzQG3UxYu3+MnULPMbklzr3upaFCNH6arfK+llv5PEcN5B
8Y2jcFLQm/dtnE/+M9u8fJ/nSM6dSqL/ExpJURVOtgP+Uh0UYQQjri9fMqWsnrtxKLxgsqzCDfOx
jiYcMJ3ko3Bh1oQ99LuDEbnTcBcN0n5sRkX2l2pI2zxUusj4mvVwMGjVGytmJxHKYRoMGfs2OozK
UWhp81DIqUuDSSjiOUWwKr0rkf2SvtNprXfEFzspA9dTGvCjKWIP8F8kcmODbjVP+JtpTRjJXq8D
My8a87x0iDqh55R9qdCFb3BgTKC4KOkyNL7V9a7t2yIZlRBGmTMEWcV/vqtY9ROixYoImwiycGiT
tql8JFuhA9FzAb+ZWzBQzIpm494pHNk+Knoxd++62FD/K6tFMwLRoLrgj02zNG/1SIhTZle4a8T0
rBQfrEv7s+Y7j8G0iCgLmq6EM2K6snq3OHJyfCvzmvZO0fXmN0oEeXJuWZJPoUOm8a3Uzby3dlbr
6tM42rRmKEy6B2ItEgog4WrQWE7ufMccJRGQpMYiex/BK612tCq2IWWd8q8kRCLyVhEjcsFEmYgo
n7nYrW9jHPWfuVXGfw1c8A4BXeGtROq8RerUyaIwBMctDWcg8SZDQOrZSS1vJ4vdPMu6CrGLTI4R
D+D+l4GrGIUSOYotLiOhF6RMO1xA8+R3r6cBm1UIj7QWmLUDBGLqeZXq2GmjqdDx0svcx9O9ZnTR
wbLLdqekvnV3uVzEVImkphtez8y9JfF1QRdmmNIQPtTC5H7Iwjaa9kyGbi1Fx4BWzSryxoD85WvD
1BDl0TRHDX5R8E+iVgNWkooTdWO3w3K/sRRJKfRvels3Jhuq3lWTlTXKOcp6I8iatjjWjR0/GP3o
7WGN1q99dbXAU8ItgNsYr9Prq6W3bHzkAIHjiWEOB3tWxcGqrPy7UsT5w4QPYruT49/YGFz+5GgI
zq8zqaukNIcqrFdjGZ0Xp5NhgUNF2BCY9jqWN5dZp0Krgv9WvKsHXZ1jF0uGRu4Z5s3gBV6Le7uL
OIhvT7r50xpbcWfPhREWdlzdj838g8OZh/Fil3dTrQ9B31bjzrG4kZLTt0ahjmoDEMJ14shMCQub
JXbPnV1jXRB7Ccj+Rj30jls9m7Ntnchg97A1N/YTi4IJX21zt8zYiBC+5ACxzwNd5jBCO+Q4LjGw
gEFxdgLldjvRxF4HISQxq3j5+ln+SoznxUVW0Kr1sxbH+eAnsYzSz60KdXoqky79Xk3RnibE9unY
TkzlmRUwbqW393LJuISLK7tRO6dycsMW3cxDpIN3z8pmL0ADaL8+LixCMcW/9SE3+JEaOefZbZgp
ZeboNgcco+2jrsaRHfQJog3+LGvntygxYz+KvM9cXzULxz0aVVRnAWr+ziedcV4c0vxLo1BOMZxS
sEKSe7ZyKl8YeteEyYCNOU60lf6UQq+X+CpXZHjIA5viqHST9dZrMRw+5eXcP+dAtv/TMlF8trw5
1k8e3XnvrMa4CTwYhCwzKBhGc6F6Uv9l963VHXHQmL46iAPOdzWqQM4hohP4rcT8J4W3nHfLsTfy
/Lho08g0sK0s57yyxuuj5mWzG9ojYiD3ytCRqsSI7ZihZeapF6jKNCBUgQtMdEgqCVRYIzt8LiAN
V7hkFE3m65AHrDB1lV73W9NrP3QdhGdSDRc4A+J+jhZU0UBzAVl4w0H9e2wTn7SqinzFs2fdN/NY
aN9kUdkVIPguh6gijOyHlbZpFJAFiJ8x0zDzWKae91WpXTgsXlzm953mRe2pJdOpgty0u+Q4wLf/
IQotyo+DJfv3mqiHDN+DtJJ+CSkt9ytjMB6mZZmWe6P2kvjRE4o7BhF4rq/WlNrksYmD/HThieU+
UecpD13kXPpgVFu8y80hqn71+NFi51chERhqaSQUeNpG/eB6uRgDBGZm089kbPy35EXxLPreuMdb
pZoOeh7LznecLG7uMtGpd5huqr0/eAUYkKlUfuk20oeu1lrP8+Qpd2LU8x9D2zVf2xJ3BrgP79HO
qYYoNe/yyPA+zMKYs0MXk58e1mgIc9kustJPlmz8j4/ePGbGsGhvEfm37YOrj0P+DvcrTExH2I9t
2OjK/HFMJWyjIh/Hk5LNqXEwo6JHl6FOvSdknpQG/vmUMkOxl/5QuHqWnMvBiKqAlKd+znNI0b6Z
tlZ/7LxFFXeOHZn/VbL2mpCqUQHVlpD5hPmwwGCVwoqOjRrXZaD35pCGZTfEbAFVke3sT5rs3kfQ
+Ffv78poHtSYwsHvy85ywkmNDOFjNwjpXC5Kf2eP+eLdMZpAuFFiAPvUKInJabCn90sVeY9dZaof
5oTZ5l0d93nqF6Odf2IGl898TTNuD03vuvGpc4zuGVoLxK4aOuP4PdaXSQsLr9GoPMRsNackhRhQ
pF0r/KVvqiRINLeeQrceizuZanUbEoT1972WWMsbT5Hdt7ayvR8OfgTKPW7wan+fJDHlhRKn1f2U
2Il7iPtsAu4jjVzzIUP0T60wcriM0MiV06ygqAW/OPI+Ybompw/ISfEq9YwdzvkkyD9VpBD9B8RA
0+7dopddHAw5te2Fr6IDqV/6LxFKZdbJLJf6Y121zRK+ng1urj1yzhVNxKgO+M0mG3QLlLphmDHw
b9JAQndEjHUwD3naws1fOvswVv/Mn1mXJJqANF5luq7JZU7FbBAMAzD7YpqOfYpNRt21SUh/oj07
i5OGo5nNO6X6JutYFwVduAp2Mti7ThLLuvojSg0pUHbR50EX5juKuz0Nss2N92eV1Z4XqAbtvasb
b9SMFGvjGMqEbIqAYagWQMFv3g9mtSf4tWa1L9LDP0vRYF01v1B4urrPKXfogyOjfOFaGVN/GmrM
TloBdBGRhcjv8QUC21TlR2Gk8df/YdP8GVkxF6f7cbV2ldLG6wYgVJhnOUFX9w79dVMecqdHVEGm
Qgm4CNTn11e98XLBLjKhZFxCv+UauFUUCXob06qCUafuQ45Jtt84SvaMAOpeQ//WUsxI+IDYEfEx
rzpvUH/7Uq4vd1lMEYwzStuaUZThgCXFvzYsaQOjgor+ATnnduRkuFFnyhyTC73UnlIy3/sW4YWd
pHuT/JEcAedZD52H1Oe25gOTXK7CbeitQdSK1Ww8uBazmLQpTd+jlN+pJbYvkAazukofMEmnG3tV
S0xqgtN8D0M/ztgRvaIa9wivLkEM03nnBd54trVW5uWR2m7VlJ0xUmDE4m9XxE1x14hSHNq8709N
pdYB4iS7c9tNz29tnhO4qKApNoErv0xrQVdYdp9O4mL2aT6HDdqOCk7VRv6uULKl/U/XBLlRYugT
Y1mRzG9LievTmMya5s9zhvSNxea6G5zVpfn1I7KNcoRwyFqczVUY+TooRGZSjImJlbCSux1GVlr0
rouG4f3/sgoIeT4wg7drPR/PaGmHCJem56DXoYLO9hsylvHX66tstxAHY8VtrVJhjJ6ugozVQ3Tj
9kDkoUsiXBOj2EfTO/nYD7Ldgf3fWgp/RAIpLX1ku66WigR+BQLqxCXq9exxlrn1LiqWSfq9kFO6
czS232i1SaXHw4QZAOo1wAQWrOHFE0qnui3UYDKS9Gho7R415cYjcf+sqmfcROgOXzVFZlssFV38
DEdd5Vl0ZRFKpdDPaJBOO7thuxLOpCsikvErSgvXTf1xaKyhLlGMM61qeYia+VfuzBi2p8Y/G2Wv
Ow6G73p/M766ns6b2bR0SJQKpNohEY8lHVq4bIqvJ/UeLGYzUF6X4mFoxoFI3uBRejBdKnLQ3K4V
+ozx0DrfPBinxxyVzf/j7Dx33EbStn1EBJjDX5KSWmq33Q5te/yHsHds5px59O9V/QEfWhQhwrMD
LBY7My5VscIT7vCtLE3zhSkP5yoOId9KwNB2svVbIor4AQAWqdXR0MbC9/qSGQbLKMuKF2jurHo6
5UVsOq5Wy051sKqgCFyNPp31scFt8bfdVUrqdw7dBqw9AyQKstRG06aLTMsNFcn4a143P47eCngd
LoBbEwzErhytNShU6mGiXKrF1E8U5KVTicHnzo22FZ9SHlFpyiLCxoa+XgeUnWbCOj4Ezrtwe3Ml
e28WZuqOIxAQNwroApTtsgfJ2Pr8AEZBnoh+6Q27uMMtALl1ZPPxSTcOyCxwk4+1edLIx08dXbkX
NK8XLx2jkxLt2TbdPmiEdDiMUCIDZnxziVvaiOdfRZxTS0b5gmea5IZIWbpBrqWpi3uOvFPV3Fpj
0Mxwu4CfUP8Tq/GmNIRvoRxIHfyGyTCCr0MUSh6OOYGbdmP+1FfJIuoe1U5AfnttMMv/PygB3fWg
kPO5IpOYEAup8pOBPvjjWAsmeb2rjL5x4wJ5AB4pLl44xKs9BAa47m2YvZdhUimGUNv9IAfp3iMi
/pR1QC68NIRYp9DRFJ/1zSpqUQ9POmBCNMjUTxjd5sd2MAoP7SxdccspN09JNH6XlHavb7CxW9Ep
AmfDKwlE9iahqkFS1vMcXupUHX6FKF8tjNco9PVV8LoummFO/bEqLOt/2lzIzSMSpskeMHhjkVWY
KdTGhfnsjbiFMmg11OkixAPcnMFtRuFRl8o93uPGKFBRBLCIC0i5iSu7pZyIdKn1JygUPDrjFBme
lVT23u7cHIcyIrpBjvAKWG0ZEBlTZ6JtB1s6VrDTzcIPGYzAnTOwsWUAPGJKRI3fFD2Z6y2j2Kmp
jrkkndU+Lzx6tA623spCzahW39tVonoRmvLPIcixv494yA7NV8YNUIz1o60akTzEiBtf4jBAqs6Q
ggPK7Lbfh0u0c7tsLCUlWQ474iM4u65hJ6E2jCqXN5a5CBc8N6Ol/IQcl+yMsnGHUcXgJzLUKzn7
eimXuI57qQ/CS2njJ3lQ6lD9baSmg9rPlDX2EcJKNZ3LkFxnJ7fauMj+HxuLPhcQqTX2LCuGprRV
UBrdSLXMidLGj+el8qdCis5/HRITB9tcLujKgh9aXTGj0sYZODZk5KsYu1PyhwKMYhgf8TdS/8O0
eBBEUw3Y1009PR1SpM4DK0TNMOxxVski82GGg0pbOS7GPYPOrUWk6UI6BQYZ0rvYRG8uz7ExnEaK
2/iS1jzuFvpM/lgHhm/H0l6jZ2s/iqQUrJ5FxLqu0diq0tmZupALF0H4RHlxPkna+Of+l7qFVeMA
D5CZiAVQDc2j1YRKpzFGk6jtQnZUHRItbT6iGIX1ejNqhynpap9eLy6kiWQegng0UOac/xoIw28Q
wgjouSG/w+18vahRbPWJHBCZj3JenzOtVk7aiJp6Hbbzzm7ZWlROt9DiU3gAbnamFDtyUiCmmmZR
92BPyXyaUjveYZVurio8ZNBj9LJQb1nNiIIiHVAYBBe5UlQ/KlXrWC754lrQ4L1e7jN/RFDMKxGh
cZu5zz/Wgf7X5CWxqrBBANsj23YDhYznechCuYqh0pblMaYAAuCyHF1AL9nOqm6dCvJ47k748ACv
V+c9wgW76tsGP/cpxC6sny23mabmx9zuIhw2h4LlDWSO3OomeqktLdINOOYXSPfJQUUVzdemGB50
rP01bBV1FUCWHA6KB3BTVvUTIS6mOZmSw7Hvm88AZ6yvCJMgluCYkbmTnIoVWgVlAk7BcPTQ0dFY
vbASp9vSCyRdpKwbjrIs9+4iKNhqk0gnuajsX/fP/cYyMh7DvWLQbo69LPVJqMpo5vTVkkeID6vd
O4107Bm4VrCzOzaePMRjxFACOH5D0B30aoSzICiPtMkT3yDW81FIcAqEE9Kc/0NPkxMCt9bn+3Pc
iFrgp/AigIeBuLquf8lGqVWIxxK5q+VyaNQq5n6Tsw/a0Mpo3CYtjale/lBk+fj3UQuFTMRbIayI
Ss3qPEx5LnFKDCQQunHyjTCKfLwRs8OU7/oDb1017FFsEIU4I9nD6qppzRklrwxXcTq8eu1asTkd
KlWZjklhmrD3NbU+9mZpXVQJ4JVfTnVvPtaO1n/769UWoSElRwqqt89VJRlxmKkS9gZB3zxFUtp6
1N7o9abB71TFzVfGucafJlhm9wfeuNIZ2IQYI3TPb7YyzvTaXJlkTVGuOk9QxfWnrkriw/1RNg4M
xW9udDSeeDpsscnfPPxFmNW8UVRvVRozXxS5H49qOAstjV2R080JvRlqdRfgFTpYE+3HSzdVpu8o
S+Zbcr9XOdo4HcKZWCcjE/rCr5zCNxMC4RpVrUim03HMf0LbDV9U6DunipjjrCdFnMAgNAr6tmZf
vNxfzI3b7mrs1flQtXloZFLbi57mxQFZLov2E8VTbg/FjVnbnS1yy6UXfH3KMxRnRGi/RqyVddLO
rYSoFMDPMAJEEGbnpEvtbxSvcAEce+Ss3BbIjy/PQcjMnUx7Z4Tl8oRqYL4HAtnaS0KygNI8GsQI
pVzvpURf+PpY8l14+tHqt+iqPplgGSpX18b+y9+vNRR3OO6aAWjo9f54850pBE6aA6wBXaHqR0GP
7RglCCtDcoz9TJn+GinESqNUIt4Vrvqb/qWDghHo1JlqeOxUl0jXWy+xdMmPQtPYqT1u7WAyUqJG
Emzrxl5bjepgjDTcdLUGdAVw0SD6OEolmulRD+RltEJaGE1sBpMP0ij9+z1M9CGKrlwLtzEPeIR5
MpATvMjxYgLVqX/LM1I3hlr1HxMryXa28MaeQZAFOxfeUO6g9ZOijJo9ZyCPL0MzdM+oRul/6nCs
/6kGqd+7UTfHEsxSCsrmLcTMNugG9SZCOp1lTO+KwDTOClC0c29Ar7y/O7eGgutBQG7QALh5KYtA
pvegcK1G3RC9X6RxOZphPnxJpFo93R9q41olxuXmhsdCxXwdzqXFaMplQJ8mm4zkeQIY/ADg4z98
J8JSVk6FObXxnQKazrUti55THf0zt13tdQB2noa+1XYmpG4cABp8PLekM1Bi1kdbQkIuCVB5uIz2
YkmAlyurOeCJrjvHCYhN7GlNnvQeXDNwVmphmb+CQkfgN2k0+Ue3YMxMalLO4DUNJf3S5hP/StSN
JuYo0tCi45uF/O/OmA3onCOBsJXnNqJWPdph+NfPyeA5kSPFPm5DbPiwzLXf+FmPyVE2AgwI4s4G
uXP/K25sGBorIvaHBCXabtd3J2iu3plyiAzIqNYHGF3zwUFw8kPUjs/3R9paXQwjgQOipEEiJf7+
m4tTstOgbZAzR39FRdkYPObJnsz0hEdDiUdbnntaH0548WGBd3/kjecRmDAflb6+4ECu5thbXRPk
aomn2JDkh4T1cOs0HU9JF3ZuXsjDzkw3TgYIV9rtOi/SLeaEXveMaRMY6N7Uw0NZBst3kPXOTji+
9eVe+eKigL8Bi1CjaAHDGF+CBX5eMqjjJ2lEmAzh3b3If2somt/4F4EgJc9ffzrqhEYYyhQUGrP0
6zhsjnBEMjeFrL/zrUTct0rc6CoKFDw8Kx5zsbZvd8kM6V5WA9xZ9EQaT2an1d9VCRErzymD+JhP
Sf4RmmkV/odzILAE6IERwN30tutRsZYwsRk3AhgIX2r6Jw+m931g1Z/u78bNxeTVAZZEBHFTR6Av
CyDWMOKLJYUJSnOh7qE2qnuzUu4F2VsbX2xBatlULG4euW58bX/MMdo/c+6ZcGV/ZkEme4YTzu+s
mgLK/am9miKtvx7a/gRG8KnZLquThpeYCbYTBSBrjIzvNB3UbzXI2Y8yqNZvRpVHX6asxpwntppo
QIk9UP+UYCc+2xBrZE/uLWn2iHfw6LSGujijRdDPrt3ilzdigNod+8Qafg5Ga1e0PesJmtNk1Lnf
qKXxqC+Fvmekt9FhoXbARNAz4r/W5UneikFHMSa5FL090OiW8n8r8t5fpZU0g6cvuk39p1Enf6FD
9KKNdrvsPEpbdwkyQKLsJJij6/PQGvZkNbUFs38xym+aCbKsTMNpB0uzdepAPdHb5ssJBejrUwdJ
qBsMgeyQmrkAqBi3pynOXxxnqh8ACzeeg13yw/3NsnUOKLoKnDgdrJtEeyHzbAMd8MVgSb+gHClP
VZpED2rW9TsFk61jYAs+MSEYxad1frCEFCgIuEDHLLL0w5Z05afWZmmIrtlSvhvbYk9rbOupc4Dj
vAIOYQiuljNy8OswDeHYHTXVB47E7DkxXlOVZOuuXI3dV62V5kOWsXfvL+rth9QoZkG0BPK/AYpq
NYgqZclN3TljdsCBeQQ0bU8HG2tZb+rxs6xzI9rZPbfTZVDyeOiQKLndAPSWmggmSfDslIKueFAl
/ddoprqXLaGK0VFmfGiD0vBVrC936kIbaAlG5mQKsWp6FuvTYc+G1sQjliJ6WaXfabhmhjvGywIL
EVuBA5Rk+M5JkyI+0DnSyL1jOF+Dti3f13g6qW5LCKt67ZBFe1fvrUAPfS/oCIIJoW1AstA/V1WS
QvIZI7G+guUowDEhox74hjIUvzEYKw3YBVLyoZ274lceLgREeqdq/6SARheXzmGe7Txyt5cJvwl9
G8i+ZJVU1K6PuVJOpZT1BNNy3ncP2oC8qdnASby/B28PNmUF0FvIE2yJM1pFQuu7JNxygty4DFJq
R16VxZLq9rqT77nKbG0+UjgQeRQjhOrW9Zx6JY/tXuKKTqNYeswzQ3YdOZsOJJPyKZe1+diHpf6o
I++zE6pszpNkCnwywqU35jnQTmA+9kCtwKRABxhATjc1z5ikoLl0f0m3Jin0tKE8gu67qbfUWpvk
MCmJ9cIoP0cQQGKvCBxJ9+1MKnCDmwP7ax201WOyINm6s21u709aL4QrqPoJPM46fg6T0Ex0vuCl
1ubWm7M4/WiFVuQu5ZicdDWNdt48a+sWo6tKdRtxFKHMc/1NgTzNcV0Kj+pBS55itRtLOMBV0UG0
aJB/x5Yxb/i4MCu8pbQhp2Z0LH9aqdPaB8vup/IMRWNuPiHuBmNk0WzYs9EYj+8Hbensb0M8St2B
mlmSPy2WWnIr9qBsfPI7Q3pozHQKTjgPx6nbBrPi+JGO/d1xqp1WO+QDGFekXIOidSlV9BqkgqF+
Gs0h6fCKCkxUv1QleMzTAapBaS/mN7rRdujKUV0IukypPwVVH8keuNihgtTflZ8yK0ZVdJwkrTyg
v5THh2aBH+FaWUPNLORdxNFCzwYBQtLQGRto/ElMOi4h3QCix3Krn7UJ3SZz+GWAulX90ZgsOpzN
kHHIY3u2vKJdsJJVja6B59ZKxegvctvBypiG1HSrxRhUP2sD0z6qfRwpblbJ+cT5jfTqIiW4wR97
xPDrB+I47SUvKrl/yqF7VH49DfKzTIc/dvvAHCJ/6UZF+3T/CGxsQtIC1DtFGYA9IfbMm8RgqvBI
USve1BRLMzen1+LN9ai/T/jd/5qhNXy5P97GHsQEwRAlTkdFjmEFjsqVcumkOk4uWdmrkqc773IU
LTM3kEPt36GQ20/5YFc7L+nWlSKkSYWgG53q9cbvEbDgeQZTMCeh5lO7wnqRGPhUj123EylsDiW8
Wbg00XVaH+qOjnwdmxmYAmfJj9zSjYeoTPDYYpB+fyU3vhziMSQhCDOIl0G8Sm++nAFDf8njgeYt
Shaa2zdm8olMyzx1k939Mmp5D8Uv/sDrLAS1EcrBFDIp5dxElp21DACjapjOuVUYrhSENbaVEvfF
zrW8NTO45xTCBYnzRhRLNnuTXgnm4YucNN5Iz9nvlbpzKTsOZDDznlra1jej/waXhSI3scXqXpwC
HbF0G6sgTV6qE55RtV+mQ/upp4F7uP/RNodC8YvUEV8MSkPXHy3kNR3kIkouptwPjyEa6Bel0trD
PJv6f9iJZAEkORpkWGXtGFHMQCmzZGIVi0I/SG2qu3UYNYdIh7Lw97MSlS76r6YoMaxm1ZnmpEUV
atFzPqE1KI1T8oBWWhCQZKLmfn+wjRsEzi0Se9SAXlW3rpcw1pUZVQ3h7KfZqactjt27wJZ7FxmK
6tShkv2eOsYe+OM2ZaVnCBNJAzxL1rq+t6qsRFZVJh7KJz3+RVuqPqS6UttuY0z4h9O9COjHmFCt
oLk65kso9c5u8HtLygWTxb+OSjJdC/Qpr6duyQ3vDu/nBZaZRUmqqKX3kjMitVpFdfYOsRk7/xRC
WG4Q9wed72HjU73kspwTX8SI0ux8io2DCipemESJAi9N7OvfMym5OphxiUr4VKL2h8Kk2ySl6hpR
kx7MLtjjY2w0yIQtBLRyNhm1F3m1AA4vEzg8QqZITVS3m53poe4X202qyPJTo04fTKusjnq4hId0
WRKKzX1wWWwMUe9vwo27EOd6ip+A9QURbvVDlMGQ49zm2UyyrH+wAiP+6OR6cLw/yuZ8KSPTPKJt
jpri6mA1tDtRfsYgJbEF3sLOnSPG1ToO78jAtINdnC2ngr9PHuQ1BvopYQuQR6fAfrr/SzbuLQBY
lNXogPBT1vNFr68sLbQaLtM8hT5yhlwmRrp4uIjvVbs2Jw1kheWlCyJ6vte7Km/jIM6h2V30oNYG
Vy5b24Dpqjb/EiNWH2BQJi9l3BsPRjS/G1HGJ9Ur1HMbtXsy/xtXjWgTMm3uaoDr6/2tmgQnS8Ws
jVaCWxtlwyPdrf7Z7OP+RDLefKXqMO3d3BvDImAAt4znCE7nujwWdh0VOiqqZ6WYMCQsFztSPA0V
02MDXanwYLIjH9RWNvKN9z/zxsjw5+gWitoYf9YKpVFZYWsOXeqcdaOzjmpVFGdntKaTpEPRTdD6
wVym2NPl2jhLQGaF7YpghtxUAzX0RqyoYNAYH4cjGJnsYA7UOO5PbWMH4/ZFS4bqBLXHNcsKgLpN
nxDl6AToqi/VSeg3unZsoVD//d2ASx9laO4iimPrcCJclgioIhdiBerCnbRGfe7CRN0ZZQNRgyQw
sxFgRAZaZ+hYsBodpipovGJWNnpjV0ufEsVuiZjGMJbcpa9M/UkGOS8YUVWN8GzUluG7msJO8vdh
DZ+OG8pBLIJNu9o3aMsGViB34SUgWTyWqBa8jKlluJG17EkLbsxbsI5BJfMAiEBAJPVv4l6i3gzM
Gyhvs8BctXCCZeadU5RfrZovtZcoTt0dqmoJPsdCG8Irknb44HSN9u/9DbX9Q4gWeZBgl9z0Ne16
iIaeG/qCRkOAmVQZe7jearFLoSyAwdgqxzaqZk+N1dnP40l11UA3f9//FbfbmtVAqeOVsYnakThc
b1ejLo0K42vp3MsV+s78HoSibBPRYSPfOUGbE2ajcUPwArPl1OuxqjLXoyE0pHMqjMo8LawTzY1L
DVfYDPTEA7ICancqI1lKXCsYjOiYG2FzQQMZXuP9aW88EoAdmS+FUYh/aKJe/xaGc9LOMEJ6Z20E
bLuszM8JOm/v87Aa/pdIWoyD06J/mrNmPvclMtcHzEF1zS2WCI2u+7/mNji8/jHrhVFkkucFxoha
yMWnyLBQ9BqV2XpXJ9XoZbNiIzgEhcyxw+cKXbC/vwoIhQC2cgLRT0Tc6Hox6rbS+gHluwuK3igw
6ET4r8joX5g3EPplaeW8n4cyOKLlJwTuJOfCWkjFzi1we5ELqDnRELRCS3itXf+MRGczhmYfXlLD
6h5yw5wlb8nitt8Z5zbs5M8mjRe4RVor629fdpYTSaMCm0SfIHNZCbhMo+yPi2FGLqJo0sf7n3fr
jAk/EUrLjs6rvKpZRCilLbozcbvlleS3UzWdmmXoXaRGnB3exdZQgpcHeIbpkd9fL2FhD2Fhj9wp
iSHFbkhTzw/tBYG+AnGOneh9cywwmSAFhX/Lqxjjm6vDSowiL4o0vHRJ1EIGBhRptPIEtszYa7dt
DiXoATYZKU2U1S1VpAAIpshE7zaTo4+IyegvuTkO7zH7cr7f/1hbm1DgoS2B1zEpx1+vYBtIuK+b
CewtfRgPehVIRyvN8p3I3N4aRrBjgJISTFATuR5Gy0OjDMY5ODtxP8VHK9bl7mmGlB4+d4bSf4ub
NFO83FroPg9V3f2MYe4kJxT1itSLSqc0PB6IOQbD5yRf8nlqk2M4UCt2626W/50ank63CqayRRyo
iVN8X7pMPzVEFos/LDOVyzYywz+xnjSVy1uEC02kxVPilU1mDX7XSnAcF8uII0+l2PKngGhPamAY
0zP2RFPgUiHKpg91ULKdZfQwO2901IKcMWks6yG05Vr3higyC57UTDuiuZHXSNv1ZuMP3TQ5B3L+
dMCLASzRk6wu9kuipFP+DhvfDqFqFDEPs55gs9jikfWQWUUOPsSqouRhSU3th5lhBuAGRR8Gh3Qa
8uVkZaPUHpSuRLGzkqvMfke4Pz+EIVqdrtB+ea9JJZjoeZT6r42d5cE50prmX9JbJzpIcpU+qXVX
o7I05gjnQIfs+kMHhhzdpyBGHbJB0qB0W7kNP5MwoT8RhXjOuq2K1ZtbFMqMeFTbUDeLJb38Se0/
TnYeio1zABpINE1lxaACuopdgph2sIr+zTnRx+yRdx033ywE8rFQbY52zvdtd4NcWBjD8FQju+GI
H/PmfAdNU2ph0cQXxwzjA/2EyUUvfPHzRe4OKAz4RZ6hJWhFewPfZhEgZ6hAiFqaAYFy9Q70atlr
jWVHF11O068JzgvfRmVM0GFX7e6MqzBvcVeF5s58N15h3NgMijRCjx2qzvV8bS0K+jrVqfJGZfvB
ZlEeUJ3/MOr28pg4+v9oa0qnZhooxJd9vXNxb/RMKedRXoYYBKwAXZDr0R1jUfS86+MLMqKFg77W
UJ3wZaIu1XdwENtGH8oL6pBq6yJIkv8AZ9Q/95pDMolca+pOSqOd4qgfH+7fhxtbjkqFaDTZvF83
AGorD/MlbmRQUyUumjyd5I9JP/kTTbGd3b313XE15NIlC+BZWW24GPk1dUmaCCWi2IRSuvRe5uS/
ZS0s3aR3nAM9473O/Nb0uIJ1BUaKgDetHswomfNstCEqwtxXj1wgyjlAlOxdIil7gt9bQyEnShJJ
di40E66/cNoBPyPAYlsrtFsNej/+0CgDltjFfLr/0TYiHPJhOslCvlRYv1wPFYyODThF5xFL5kBz
y8wJ3419OXS03ZPuFEMNk3dOz8aQtCNFP1L4UlIwvh4yxKUFxz07xGWsig54DBhf6D+FRydCFC01
JmnnwGxsFtHkpXkBIeu2tFUm2kgFA4ns2FF5ovvpc9Fk5Q9w2aa3cE26xjjP/+FmApzMygqyFDTT
1c2UAQe3zMkhd4zr3msG1fwgzQXJ89RmHrrLnTdV1V+bN/IVFZNaNRpWKMWbq0FNJAztwSSmm4wS
ocSQkqTlBRwI6z98QhGNEKOSkwKDu/6EStiWKL0t0lnDlNqloRF5WlLavtCRO5VxJh3u79KNGIii
OJQegSSmDrwaL0iDPLG6STo3aVP9sOyi9+zU2Nso4k+5bjsJJjKVd7ppVMXWx06KhyWxUls6Z22h
nsa5L7xyKWyvLRvj748dHUL4OSabkpR+dcLnaXb6zGEoXQ3Lp1GC8JFrzvckqe0D3p57qk5bR+7N
cGtCaQKG2aQ/TO4eObEbRYZymrWi840oUw+g0/bK9VsrCRiNx9Gg+G+tdcY6LWpnK5ic86wvo4sw
XXlBt1T3+kHqdrC6W0MJ9jFkZ6GDvy5OzRU0DgXhy3M7p2IuZfWgVxOr2MMmv78LXxtZqw3CDhEA
NPq7t3WYtuFspVaEJ1yhFg8mUuM9oIJkPNs0758mOSCuG9PGSQ/YWCf/NnrfjO5I6RmgUj9zInVt
tpeHrtBQ885Ins3Pcuws3Rd0e/XuoOMjI3tI0we1n5eLbDxjmqae7CI1viV6V46eATbnMcoK87NV
LsY31FCJ3U1zybT3FOWs4MgzX/5bZVqOqOZgd08BuVD4yybwnF14Hzh7xRPAMm9SlSj2LTDssjtK
ge24lQ5E3kXmv7N/tcvQyQdYrOGPGLOS2c2MUdbPdlPIoxfE8vA9VZOxPyGEY3ylHscjRYaCSr4W
IV6nS0qYuoPVzmAPZiv5k1M6p3N0/2NsxJyUIfhL5K88JGJfvIk5F9NMzLhC0TlSU/MxG9PAnxWU
1kWDiOSDpFkCJPI7g+K7c3Y3dhxFV5hDEOyRmllfE61CACXjxIsfhlEeR/4JP4ta6j2zMX26P8mt
QpiAERDioqTJeOJtezPLrpI6cGaadJYw73uYyW2hiEnpTHzNDpSyWXJ5vEaviUz9g15oP9G+qT/e
/xG388XMBXw67Qmdpsy68JfjhNgbBZDEvKsczwTG6wWNtXzRunTZeapv73kh3iOafIgrQ5ZaXYt5
rhdWaNKqHmkMPRDdSg9ZWvd/7k9oaxQbcSabITaqLMYChqcqCN8xdVTelfOon1GxVfcwX8rtrYvc
Eso8gE9MAZBdBTrdVKNFBM4KtJ7df1SAuPxMh2kxPWTkssEDYk0JHWWM7gPZbPeCu8BymmNosfGi
mD8hr8b/S8bGAawsR19mbAQeRrbzy/3FeEVvXF9qlFlpOaHCR3B7U9+kXJOpdjFGFwSs20tJrWZ2
5T7K/wySHT6QViA0qEINfDcX4UDemy9f8iUdD1UiWb4xWPJxsHrzwxCZy/n+T9vYeHRrkOagXUOP
w1jthqhf4glfGITU7XY44TDYPBgB9jaFqWT+3w8FawDIr0q+jFDZ9TmzJZs2WIasSif1si9nPZ4L
RR0cMi3dlZHb2H7A0WFi8IyA5Vw3+AvCAhBxxKMhpO+fAyXU3C0pM6anQOvHnyb6i5XXk7yGbm0E
/QfgL8PggvbpfpqUNbp3XYj0xaS3gw4kjGqPPy2O+qsC4oX7sg1ZxkWGdZmOUSh3lPaksk7detDa
L7g3xt/sJh8jV6PN+zCrU5L5SRgoovRSTj8cAzCuLxt9/1wJLLavmQui6q2koIqa5xM6ZUpoVAbk
KVn72dGDofyblUbjDrwhf6axjGy3Q1jfpCExJ7Wn4h0SUI0u4891tDh7+J2NHSIglWTYVKNpCYm/
/+Z6lOh4pW2Erkpux4OnTktxUIFtf5y0cg+6Izbb6piIJjyuCHQcsAZZbcbeyQwtcEj/liL5ofRa
dFoko/PsXGt81W7lZwc2hI8bvezGRTfv7M/bHAY+IAUH2n2I8dDAvJ6oAuLA7jMKw42Wyn7eOJ0P
Dbn2QsfBWBheCLDGek+aZ2vKGhG+cG9F+HB9KMLRylMJefDLJCf2oaH/cu7MVmDp+jH4VATBDCgl
yINTVJXUFeq+ASJ8/1xu3aGCtCTiZPoN1ECvJ45Uzjg7gRqget2l7Dsny8+0gQLnz4xzg/I/h0JT
7w40Ps4dqMn4AXMnHsWFNrp0aApdfR7TxP6qLoXxRx/LETlFa6B4v4zSHnJha7loRgDdpza0UZep
dVBcVhOcc3Oxa5AT4MkQqY6JASuKV6bbxbFqwd1ZpuahMsNIflHiVrd3lmzjegFLzU4FLgOuWl6F
DEUskxmlDeGJ5szeqJrZs1501V9TMkiQ2I4wBgRTdZ2RdWlqtei1S+e5iuXRNyQn+jSFKIJ65Vw2
6hF97erL/b2w8Zyy+S3ISZBpbqsiYUaMmbZdcNZSXD/9RqrMU5sPs3MAp+N8tmnuv9wfceN6Aa7K
/hfoG2hRq83XKgHQ8zYMzg0XYk1Qfeg06gVTluY7tbPXeuzqeiGWR1EMGVPRbFo9QEZaB2k8d9J5
nEzpSY+czHJJRhfZi6tp+sWGWzAOAIsEArkq8vmcJkr8a6R2U/hSUTU/0ejXahe2nfM7MNGPdnXJ
VJ6MdDSe8QeZRrdV6kTxFkWeEL7MJbk9NoNUGJdZraiaWS0V9N9Ki56Lp4bjRAwQVKGDm8HUfOrH
GC9TdZ4CYG+pWr0YcUtRlSQpyjFTIZU8DEM9AEEI+u4X7RakktRJ0r8MykJzqamc4lmiU3p2qGeR
sHSS7nwiKpEfMS9TFF8fdLN84vqeuo90qkBZ232SL36gZOC+B71ePuqE3JJnF04KDTcvpOYhTgt0
7O2iViJfUhsdezVcFU8OdNTsI6E/gB61nNGKaGxnMjw8AqzOi3tV7nG/rvoPtdw1OdVTi+ZplMkv
PVySzz2yTo0rRdLwFGd1FSI6w5XsLRPoxjJ37M+aRkIFcHuw3mtgwb7aSlvaAGcQnfbj0qr1Y0TX
FJz7kkyLXyzLVLt5M9DswtwybLyOdRncJcSRya2LILJ9OzJt7qM8yHofO5qk92FDyBmCLIsDwWQq
M3gnaijJrpVWxT8wJfBlQlI1+Xp/s98+MXh+QnG3Ybohn7rO2YemM2x6f8ZZpph86CQ1/p6hznyU
8wFFycmYjtgT7MVdGwmOcBpl15PHwSlevzFRRzJjGI15nlEXQyVJr3V0rvRyNuhJAvB3Ta0Jf2eN
htcZ1UmbT6JGzZw9QlhK250luD3v1z9GXK1vwglkiPg4kgW7P81Dv8CO8FCatXqY5F1HvY3VBuMM
XZu6Fi3mNdHSMnMO1qjqZ4Wb0wPeL196o4xy3CsX57hwUJ46DXWx+994Y4LgSgliuGREw0RcsW8m
CDOvi/t80M4D1+YpMOXaR9oAbsa4pzS/MRKJOVAB/sMs1/KvcWeiUp5gIdOD3fbrzkg+dXIkP9a9
EX2/P6mbd+FVVQ+gjiFgbLwPq0mNUlwNauicK1X6tLCsF2VsvzhtjIbgooV7j8LWcCqNNR4EZnjT
9lUKvQSWlGBxikfNYYk63SOYUDwnCTRPz5c9+82blRSdNZGZEHeCiFyLvOIUEhmBvIDRC6z8JRi6
AHyVhMVpVSzSnvzETQwjBqNghyQCr9FNoRWDwNDIkBU8G2kcBw8FOCLDywo1P9Sq2fbeMtf47Q24
c4TcklH2oe2XYkcsbmuBifdeWZAGD+/qey4q7QhsTa2zTdv6KZx1KzsNoE1rYvuseKy4Qncii1dt
n6vXl2kTzmho7JNx3qRkOrd3DrDHOUepbbYPtdJmi6/RQ4MYDE1hAFSFZ0ihxAYcOKcvNF/phuDf
thjVc2f1kJcjOw1fqjgawTdUbdpCrc+6vZrXTWjHz6QAQ1sXhCy1/tXxleyF50fCCLYGxvhFRbX5
tzVof61ALkZB+hCqGNBPou7r8+SosNXw2cDvtainH1U+m2CsZnr8IQpJL/fP7taMBE0MSB/lh5vD
VGrOGCz0M86onUwHYuL+Ma5i1b8/ytYRQujEgW8jZIbWR4joLs9JVtjVyZh6KV44J+qrlRs41FTv
D7V1gEjqwYVAW+ElXcVx5tjiuAiA/dwqhRy6ljFo3yve7Y99nwffMlAJEXZHYUPoGkwg+EzaJvNO
BrB1gADqoTwmaPxM+voDKphaYZQ12+cZfKCwA6VsABmsHRIKuYUknzEj3Zv3xoeklMapJSXQheL3
9ZgzouaE5qp5JqWx/aLI6wcN0f/z/dV9hVyuDioZFnEKlxMX4rqtpjeKLSUyZm8hBKuq9culHZsD
8UXyOUdQoDskJLK2r7R122EdZSLhiedW1jyjYAqEZon/j7Mz260bSbf0qxTynnU4B3lwsi5I7kna
mmVJ1g0hyzbnIGNkBJ++F93V3aktweosFLIAQ7a4NxmM+If1fysaWQ4HFCd65jBGulYljFAySMSr
Kne9RdrLFFic+rIk9fgkx0g654sCGCu3Kam+6zAcEGM7dNkCt5uK3I1gDxaWDky2FPwrYHYlvKA/
TPNYPkhK2u+J6ro7uGAHSQGyj032fgifoHzmTD+7xEJjYsJ5fp1lOH6mbv9g0a8AZEg/VqADagZv
n4g764R0M4zLSML5znMrsaU6cLaj7Oj294/lXTCDeghaczjlQTXEwXhyKdrbmscOTLgtYu0cYpA0
E2HdFhgKWXaRPyBlAkZs8/uLvi9crldFxRK9TvTj36kwUMLtpgjYxAMQPc4WeTlFOoD+zd3oed5Z
g1Cyyil6ehdGs+hqEd1w4aCgcSXjrj3EOsUMiQz9+DkFjrf+JJ/74HWIcNfBq8EYPz7dyTaAgyta
2gm1AN+Jx9fSiZYbWxn2n9x3pBOYUfGREJ8Gz20giGxYkh6cEYy6FoCgMS/7OuRHgoEGdWgdMb6y
tgNQ/Pf3/oNdDqHIekAgIViHp9+uLe73fOKtLg8QJqPVk8q0WExa5jZu6WZuR/dMmj7dSK8ytzDq
/dsqWDx5lB8QXGKBh+/WG3x5bQeyforgMlKHSaZN7rT9sO+5mkCz8vojTwe1EWr2t1Mf+Z90KT76
9hDkoR+TIiTDQOTbb2+9uO091iACTBL+sOIcrqJgdHHrCWh9nqAF83qRIYGcc0PcT9XRH+zvsITE
cbZCYfAJ1jf/L1E8vq9NStqXh3Cd3gUuT9DrNulbr5Bq8a/N4jsUGSJnP9plrrHwOvKVRXV4DkXH
7AGavARmL9HIfC7LEEEKDZvq2mA6evpkmXy0BaWYOV/n+n9Bgd5+UMs7GFxrhK604ezZ+C2BWKC1
yMPnoJo/OeQ/eOWgdcNwO7qOaw578sqRyhiHV0gDfKha0SmV0c/YuOrr71f+B/ce+RMEApDpolhz
eu9p7fWu44w4gLol3oO85X2prZRbtwwdN5fsb49/YbAX/bBV0QHi7rvovwskn2Zep4e5o+VOACTe
bsig+PBJZvged4ELQWMa+BBvoTXxy6bzL4tq8YHiKFsELtSTcM3oPRsnqEGo4BmeWs54l5ZWfxN+
CDguDgL54vdNCAeXNETtmdBmOmvJ1Oi/v4DefCj/7QKCryeB0yVLYJbJ7Ras+PLGh2Hwhrnl8kng
9r4Ssd4AqBVwkkENheDi7bVYQAkfJzc5mLBUu7mG7qnBcG5GxnTaD9htcgxaBBlemQbOpAZFKkX7
7pNF/MEbg40tRJV/rYrgYHv7IaaWLZ0zCUT4OG4vwtjBPBofyzNQez9z8/voUuu0GTqU4BC/C/Op
WriNBqysMZTVTyG12sCqXD6QeLz//TvzwZuJhQut/jpAjh37JDzwIlTSGmjnDiIS4WYoq/F2ETX5
hCXzwZuJa6yCSGiX35eHlwSNy4gj6gWKanlwa9nuZ/g1XTe41VXepSr+9vuv9cExsI4grXP+OApR
kn77rGQ7SFK5NDmMAjLljMysee4Nac1T7Q2QXIVjWr8svFe3pseIbq7BUP3sBflo1a5DsXD0AQgA
XL6TDwFoMxGMzuQA8uf8jN5cueMwJxZZogPaZiVSgDrDMB9d0JDg/BwageXMJrA6+eT9eafHQKKx
lpZwHq9dqtPt1y4l2FfKjQ5pjfJnpZIg86K527QeKMfD1MsbqxYnj4AS+uQ4/nXeniQFmJbAO7vy
TUAIPHlpCCx3yFyx+JCQiSyb0Ihwy+CRmmS+9gN9BORy4lkAGMR+TIPyvpakvG9Tslxa0ZWfvcIf
BMPwqlkVydhE1uHGt8uiRIpV930ZHfyBCxgd4flkMwYfihhYlK038WmTDHx5+f1i/OAdAyKRgCQI
YfD7AWls6BDJsyE+DCp+Zguj55hFqD+pzHywZYAoDc0zZqJhOXTaA0Va2WPAG19NNrC4H1zDwA23
yn6DX13MNr//Rh9eDCINdF8g8IbRysl9bKvVYduiHt0O44EC3XK2GsQWqZjDvx+towINnSZa2mu/
5+SRcXeIyz420QFVHKgzhklurRt1n7whH65TBK2YJsexCEjhSdRs3CGYS9tGhyU0rNskLh1A/hn6
9rZkXitztnjtUTVj2+VwhKwv1QRpU0bNDEdk6g4gMv/9O4xx79VvFN3zdy3tlIxC9LbDSvXH+lyj
sDRmM+buusLVSag+Odo+WqGYXoG8AoK396VF1CpDsyQiPjho7+USvaQcPsD9JynRR6sGQ7cQ3GKw
GEfpyaMM4TKk6YiroI2PYb0gmvMuZHYL9Y36D24fBtRxnq26KKAu3y5QoAynaKK4FOYBuqxPZ3NI
W5MWZcW9Ty710b3D0sQO+ks0fRp11g13lgkDogeXOMOZxvWgdDSfWbZ9cJiAt7IW/9AfgEPjackg
RakkwTw4XrlmSL9LWGmXeblIOWdLbIE69iBN/Y4YKQbjaFh6mHWPtCuCcEZR6/dL8/1hjk+yivtW
jCyi7ZN7Kyp0zJPGiw4EIqoL3XUaykoZVxom0WQ4+lb6n+UPH11ylT+tb8JaXzpZOTEUq02FEPHg
Y1Jtj7mllQiDkattBQuwMxOoz6q575cqygOQpeOh/rJlODm6UUTXQ5A05IABAl20A6+2qCdFG8qh
KPz97fzwUihIABy3Fo9Pu8uBcQMoJKP40DvxgKlpF55tQJZumWjdT0ZE19v09jDGt0LPB9E0QQx7
CpJABIZGMwzVDsHEycYtjd5aqV+8xoSbriUoidZJCXQWg0GDbT8X3a3jcO+uj/xvne+PY6i5376V
bhs4NeQ/5GDgTAQNRMXv4Jjlnbu6hBcw8+bdEvBRZR2cl5osoPV8CWzNZ1qFj2449jpUwyBZeZ8m
aozKtVFYkYMrvGHrY7giDwPb7z0f/frfP9sP6mCruBBPF2fLOqO6fpa/Zm4jFMaY+Y4PEF0DoAoA
mP/at7VF0pI49z0UDDsnGtI7zk18MIbC7l5hTPO49O58zpOA7VSj21uiOvPz9x8tJP77p4HlDYAM
cIIAD5++x2Gb4KtD83kouyrVLwi/pvBmjnrPyQMnIGwbLjEIZgTQMv+IqR4JpbR1rM1Wwpq3NTUM
PKeMRgy4rqaDGjC+mSaHiukYdWHUXSPiF82GDfj1meZmbDJNOvYTWrZk/GFpLKst86BgPUqXtv6R
peju3kcNMoJMwdg9OfNHXUEuZN1x+Vr3qaB5LEJw45wotbDTiYOqfYHoh82FDqwKdg4JBm8vE08G
eTqVcZiD763KnwQ2WwMUBwYwthyd7Kq9EHrmQJRiPN0UGsx4HEfhqF76uG67LRT50HDVA8B0eeWA
L5LTRA2yQHyLnoQAXtde1a2vUbh3UtFngrfsTNlmLrMGMwkmA8YfADvgkPzrpBnRQeGCAT7TddYb
cj9oBGJPyKMTKI2M/sajUcd549eqLlym8C95U9bXQOcxddY1zCv3VclcfwMXO+i2RZXO4qFTweDH
BUFxnLwsM/eqLQ0FKTdTAGH3xiSNhTUENLRL/wh5RjIdTdt49HxuIztueY+U4Ns8DsbNIW+PdU6N
H46bhioAokZgP/mN209OD87oYp85i2hYYNKjv5Og0Dvf4Ns9XlZjF7gFpuppNB/EIrxJZiqu3PCi
t/CqyVkYmOM6GwU1hZbRN6L8qLz2YoFqNwh37DGKme4K4IUhHvNkDRUWJqt9NwMpDdRfcEdcDcOr
0n/AWH/9wwtUiojLN+Y4MAxr7uIJy+cWA7jDC1ochGWo1nd1BjyM92RL3xFXGNYyXsY9uHQf0ecJ
LiMdLzNoUWH7XQFfOj3UVd/bHerN8xHcqHG4XnAk1Jumivw2a3VnRSaj2JzBJEeX23kZ9QNQMH5a
WN+Zb70yis5dt3MeUov/gVlsLc7ghgy5snX5dURaF2UuLztdzNIuICKkHiVpphpSLznGTMaXAb3c
Kg/DKbjmKHLo8xj4PQANLb5jFgwqsPkUMFhv1dhfvpCZyhcpEuUX6dCic+FCr6POu5IPwa5zmkDt
G63oD4xaTXNBYRb+bUhVx7IujXiQTUhHt4uMm5cG2JDngcDHNovdHgitypnTL42oXQ99r85TWaWV
uXEmB7Fg206NyNIIzblMsbjxtiGEnekWmEN4vjhIwwtTluix1pp4yPGagR4kPMrtvguGqcSHDJuL
Fo6v3+WceKzwvMl8UZWN6wIOPcl1DH4c1UXMTUBujFcOYR40pYq26K5jXIGHUy2RnSnPfQwEwHqH
vo+r8ZxjIqJ0ch5LYosAY9MQ9tURlFZ0WvWIPCTIr2dRpyWQGHOEyE8FgXNLwmkg56i3yS+DRJ/v
JbFdD0NPocr6wuOtFz+Y1nZ7BKuQ0zdjLaDUZb2Z5bnpqqC8In7T8Is2msiYgzCZnqNTLttN5aT2
Ykpd8023C2pgGByA6UDrsfBmqjvpXi/ANKXYCsGGwU7ah68eWiBdjnnV1JwFiQj1Do1IcTQoBMRZ
DyetKhvBfQFFElJued20BkrKUjM4Ii4YEsnKwNNQnvGWPs7wasTAQ6iWGePlqM1dq0n0lw647uVe
l1OnNwoVpQqLbrAR8G/NeDuN1IPu2OKOsWhhd4J14/zg1arsNxW2l6tFyZZg3MVxn+MpYVcA6soQ
eEvhepjtHiWmWlGWshno1gvJEinJNQEYLcS8D8hkR28CZeMGE3zyaeEO3o+gSvgFj7G2tzXOA4hF
eZfkbow5nRw0cGbzOID7VkGBNbSPsL/q7LYKIGc7HxevgQ9MZZrxsXaE9HYhJtTvamUp2eLZJukl
Dnurcrid6aupHCuTQxM4zxeTJZCigQpDZBE0fOmAigABMOsbK4YsZG7d52TsNdv2nR9X24kinMYR
56l+E/gA4iMg8cZtNMDdLG8qDfWX7vzoVYVGehlVfg8APLK4DIU8LF4L27CM2H68NVC+fPMc1fwg
hAfX/QB2DMYZafu9EXz+7nYkbotJV4JkMyYL3GJWNrxDpbyFMtVbXAzJYP094kAWQ5Gq0X5NPVbe
6diI89FQ+9MksUHXuLfqi0bejX2CGikzuB+yx9lfepjm9s7Ct/3g0S8kENPXqfSaO9SSaxjedP20
AfnSgyFGo5PnqEPNGAa3tOkKCnTPzzhBX+CsdGs9HjxFx7qYde1ejYnTsQP4zs3lopI5zjsoystM
avjM5QBK1V8A3p4IkhKs6rx1yTAdJOSfbYG+d2yPcoyjxxqSoBLmEIq4GSDe5uecoGMDkhaMoxIM
E15wAJDDLOIRKMN9HFXHsKdTl2GqpQan3UpelFpgP4s6sqAULKXAI4M88GZAvwVdTlmZJXdo27wu
U7mEGyQV8BIKZSiedTV606MxyfCA3uLsYBRpBJSHRjV2WjgrOeSg7FQfEjhNjNg3gvR51nZ6DeFi
E26wFQ3uV6sNi7YlLz14NdTWDTeSTfTSJwP/GoC+h0N+9uWFcrj/hHqCXPIoEMpkgUb+ko0+ft9u
Gm0TF0wYyF4y2S9TckYwKx1gNkxonnW8b4CFAPYNUPN4pDfzUpkIpe+hV3kp3PKAUJI8xUj2uhwl
tvI+oQDZ5ollgl8jhPRxvvTNhKndtE3HwjrO8kqJdqNsVDBZKTgkCsgdSWyDMyP9pC0wq2+9jXF6
4+58HfG98CSJCmdsdX3sfbLccj2ycAcPSaxxyJ7MA++hp8yV9InK6yTtejwRhoS745DmQooUwSwP
8cJ0CSO3xe4j0EOR81fl8kVWNb5lCl3t7TA2s5eH8Qx2orHB4NSYyS2X+DuVgvHH34e970uh0Jqs
9TFgPlc+60nyqjXehrDuvMNAhvDQOa2aC+l2EDMGFilQVrlldS6AhD62injskwTsg9QDmCgAshBl
QqF2msRjWtztcaJ5h7RP1yCtaq4xDTxkU9x+xib54FIQL6LWC0I6umGnuR425KF3JPZigKvnokIc
lZOyFHsrp79N/MEXAhAfRZ3QQ3X5NIMdA7ca65lFByqCaFOCrb6t5qG6+f2T+6AGsALVULj1UaV6
19kd5aBcNc7RARpiZ8kwCDM9GOxJd0E5820MdPDr7y/40R2EsBXpGwbFMVB9kq3qkI/D3KcQZCKu
3Hha+seZEpC8+u4zrugHq3IFumOeA9YFcLE6qacajUFB2A6G2HpGj20WMKU35WRLupelI3ag8SXw
OZIzxdk4efVnThzvb+3anlhXJCoDYDecfNOhEw2txhGCUFmFW+I25bnfQ1sbptotANOzn9R0kf5+
kHvCBBnVQJBQIJo7eQ0HhPmLTnwfiMHaeZkAOCzh3YBPkcULD/qcc+V2uaRa6zweEnfJOiHEkZWB
C10WhQvgxlYYu4WLCcyh8bnb5MUX8EDKWvQ42iysXM0K7uJMxVERjLAiYm76YgO+gM+2IqqKnnQV
DG1DXz6GlXbM40yZ3+VTSKMn7XYhNiqn6SBsXqYY4OYSQZsLqngLB/YBEzULlxPiJg2oDJKBqXE2
nZ/K8gy/pVzOp3Dd6RHZe7yoJ3RmOkBw5+SqhO7E3gpGkmbj6GFKdob19TWfXBs+cy8wAYysfHDS
EVB6VT6h4AciTI0Drir6KXWGzMWAWrmLKz4jOSo9cZumYlz50qtb1mU7eMrsIbXwAfhoqEGbhQ1O
nLuuLFURNgGAmknrOt4OZWTTFdqponjbpMajBYIgqgBqidm4Z4Yg5K58v50udewB5IFpBtZ+IeDM
OVkCxmpzjrllNm3IFE6ADsEmHNZcAcY/voRI4a8WA4193sYyUPmk2mXJqwAE+SwW0Deg5mPdazMk
ur+AnDu6W6K0HfM6xdTqRteVN2y8tBph9w3wO0TlaA6E+0mPy4sxi/dQguyDo3iYpuroeETQDP0t
nD3hMA7gqjRDw3fQ8bFrla7SLRBJhhRxkm/WvwgS48aHFQ5mPFHsrjNbOkuCLmA1ORupeSNzAmQU
ahUqakVOp1TcOEEy4GTAOSa3jmS4B3k32uCeTnGvqmxI41lmslM9uxzKhvGf7cLpY+w2MdKHKLTJ
eeMl1REYUdhGIpfqVA7lTnnGeAeb15Q6CQiUbj+K4zD7ItpbJ0biglHt4SGlPYsxxuFHeA8gAnjU
s4rPpsn46U5Yr8Vw9VDZM9lHfMymJir1bh5abylknPRPqsHUH0CEOqyz3nTBnYqm9CvSnPbOpMw/
r9CIdHJVR0N/nBKoZDM+UifdY0JeXfShxbjl3C2k3QOXL8pcdGgUbGXfInAYIEYeC3huqinDq+qC
t8T85LKrwTSCKJmCJSZYRac81sP4EoZwy8Mr2KevYTXUM96bZQo3CLZc9COrCuMp4BJ4S+5jECYC
NXHUt8qlYXd0eyAaMMdoy8dwGJYBFP6keUKMSPo87qPlPkVZ/KdemLtsWNWb+24xk9o5GDeXwJIH
6+9sTdNtO67j22qR68SGSyQKQTSil5Pu2YjGZxR8RwqwOBd2TtXdTEF2zTRGnN1NnzSswxiPJWRX
JqpBuWeANcV2hFbjh9PHk8WEC4SCmQ6GYICpQGRvgbxjNK9RY/SzADYGwyGdKN81YkjTXILIPeau
TSs3Rwg/0HPTQKgG7pbb4GEpicHjJVXBmNVOUG6abirTzHVi1m2R0QXI7uAmjYfqRNtgrhW6G15p
zpWvVZuj8WAGTARPaGmTUc73uuEJWpypL+5bPhK/gKwgjnMvQvaFzlMP52aYRj1Vogr9XcQqU5St
noAfQxenzmUl3EPHA6M3A+eOyjsLddPB+BXcCDxdttfIuePnwVc1/+SIeN9VAdQPs/WoVEPKhVPi
beG09zBlDjBLcFjWEgpawaLwdZV+Vp9df83bijQuA8EWDj3U3t+hYDxCkZSwNjxAGavabI6EuEpp
Szne55n+QFedXllBo11XAy6apXE7xesMqQ90YtB+/X3A8T4KgHgWMFMXyD+EpqffOVlgME1QAznA
4mg8piXyU8f31RnqfuQGJb4WHMVUZUk4dLvfX/mjAACSuV+Kkw86c7JnwidCBAfB/eTGKOMhx7DD
NlQJvZy90vmkZ/bhN109oCHTAkX0NLQKa9AN54kFhzXUy8ZUjkXCgmbbl+NzmQ7xE1KkAbVKrre/
/6LvYzqg0xHQrUJzjNqcBuBOqzGUGMT+Ie6rBQisSBXG7xJUtVz7yaXehzi4FMpXAKBhbgN2hW9X
MEobXdtGVXCA3GEp+kFUFxKb2RXg3O22C9Dy1DGJ899/vw9em9VqEtEq6vqQ7K83/i/9Bh1bMaql
dQ8yZOyQqvI1su5n9gUfrBaMoeD2wYYR7kunfdxJ12MDwL57MJ6MWZ6oefgGm115AdZ7yjYiaaJP
Jlo/eGxYLRjdwX/QEJ1qWptYAYBeBcvBdthB3ahugFGizVY5yfCJYuV9j2w1boZSI0UcjGLvyWOD
9aKvx0h5B3iDLJuFx/63FS22w0xbeMZBZMiR33HABxSyfOBTP9mRPri3wETFoF+A+gB9xcnlm7rr
SY92zUGDArfhGhLeLm5LhKVLm6s5/A9eCOhS1jD8F3DjVJ8zdOiEDdJdDtrnbj4t3QgMZKMPUaT7
T0Rg7+F4EA9gca7SG9xgbOtvFyeP4plGKnYPQznizXYdIl5WfD3LvLnmr2kPrxyAsQI6ZW2bOm2O
lM9ITIpy71JJ1mHUkbgaNskmpX87ucRHQ1YJcODaYj+9DSGTIlaIvYAmbaJbHgT2m6dN2xVzMoWv
k4fCySdv6gfbA3Z66KIAPoPDyWlnkPWY8otJh6EMqC0O2hWmsEsAQ8ZoUmer+WGuMLb6a3f4r1fz
39WP8fp/H2ziX/+DP7+Ok+VNVcuTP/7ronlF8WX8Kf9n/Wf/96+9/Uf/utI/uFT8xz8uXibxj62i
319kM9LTf/PmV+BK//4kxYt8efOHDZWNtDfqB7e3P4Tq5a/L4TOvf/P/94f/+PHrt9zb6ceff7yO
isr1t1X4WH/8+0eH73/+sW7p//XXX//vn12+DPhnO/Uif8CI8+X0n/x4EfLPP5wk+SemV1LQZwBQ
g55jdRecf/z6Uer/c9VvAceJ/4c/+fojOnJZ//mHR/6JmhdEOuueiGGG1fwY++yvHwX/RJmJrNP4
KAK7yO3/+D8f7s3z+n/P7x9UDdcjYgjx5x/RSdMWroc4TzDZSFatCVZssu6Uf9nguxnWV8FCu13I
TLNBMYBlmITpioHKa7dJBuj6gfzu2upn0nr03iXc2Urt3JiS7NvWgodRT2IbroZ5qF3bQxl11cHv
yIz6vQAiFX5jyGCDKrMo4eSjF3zzF0MLG06I8+38PLZowFYSQ9F4lY9JEzZZhL4tOujuTZfoJzoM
aHKV84s3zZj67nT1E5bxesOA8UNVlP2M0JEEAhKYBwkgwUKmbqen/o4SxLMQwwZ1JpQ1G56IMVO1
8mkmApwrmdfX054KVaE9695XXushtCYB8E5J8ojxIlcWfRXSZtfzFtoB4nWvKHXJo/VssMWP4wtf
G3sztVMF/z9w8/dlE4gi6YYwhrsQ8kTVNJdk8i7BhJUXCZwrtyGk05qRZhckzC9auDzGDqurLJgn
ca7AZiYZrdm4A4A2emalClBxkO5F6/HLqfW+uKXXZkPXxbuFOtXPNHJgDjal6eVYoRGDKnNYFWnr
f026XhTeKNqsG7opa0Lq7OcOqP6ump+qobkIYUK2DYcw+mIH+wXlKn/PZre6oDVSC0ET/2XktK8K
eACERWOi+rmf5ZhjSt1H8A8To7PI9F/dObbfI8LEsQn7GENwsX0amSO+odH84i4WLKFuCmuZkYDB
6M8HJHXXLXatW5N0XrJ5mEneGt4cZiAlrtK+DtA3GtkZGREgIpFh99J3mnyKhZOBI5mLye9R/y6H
Q4KGYqHbkZ+jChJ/rzjceiis4L5Dq9jAMYdp5d8AMhw4F3JmrdxL42NOX64k4XKWTgvX77o7AxGy
jXJtSg2/Td73BZSDZa5Mxehej+hUPpZJ37V7ZX0A2NHabdH0h0LKncmSjxg7OC5VFBwVVbcQUZpN
pHWdU1TF4S1XoxHFk8d47i9TtPCtg3YApLGPPvzxisFOD6JMBUzs7J3DwvCuA33onIw1ziqPdQP6
4MKWKndrgs7VBF03e9JOP15ELEj2kmu5QaosHo0zN9sGE7SviUElAMV5Z7mLkd6cDdDOF1UV20e3
nMXWzIO8a2dJj8MQlfcuShg7pMvw5OMmSs59iAYy1SZ6SyLm33bAPV8Z0QywBcYr26vRPRJ3aYNN
A7bdeOXbGe50FGKLLZ0T53EcYnOtqO9MmfWZxLvfaoCH4sEBnNpxR6AlxA00KT/dEgefnUcvJxKy
6Rigm2LBCFexoNV81iSoxtX1cNWX5VMHjoKDPuXema/YSBBYR2F3iHnc7BkffigzmxxSUrpl2t0O
bQifObpiFajTZRRCHSTkobn3epvRsl1VFv6GDhVciSvntmyqS78V30s3kD8kWkZb1aQeDOPA6Ssd
fR56de186QRoDc2RV07fi8sp7JrIbipMfbZ2IyDsb9JtDGkBuiFintQDKr7nsBQMXgOE6t8lVKZP
0Ujj61LU4RljXia5vF7z7FxVMslSGZsMY779nrFw2E8LJq0yRBPkpm2iVykhFYDCMM59gDgwVpVu
gLZeMnhK6gdRl8EldW5jJmyclzGsR0LsjxeKGUxz0LY9pklXf21RP7xCr19fwPqmulCYYcBcdUDL
bc2d+BJVB9C0hRNso3E5mhnCmZKcJwqVHyiHvvkWiaObQgAhKM0UDIH8xjSHsuR3puq9QqTuTbSY
8xIqvWKe0JQKUMbLRWvMFj297mxkX5kB7yCI4CAEUfg5tSy55jBC3MBQAu4ZLYYFnSFoHwaC7uSE
BjVcGktWZ5OHkmImJY+2bofa6OgaYrKSkGHneSPY5+UAP0S+vAK9emMmgY62G8z6MA2TX9CmDn5q
Em3gnhpnjtL2Zt0zIbONL5aQ6D2Yyud4XkHuw1D20NDGgFrOVAZ+4ngfdwzY9di7Wr0699S45ruP
XuZ2FiIG9sl6aG41dyIEbodwO94HUBPno5plPkFqWFhOQEvzebUfUApFSZZMuddAMZVR6d713Blv
tYAVdmPYk+sk/TmmiMiGVBWUDGwL/aOTMxdv3Gg43C5UOvh5V7PlTnrpQ1SNZItK2BbRQVcsun+s
pgaWwWFUFUEsbY7BS35dYYgGbgJG5r0P4yxeHtGqtM8Srn5FUlVJFsBUfAvZym4gPYq0Ru5KTM1u
6iGdryT0RMBsfYF7ZbVjVIPnwpjZJmGXbAXOynsiqy9wzuN4zBj9HTtyp+fladFzd6dFy4oynPUR
1pfDPtQCjppG1VvllrRADGJz5AZ5wNud11DIfYy6FCloAx4KfedpCylD2Bh7kD61GLH3vX2vZp6X
Ic4xt0zwRWcL8GJK2k0Dwr1A8J3jI6Jdy5ybxFUcW4qlYNOWV13pXXYE4ceohN52YQvLOKL5uQ8s
Zj4YbEx8wU4lu/JemWXbqvBpQSkQjWuHsdvaKAGnG9CvIqRoga4Bic+CGjiVzAeAtN7UcKUhD04P
Ag1KuTDiBAU9kS9CTCjupOMV9fytjxCj6+kDtu4ow+Qo5oi0RDe0gT+G5DWq/qUPOKgOHz3pow8r
6j1aDxc+YTcjbefc0/YiGEMOjQMMeeP4YoQFTtzYgvKqaN0BxbzmUHEUlsYmwSysR7ctnNiq5hHH
6ouGxWDrG52lKVTlkPNeJzDz4ZZxxFrxxrryUiwYJwSU5hz+rQcKS2WwNDN0il/VVNUXlU7NnTPX
1whFbxvt1UDdePHe6Ua38FfTP5irQvxUIMVSGdY8dq6k7F7ZWHt3EMtsSb/GaXWrMn8uoy/RPNVF
VDJbVKNK72Z/wL2c0x8R+AoXyhPYZEz4agAY3o6G8BuHK6jhklKC2d+1Rwhd3VUcgkK6D4mPtRiM
Uz0C782k0G6T2TjWzXLB+f9i7syW48aVbv1E/IPzcHlqVqlkW25LHm4Ysi1znmc+/fmo3rtdBfEv
HqtvTkR3R4cVVhJAAkhk5lrLU5tNDSto9E6vNM24i5oqoQqsGX1I661Td93KD+A3uNEHP2w/R1D0
Oz+GoRpU9++M1B89jT5lCf+Ib5yLV9L/2+tp/5xNz41K/FX/Hz6XFLpC//fn0v/hSimf4uD54ok1
/Z2/30uK4fyPAokBXaLAQAxt+snfzyVeQv8zgUuJ2CGIhNDz92tJ4u+QB+ABNTF3wUowSRT/57kk
6byXAC7z5wj8URfjKfUH76XLPOP0nocXFbipjCSSTb8vH3H+WvKSjLDF79ST9Z47MfU5x9fdFwpL
abQ9m5f/vNTOX2aXaaPXloR32ei5OlJXrXqKbHDG8tYLjiaCDryg3pXFraQbf/vrxUv+3N5lnui1
vennZ+/AXhk9Gciaeqqt9ytAmG28cekGuj6oOSOQoaM+P+UxyYhdGsl1eMekYlBOyHRvwvibmvwg
C733syU1z8v83t+joc9eBbPLolMCvzSUoG3SD6i9ndLKvimCfG0jax4tyUXNWEG/B+1rUrJwqIi5
tbjlbKe1ST95FNw/1QOdjbEcIBkZV9rh+sxNjvW7rvAyIEyBQYcThvSOI6TxLMKB1ItLHZ011V5b
FpQ1ve67C2nRmfWh5YIcOYjYSXFBcO82U3MSS5p+SsE30gFpfGrggdnSS5TfDW2lL7iDOjeBUNxM
pDCwO4MAuVym1vakguSHfgJ006hriR6ah4zHAX07Qe8FzKaGvlVglAQidtfKdDx75ROAaCrNFfgU
g2jccDtkXIBerom1rKcmBBG+UyDzIKXgh+EnApyRGFQOfyE50AWbIFXbrxPWuPnQUpw7UD6NDLRi
+OHC8F7qK+KiTZIsE+KDJNAL3+XZnmpQAUQztNFPWiAjkqEU73hCeBtfsvWDPFrr3pXeJ3rzLXfr
8RhXErVmWvQX8s8C0OfFdUDJcp4Cx0JW7mURzr7CzN3CrMF4nVRNUjZqL690p74L7SmGGsKdJKO/
Q6d16sg3fom46XXHnZsEoMBsEYojZJrECokOobFba6Nx0qM8I5rJh/tU+ViVFeDNuo5PAe2J8PjQ
gmqG9E+V8CtYvbnQJzXzFaC3aNTiJkAvisaYS0+rbTovoUMzTqoSFV/MJnUPkDF/bdswOgSq2m2H
WI7ummGk1FvU+VZxA+VQ9bF0c306Xu1j7jSuMCo4OL1FTeXyO3INaGNnZ9KtGQ3mHqKZnl6F7j95
2f/1MH+95pih6szRRH5RgVHs0gxcT7ScqY10S7BoueOxt/KfTkSXk2bKaz9Ezq9T7BB3C+68v/58
hJCEcklyjFClEWa6hx0WKMQo3drKsVTiVWd+u27g1SE1je23AV24RIbRg6lQ7aRbVb1PoJ0v141z
Iy9ViC7T6ewaQyN1T/AIvtyktCDUizPoPRq0GZzbutUUnnDGXzq9CkGphpswdKODZ8f+9o8HdmFS
8I0KyHZSRZZza72Pi6+K+mBHD5X2cN3IqyNXGJfgGQAaIJjOTOfWk7916ROFoS7+o9rHy9QRvE3K
51PxmWrlpfPRRFhBJRz4J1pE16Fn04rdrHvvvtWWik0zu+nCkrBIXRXy1Bp9/9Qo7i4zbMBN/efr
8zXjB1MkOqmhkod/xaJY8LzrkyL0T2QM/D19IeQevWqb0kMe0VF3V03cEddNzo2Kyx5cG+VCFQz2
5fy1NGDT/ltj0iv3xdB9LU3rw78zIbgakIGhyApMlAPtYJoFdik3lkLKVyEsHJ/UOxXOICRlDVEb
Vxndpszdxj+xUaE1P9rSfpKrrHGD1Lm1i79qW9tcH9fM2cChavE8oB0Xag/h8GkmlAuVVP/kqXcy
Yr94ndTdQ2D7liX6bUd0cSV3Qqs1Ov9kRuVe75R25SNSv2Dk1WNjmj/iSgg7NJtq9bSVzy5uOnvL
wCCNelLem+k206mXxO/bcNjb9HEUS8HY7GqdWRNDZkiexyAb/BPSXnu1SY4IX/xM/IFuCo0mHmBP
Vb42Omvh0Hu5eS+CJGGUQgwI9UwrRS52S/+jXNT7ymk2XnHMw5Wvql/AcGwiDziXUq6CplknEZIo
z55/gJoAQb1vXXmXBD+6Vodmt77zunbVZdvQjHaJE+3pHt73Wb1JbW+lSAevHN5w0p2v0LSCZytU
y1ZhJ2hPnvLO3ynEFEzhppfAESRP1x177hg6tyQ4dmfUZmMM+ILf3Jdy/q4Yfaoen73AV0lxLgl2
q9P+f7UoNNNCLgE7DZX8y4G1TiNR4tD8U2sgPGwfqP861TdlLEFPNl+11v4EJOhIDlMKocFfufF9
iNwMXL2Q9FmbJj2G7b0JDlazpszbDp7Rhb0xc40hGfL7A4WZR+fKp7ricPKjYraTCTDfNb3sT4i5
pWt57jhG22hiMiC3APvL5VwEcm9OUDEgC1lcbhpguSSi9OTm+gLPnVznVoQZH+CpR+6iZxsET1VT
IhP1rR70Y6ImCzM3OxwVRiGCTx4EYjwexhV0rz37LZI/weW/ackSXx/K3NrQav0fC+RMxAmDiaxs
GUoNoXeEDoRd3r8ljkEoFfICOGgmVkBhVZoM+GMZjP7JVe69QTtkcrGWtHzh2T07FLDWdLIbNsGZ
MJQsAOSZ1y5HMK4vtY/5+K3LF94mszbQtCAn8iKCPf387BBRzUw2A+rXpzC9c0dtHVX70CgWLsbX
DyCOWbhK/7EizJemjYywoJrVI+exSmpd3VRQsN6Mrpdvg1C9M7X8C+WEdeUZX42qTkDslf3CV8yd
YucfITh5T/eaC7mPfxp7SrpFrIN77QPUvofeWKHat5WzbilJM2uT7gtryly8bvx0g0EuIlqUTzfJ
0K7arF/Zo77W1ffDx+tuP7uDzwypl+to9GZTtgDWTs2kR6U9GeSFuKTG4c/IK/6Or/nvPyMSQnhQ
ujRT9bZ/ypy/asDQvd2ABzvaeb69PqJZz0RrTX55q/I0vBwRd5ujUSz3T6n04FGmKocHWhQWjMxO
G/1KNOVCdAOm8dJIAwNxV0phcArVXxatFFFIvTze6PUSzYjAnfCfebNJEsPKw/Nkyi2fb7S+SSUL
BoHg1IKGpbVhYyf7ortLv0f0KKTpoV/L4Wp0NnK6q1DOW+rEm5lNEJlgcSwo4Om3EczDER0GFqD5
U+g81NqDz/tr6SiZe/df2BBcg5a7Ou0NbJi6tCcKto4IbG3zXQ0dBUC+vRT/lGx1YQVnbhS43jiL
aae0yToIR0tjqR2BqhecbLe7DwtjQ9vSksTm7OQRBk9NqBNjnuCKrtXUUoU+6WlCcfM0ljRYcdxi
fd3hZ0dyZkV4eTUmeOReS4OT78arBgYAhyzdn5sgCzWpsPMvd9elE2YF3NeyUwen0b5r0nJS516w
MLOheKiSXaffE3o2kSXOaf3Yq9GKOpXyY6DedX320VfvAD8vJBbnloSjAT5vRHCgthEmK9Doa4gL
A382n/Xko9Q91PFSmDfzKJl6Vv+xIeyZrKL6EcZ6cNL9sTl6kVasm0zP96T0j0lufQ6dKrqX7eK+
C6Ol59fS+IS9VI9yQfMAtiv7g9M+hsbX2vl13RmEDtaXI+lifII3jNAe9X1lBifplvapvXEwUftr
afKgZvmcDMXKApjeoOeSr4Ffrq5bn3OU88mdJuAs8KhVrWv8Dr4UkEarId0WxucgkcHQ/niDHcJn
6J3oXCStemlHp0Ybyb5BEPXF7J+6dqsXn2T54xuMUOgxFI0Iw7aEmcx63Qz16VLUrIMe7YO1Yt3G
Sy4xO2NnRoQZM1NF8rXR4kIcnG5rVMFHs1QHCBMAcMJ5ZL9hJ2vohthkg2T6mwVzVgQysFA5WC06
k6DJ2pj1MS7STUCj0PXZmwmSqBAAnITgeUo6Ccdrr+sIelncG+XEAqHco/i5NgMAfn25SpoFZsG5
i/jCmnByKIPrFk2ItbHcWJ8TqQSjeE9vEwUmnz7IEF6R/qHLOH6trQeIbBiWCCxnzxWqaPKkvqSC
jbl0ybTPaRFB1OrUe+QLVIontE92KJzJrT4h2d1VXGjjphyibp+5ebXgrLNHy5l54WgBKqfUyjTd
MHxM3C0rV3pYTMO+xDPCI37CO03l6qlR3hAWdUx8W6ItZjqg65UkvS/aAC+9C5MvAdebU362HpTs
hqhoQz1t4VEz7elXthXgHKAeqPwYgus2sklSzG+C0+OQQU4EEC2mNTKjxbHXdpr1hnfa1A39j7lp
454dZVkYegmE4MFJ7qEMsO7j8nlc0kyaW7RzG0Kg6ulSb6k9NvL2mGVPQXM/GAuzNrcNz00IJ6WN
ykpB6yomNrp6l6rbQjrYwzO0Ude3+2ycqCvA7MnwIHggKhK5rtJq9oD/V36zJiReZd5HL5c3YSP9
pDfvJKeju07bG6Tf3r3FNLR0eMUUBYmm8y7WlGy60pMcLJNJWxpCxE2/CRTAy5Yc0yvoFuWe/J5y
0soKWqYk8Rbmefbe5V1DJdCmKIjO+KW/hFIc0GYnM371PjMhsIoa1JFa7SdQ3zuNBdCk8WZKG2o5
iE1p33b0CcoL1fZZhzr7CCGnJ9f0KwWQG50K5c4py5Vc3S8Wy2b3IQIyMFZOLx8xUW0bVdTGdUYA
VSrROnUd8waeqpTuqdG4ifJGX5XDcCsbgFKur/OsK+tEhRP5KRG7cB+bHeDpNsZwTV/nUWn1faiA
nUWmo91YnmFvgoJev+s255cV7UweIZzqsKhfLmuTD20YNwXHuiHRDPsQtQdV22ZQtisSnfHDurEf
3UjfBkq8Jau0bb9e/4BpUK9OPWOipIf3QEHx9dJ+V9tuAz6ZV0ro3ln0zlOeWti6s05zZkJwGjsM
TLPseKLI2eOYF+tRvtPMYiEcmPWa30bEtFfp+9CT+hiRkvwL0WkY/dWDL0yq4L4NfsTxgq/MhVU4
p43WOszWCJZdTtsIzXo5ODljSo4QNQGtP5Jt9pOFW3fWJUHCTXhYivBiUxD6hHbhmrhkjwoPbVx0
BH+DwHmjBMv7bnZIlkrDBZUv8oaCJypxiG4dlFQnKLbWSIGu6+xXrg5bo1s6ymYdgt5lGaQQ2ZOX
YOvs6kPgPa/ziqM8Q4aid3/6w05tdrZxO8bu+sax8zXFtgDlB2ApLhGWmba7bvh53fGXPmL6+dlH
pDXyNgEyGacwfPJLel2D4xh8v25j1inJEk1JgAnoJthI7NxH4pizGRnclWEfehQu/eKDRz90vnPH
BWvzI/ptTYgoPDcajaLknW74tEmUm6RSVrl/f31Is+fF2ZDEkCLV4yiIWbtaLdam+82DAeS6haVJ
E04kC93KKKuYtLRZ1/AVJO7W98dd3PZr57FEMOq6uZdFeHUCno1IOJ4aKPFL4DTk2MCYqv37CKrA
sHo/cbNRCmqCY05z7sqQP4ZGsje0ZuNDpeLhkdFSy8/C3IqHSmQqHdhbRu7H4Tq07l03WpjbWRcB
5U+bDQ1W5KUunR4kh+Nb8cApGTS/qsYab0bT+JJCSLsQM80eJmeGBM8voELqY5NJ7aMnZaLnAifh
J8kKZq+FIS1ZErxecUudHjkspaNxKNTsSOmGNgcY3J6uO8rs6pwNSfB85JuaXKuBnISj18Fv+hzB
DrcwmKX1EXx/0JMuK5GzPY3WQ+Jr27T6DjnM9vpAlowIDk+PsKX5Mm5msyiR+4uOg8Ugbn5VQINC
jj+954T1l0O9SvQeR0uUGDTlCGjm1yD3pzpYcLT5wfw2JCy/5qW+o3vMmFWYt4n2bA/2VirthXWZ
vYehLQPbDtGO+hLFnV0Wed1Z2aASfPeeYdHFpVkrOr+zVagYW1jqlFsbNObCwTQ/st82hb2aIc8E
VR02m/ZJVoYtHpf3+YKR2cOWLkdanGGjhpTt8kDIZc/nZT/yqsh+gedbme1BD54BvJXmrk/lmz/3
PEPlwqf13QQBIXhFWodN6PQOuX4/lfcgh/RN7obdvoqyeMHUSxFGPNYpIMJyR/pOfaUyWDVR2ej0
RNKSNB4qRwHbS9ow3lZ+ts9ydJh30yOyi6pt1A4ba7w3rOavutGPlVxDeyVDb1UP++vjn9sVyDho
NJpN5Aqi6qxqIzaVRXxTEPQbQjkl/ZXW0qpvttftzB1VBj3e6AtAe4cAwOWqduGQ170dh6fY+zh4
vyiCXf/9c15z/vuFozD0XTJPUhKespTOHnOlAXiLvM855KMlFySk+9ftzT7+6e2eSALggoS2/XJA
PhQNBbxFDMgBc1YWkb4bI1MDbZhZBw8dilUVO966MCNnlXt98mVw6NG9/hFz+3Hqb6M1jLQjDO6X
36BZEYKLJoNWvEcV4iJKYZL5eN3G3MKhzKmgR2YgcCuCNaIU7qNRzcJTGicPFa/9iQR5SfZs7jDj
SEbGnTwCWh/a5UCKACB6NqThqahSfd1Ab7qW6QbatHn+o8ph440ds3/DOUNJ1oTwl4w6AP5Lm+SF
SzjMh/A0yHde9dAaMfxhX6E5XifJHQC0hfN6Wgtx809SS0iMcrTJImojiB1qFH4TnqBSfcy1ldp8
DdVDnx6C3v2g5B94fy54x6xFE3kbHWYSoivhaIMAMkAM3gxPbbUl5slsoOTmUK8zHYI2B+q0ov9S
GEsiWS9kNpcDRS0B5AOIA2qZFLUu57UywI/6vUeh4oe101GyTm6VeN18d5/J0EBh5PSnYtjDRwYS
oQU9blZQzIGoW0zHv/ZcPoQ3HaQMtDjRS335IR3NhHHuFf7JGU6NvFHSBQeaSQ1j4IV3gsFOLc6X
BgZfLjQQEDQBwZq0qoPNeJBK9wPUVXRSP3Q9dPr5uisLiPvddwMw2us78/WRh3kqk3A1UtqDf/PS
fJHDEusjC3biroHToVx1VORbpVzX21r/Sl1xwd7rTQoEjDhioi2dVDqF4aLEm5awZPinwqrWQfut
yvt12/2IzZ2fhPvrY5uzBa0GTUNUw7mahWQGJPeJn3m0gWhtvlWTv8ZPkjXSCr1K9D/OH8L2gnwf
cQvTSIfy5Sw6jW/5UUYAIOm/JqpZJz4qUbDgKq+3IrRtnJ40TKBHzll9aSRRaikYE1JBdUB5JHko
eqi1nwbzSUqf1c9Ot/AinvEMzBmkzrjVp7rypbkyUXujgojmlAEpdSVpA0Wh7u7U6MbOHAKqn9cX
a24jXNhTL+1JdKQEKXzsJ8WMd9BZr9vcuIl9a28r7SNM4Suv/zXW36SbOIAJ+/uC9WnyhAPnwrow
uaUPKheCZVbQlw4WLBHZ6O5cKz9WwTGM3DunMbZVbh+grNipcga7t7HmDbCwO2YCAtZ4KhCBVYK3
7hW4DHR1ZkyZFdPpb9RaRdPi2xA+DnGwr+JqrWlfB2gpW23p7nwdBLApHYdubfKlxJXTVjp7CLiJ
rHhOFnPMAeC3nXZFCYc695ILzyQlaKOn2XECJJBfFH2YdC3EDTHd7uPwU9778iZHgiPSfRgVFTS5
Vg/GDZQq7SGVVlm1UOycOQ6g9yH5btHDjUMLR/l0QBSDF5C1sn4ofbWKw09l+eyEH8Lwx4I3TSeL
4E0XpoSYyrYaHa0/TBXdUzg8Z8a7IMlWpvfRGve6eXTtXZZ9XrA57Y8rNsUsiz5aCqoe2MwiCDrf
+cYhyG5Dd99/r8uPvgHnug7cjAzafsHw3GApIZF1IenJI1uYV88tme6erePHJ719loun6LmStbUH
Gapdf9Jtb5dIS4/96UQVR2sC/WUpQUjyGBAcNlNKuIR4H/fldkrsuihgZxMj6BJ92EyJfBI5/G1p
ihDOtoYdVSOU9iRikrGB4vWTVH1OITDhyaU5YGbXGVIqg3zr5/4HVU32vvPRHfo/bvDhG6Y+JZAo
7NOXY+PsG/rKhfhvGm0rScq6lLocCg4aREwNbt2F5Zw7CniTyHRPc/gDt7kc7+BWo58oQwCUNlvr
Wn2I8/deQin3ADlOtNLtR0UHXQuDmaUn26lKCGv2yQ/Hbam6D9c/ZubKY9y/v0WYe1NtQ63JqMul
pAzz1Fm5zlNklStoBKFTTVahH6wXs9tLEzD9/GyyHWBZ03OeM1iJHpzc3kANvrO75zcMDWZwcFm0
0fFqubRS5aYBiMRhu47KobT3SOBs6trc2Hr5HNqbUdfWYSMfrhudiWZ5GlHeAflFqClWfLO0bUw0
dMi9xMAkYIOV1ommLSn0ze3NcyvCZaJmkmcXHckXVYr3iP8cmuJe60g8LPUBzBpSOLhBJlM9l4Ww
K+mNtnEbCfcgkQa7dJ/voYL6pbMBd0rl2QtR3uzsESzr01sAJkEhIqpHw+6KTAdFhYZ9Nd4P2ZJY
4+yAJuQh4bEB4kNwvaip6KSUOMMTFDYgzVDkbCt5x8Xs4lycARPib0PCzDWDlI79ZEjxjZOV+NvC
VyEAa2+oEmyUqoUWZ+x3shP+IO3w9boTLg1ScI9eMzxUPLBtjodw3BXxhzwLV4o3LARTs8sFnx8p
KerAqLRe7jA7ByvooohyIp5aA9bRknF7fSQzITLYCpCI0+PJ5FFzaUGLyy4GKgLyQU0RFfvoEimb
ype4DnY55WarX7hqp+UXLz2wHArrxn8s8TGuxUXEH4McCOvtYNISi5z8wqQtmRAcA240FI58TAz1
x7DtN5UXQ7WzBEWfdYGzgQhLoxmprKJfBK7yVzbp0Fn3wDnG/On68ky/5dp0CYFJTrAL4wBj6VVU
VyDcKvrbqH/Xh/DWhwuusDQiwRUSJ6UgTFv5CW2mOzscjpn/3Bef1bD8eH1Qs4bgUZmYRRHefnlG
nd1OTSS1Si2ze6A13ujFIxyId5W86b1yIRCY9YQzQ8IFRRtXaXjTc7NScmJzZXoBOsY3Ny2MhVtp
dp3Ap9IG5UxIUeGWh+1fcdKIdYIXYI1mTUSV8BM632g4Zf6v69M3u2XPbE2jPps+hcbRfgzpC7H0
anzfpS4yRIP9vraU57KCDjJNhu+mPGYLO3d21WC9sTmPyLWKmWsFkSrdb2hCgBU/g2QMrEiWun+l
ugH03w/7hV08e/TBxGRYJth/Xez5q0Y0J+BvDE4xih8rI4u47IHwLfj8nIeQuYZheKIH4n8u53Is
3dzK8/jvVj/2cK3dL5/iS0aEjRVEdtLaU5dNpBxrA44t5w6pxjfM1wScINNHCofA6HIkbl7Qm++Q
66ggyPxLQYYN6tMwW3iAztRu4HU9MyM4X+g1OrxoPbeu42SHNCw0eu3ib9CaJrs4dkK6ihV4ucqx
2fZOY25dNZLRsJT8TWqa5raFRX7VxaZ2UPzAIfgdvSPUMYvQlSmOEc/N88+cnPlsj/Seav7dBFSq
68zs6Bqot70HUYVmHGz92Li3mhOtee3Vizmu+dWmaQtSdZSXxc4SVNBixwmoaFVbgNb2sEsfru//
ubOGTN0/BoSxaQZENsFIlomA55YWQ3tb6ukWeqeE9I7/Xh+DhZ0/G2pN8amtcGhPmd7L2ewQH4y8
gWgYfRUHljQJztFOzpCAQ3ooUstoVTReig4pj7q8zvKv8H8uZZlnp5WTgIhPfzkVLr8hDjuz8V2V
20n5BnbSCcuVH32/PrNzJyvZeuCZNBlbtiHsodSDCUR1I4qA1kZWjwUMvBIv//QbHQtetVAenwFR
spXOrAmzqjiZKacaZw+KNDvLRXRjIFIe7ikCbds630nlt0QbCMqara1WN9eHOne8MpdUKIACwNQs
DNVRgtxPISQ+pe2+tNf9W47v898vDM5tB/aGxO/v3WSjINY8BkvB8XRsvtrjZ0MQ9oHUj9JgddwQ
etHtIjXYqcptNTSHUP6UaY9Gv1oMXmd33pnF6ednp0ptIMAHvTXBq/4j7iVYV/1oA+PTphr851DZ
XV+iWY8/sybcTYksqXY34o0hzctjUb6fLo3GK9+QmOFOR98bITFeheJKKXYrhy/oheipCL+H4fEt
iBBcnaSwqdMDh9OLZYzYiZpy4Mga/Q0luE+pjbbgp36JdWJ2S/FSoiF8SgMTOFwuUEMbRewj2n2K
w+a2zrJ1mHxCJnqHEsQqtvSVrXXQKfikKIJmPyT2UnJ4bslI5FG9RaWB6qawZIpZoFza8Zo31F8x
nU4UURpMX/eLmVOK385SEbVQVxNPY01LAjnNMFK2lNS0aoWiUBxqSBVLm8zPVl26cFbMbDQM8laj
G4UbQAySaBsZLFehKk0L3Dp0w/c6gkqhCo3gAI+sERwb+VhbS2XbafsK25tOV1D5NNQjPScGNHAK
l0VjFuGpdMjdmab0qQqiu1oq3E0qo690fVJnVo7DkJZ2GkLhLRE17jI96mO9hx2UvoyJ6TdX7jr7
/rqNmePjwoZ66Z1GmAICcOFTrilQDrp7jKxh5fd3XfNYBvbmurFZL5nqFLClUQwRq5RuR6ioeW14
0seXOn5SrwpD96GSleNdJndPUuFlvO/N5+t2ZyfyzK5wsdS6HY+2lIcnqV7r3p1sw2T7hrViWCZH
CYmLVy+RjDeW7MQdvNSdfee59S0Z87ZfaIWeuSB5EcB5BgKAVKMsjKMy20Z2PIxYKl06z5m1hCCf
82/ABQBenal/XDx3e6UyAEha8NESJULREOxMOjBT9+P19ZhzunMzwi1ZQdDNw43uhyCGvibeqfaN
egjKZKOHX65bmvO4c0vC7UjarYCAngFZw05qyxSNaPlLj2wXxfhVaiNK8+eQRkRwzqZw+qKz+zjV
qSLIsh6eNOfJsO7MYNvC9w3Q5t8NbDofz8w41lBXRIvhyVNu9A7mJCk7Tcme6DGCAjnOy4Xzdm4L
nQ1LLJWErWbUlqvh3yNVWsut1tXE8dgkv66Pa+66ZP4oJAJcIh0n0tKNkeFEqeTSGZPSoWUlX1VN
vZG78l2Y1T+KdtfKz+Wz4ZMSHDNELq9bn3UXOhvoQYUOjaaDy1ktkUlwKzS7T5lNkx9s1xtTSYHh
h/EqtwCrjXA4/fh3JoV8EERb7tihInDqFOV93BCLpJAzhjB5VNWNjuS072VvOPOn/o3/jlI4RuDr
TPNWjaITOknovyPhXSaI52WdIq1KPz4kXRstmJx1H6K56aEOl41YV8xHCGPLqYlYjbcNZfaQ9GRl
LhQSZo2AwZ7AUWB8RW60XqpygCqUYfTmiZ5Nv3lYLFvOOgjPzgn/BGGSKezuOPdDSHF58QUdvPUD
4DL5u5vz6qStUT2o7sKtMr8bzuwJ2zyS0MtAZBW8ZBDeewXy0/nRHu+UYNeq1VZ21VWi3UTx13zp
fT07l78Ni7A6RypkiBw0EtbKTaqDUTTtLcX/D9edf94KrYXTlcl+E6bTrhO3CnqT3hvy4VZ2LOMS
6qn9dSNztyZUjfKEVOLqFIHz0PdZQZ1gJDSUEyrht63uPl03MTeOqaGOZCu0JzBoX54bpup3ZF0w
EdEjP6RPuvMAK98bbECgBKaAL35VrE6NBBnyICDirY8SSL9kQLqX7Pt1K3MRAP3G/1hRLkdiey1c
NabHOV/ep9q47WuY5ZKjIRkLF8oLVFCMpc8tCWet2aPrnWQ1F6XvlTdSbCSrnkayQ934iBkF6LB7
Wm3dTxoSK+RDzA+hGt9XXfcV5SV/JXljv88UL1jlup1t/CEoVvLYjKvel6FVRpfGNj1g9hnI+krz
nJsiRKAUyRh/b/V1c6pp3Ye6k4dQ61VLLCuz7kB8O7XJU+8Xe0bcXIOKhvzzaQzDtRXXWyL3wFq6
rF66h17NIPBa3q9AnOn9u1wrRBJ5j3m0ORvxjnbno4MAD1KXEw4EBQQ1fFDjv1R96nqmy6tELSh8
VMJi3ZoftPR7E/qbsctuqu4dvMiJfU9T/U5WHzxJXRsoOMTvpAC2IJx6d93D5tK12hTEQlJMqZxQ
6fKzkxCGCdknGjfz27BL7oOW7t4xuzH8cCMP42kI/bt6EoxOC99ZtT40ylmzL6pqlVnBRrW04xCo
W6QWlgTmZpft7MOEXRxpaJVWBi3bZtOv+xBdqWOlu4frw18yMv38PHDrQ0eLNXq2qzhYS49F/5za
C9mT2QMPZDLd2hNdkQiYLIqhwF9KYsP+Y+iESFkvHHezh8SZAWEMfoUqjxRgoIuRPbnHvVT1r8h7
vD5Tc68E9czK9BVnM5WFbZaiuBKCZr1J22PXH+F0QLC7XnDIuTv93I7wRigV28GZOIhU450lbXq6
ryEELSWHusFPPPD6qOYS1/QDQwxA2xEbQFydZrSRPSjwMkIhTR3XnQV+tkc5TvpYVZuwRLrHvkda
Z8HudBi8OizOzAprhuCYko0dCZPS39rQWOoEtKt87NeKb60qzVmbvbJqlGKpt352Fc/sCqsYdIEd
R1MSQ3Pfy3Q+MTAFQJzhbEsi6utzO2sLhPUE4pnIGYXLa0A1ahgMVrK1jjHaN6tIAZUft4cKyXl4
4xemdJqyV1N6Zk64wULLCFq9xEEd74m6EkQDD1mycOvPRoAAIaA2pLcTrQfhkHdKROwQGcJd3B4Z
6tw/jvZaGZ9cENcJLC5evc8T6RHS3LQMH94yn//YFu+xdCyStu+w3cUf3KE61Ho1icKtcvvZCd6S
7TobqCosnt9KZZZbYD5QtUIQyI+zfUPb7H0ajckb+nLR6IBLaUI8UWkVriDEz7Iy60hE3eZGsVZz
GIflfqGWMuuMZzaE22RsYBdMOoWDHumvurbXQ/JkluGmg5aect/1lZp1xTNj08/Pzkq2w5BBpB2e
Eiv/rEjohxnWT9kxN9fNzB9eoJ/hVIFlQLaF3Ww2BUqWJZC0XCtXgxG/z13jNk+ObZbdSNH4Lk+P
ubNOvi+Yndb+1U6zJ8K3iUKUdobL4fUo21vJiNkCVfMstNAZfIBjq24/9TnCTCjcapQA9yMaZ9ct
z16lVAlIMPOuBE52aVgigAlHVDZQVUistRX0/U3nytX+31kRhucq4JxLdbICX+1asvJh40YcX9et
zPoInSATTSraBWIlka7PJu5LLh4Lztpm60xk0+NCLX5a/1cLdWZD8EO9AN2Q9DxStNBXp9y8gQK7
zCWHlmkPJulfDklwx5o8m2lWDElzjzYKqpsoWoK8zo8IIi0qzWR3RSHtqOkNXxswISNnov0yICqr
P4Vp8gYXmBLx9NNR07ZswdEGU7eCruMuieuRVoWbwde3f7785xYEJ1ORiY5UteK1YP3IKjoe3PdF
sRjdzG0YOkbpoqJHBu5l4bqSgl6KpY7rvqyOIJF7b2OjCU1pd6PzGkPBL75TkoMkl7vU+5ik71K3
XPCJuXMXiBvFIWhIIcoRzt0hGltUXlgwHQeHwR7+sUbfNqaBbqK5GY3o4Q3zemZPdPnYqZ0aDV+o
ZOwbsOtrrcnvpGxYeDfMUP/oQPc0HZTypAgu1isLLw7ipOfh0LT5prTunG5Y5cWRpBpMgC1Eir69
Sni/aelG6qEn/4S47ltG+vsLBB8NQjlv04EvsNPHBuXKMXHWdrjEyTvrQWfjFPw0i4Kot2qsmMYu
QCJPXriXp/UQj6jzeRTufg0ZUtoMpnks34H+547spHTBB+fHQE8atBkGSQ7BB1u1lYyo5olru9p3
3zPttZ8r45uW47cRwfFCWBlSdwLmkhAKCvVoo6nqpgtuNz9bv40IJ2xkVKnWjVOMG+QH17M3ea8c
FjvOZ628dIlBzwgfwvREOwtf7LYIM1sm9svMAtaPBgq9qoXccpSkZHfdiWePB0D1k3AH7eu2UPbP
FWTgvRBTvmJurS/SEK367GB03lZ/09zRcIUzT/J8IqVv7GcGaa1xqlHL69T7NrWdV8lC0nvufpq6
uv5rRNiUml4bXF5Efo4amCtl7FCb6wZrp+lJCjeYttSROzt/xiRTSPpmQghcLlVg2SVyYDKubUoK
Ccg6XIOg8XeSEpWb1NEpmQTooF9ftDngMmqWv60K14ruJ/lYl5Sfxqo8qtW4NhV5PyhQW2Xpdmyd
G2toN+qT3jq7PnB+gg55ZxneyQw/jFF41JBPpVtpYpS5/l2zfgsGlnoD/aeKmL+mFaBQR8cm7Cb7
Fln7EvlXm4rpv7MiDN6Iq2owCocbTeatR6XUeTCHpSz5rB/RZ/CiTQkMVjDSeamcEOlGp0xF9jZ7
cmWo19AAHtsFh52fs/8aQrTs0oHcDGTSIEnhS648avWjbCFvmmRvOR3/GQ9tKZdmeETKYdUyntzp
N6rnHEw92sSLFMOTu7+6Tc7MCLcV0r3S1PgCO4Kr7ijIfgA274TBuqnRs61WYD7ecH1BKwnfA2wF
QFmF6ytxI5SjI/a7L7/rPyoJY3qDu51bEC6vvOvQY0YK/eR3f/nj89DeNcH/Je27duMGlm2/iADZ
zK8kJykMR1ZweCEk22JO3c349We19sU+Mz3EED4XfjBgGSp2qq6uWrXWWu56aROge0QI5qEdB+Xe
y9UhdZM7ILtGMFpl+6Q29uizzsxkZQ8sLQ6wmei2RuAuyB0urSiKzeIuz/KHlE0eeKg3ORAAqGZo
SuUr7exl2criLDlHU6hYil5c2zTEsM/uMR3dvvoc8Rz9P13qVd0U/Ynn1Padtnf8xoW0AIm0/4tH
Bq4LeiSiHQdc5ZdGo7FwnX4o8wfD+NFUW1ymO+XNhCw5bXa3HdHifJ5ZknaGOVR0rGKaP0T9sBU9
qEm0pU4P+gr4PLcd4r2qr+3GZZt4fqETDQ36MglO3w6k1uchf+haYKZRmK13DdeLw+zm0KTKR3WD
x/smzTNrJYu+mOsAbc1/LUsecaqjsalAL/ow0QktvloMRPEEjXkN0oI+0GGJR6DkRLMPILtX7rul
44HgROQwQQyFxvXLJa0KtMaS2syhcpB/H6tpgpxz/iOdrHjFGS8OEn13LohWIEkMLOSlpalNnLpI
EanqQ7OpI4Tcid/n9db8YLp13zdv5eAGzPlzeyMtnZMzqzKFBJkipy8NhK619pjw+6pRgDR+HuM7
ADVXpnLpXjs3Jd0D5UBAhimqCCUgIwyQtpY+sjRGUfD19pi+xE7lq+DcknQVKBiTmgt0Fq29Ki02
bQqA0Vj+BcAtj5ChsiHUrhaeMaEOGQ0/unKXjXf18D7X/XFYO6riKF59DHA0oD0AvwpgD5fr2tlx
aSc1UrcWbQLoW41ls7093qU9CqWR/1qQJjZFaQxkMrAAztGgy+0NJnb1YbC8P9EHiDIhYs2rJiY1
shFTpiNi6MTcFehIr1U0EyHmjKJgmHuv1kfi8a67V4q1lu3FTXpmWjqEDtXSOprxUqDFVoP/jkfP
LSnI47k/WKvUPGJBrhfsfwcq3VWOXZoI5RFXJ+4r8Ku+FadbznJoFxJ1x4zdMILQ0lVDnikr9/3i
VkGzJSqnOkRBrwDCUWaT2BTQrvjdiT7jeOVgLJ7As98vuZgmhSpNToGIg/5NQ2loVzszqTdgh14Z
yLIhIWUp5MsRIl3u+WzK3bGYkHE3SL0ZixmCddpurrYK8Pi39/7i1kAEBsYowRYn4z1MI0NkKdB3
vFR9UciF+vYmZc6m1c2ArrWALJ60M2vSRkx0lqNAiQlU3MfIAfIDXPrWr9sjkqvy4vUCwXfcNkjs
g2tOvmeNLp+1GtTLRyUH0E2ksQqChVLBJ4ZI9IPZEE62U4eDoqY4lFFsoa0+35nN3zEC9SlpdIAu
CnpnaP10N1HzY+XzpLX9+jzQ5qA1BUAeFIUlb+N0CK3KKLGPsYMCqWI9UB495+CFrt03Ah0Hy5kD
i3X7iAFJDAdrPEAwimnORutDssa2JOfi/t/XINhA9IqkrYwDH5RxcEG3ah/JG9SmbSf1rJ+uPyc+
mkrM7iP9rQ2+e7K7/e1ZkLYdiKMRC+hoBEJGSSCopZPUWTlhNMvd49xXmyn5UZe6r9Qne0YZZOUs
yY5XtiVfIO08RGk3w5beBt1b9EnDsQ5YkJBd63hrODcpyPuPMdGHgZ5yoD/lHgkoEiFbkXEY060N
q5/5qKCRK/aK2YvrH8a329N4tZfENJ5ZEz+/iNL7uDFI5x4r65NPzEM92bOcn5CpXplE6eB+DQs5
EiGOriInIrsJjVqTUrhJdCygetMKmETyy+3sFStLw4G3Q3lMSDrDzOVwrCEGpERLo6NNghzBWuyX
yb2zpjK3uCFMFN+ANXKAK5LLRxTDGwobZubUa5+A0wIvHFov9rkH/M6axvbSzIHKCDVvFJNQp5V2
upp1RtYoWXSMMurHGQjiPvS1qqJ074nVQWpMXHqg11ENOaFOZsQbahMrR9A0smAwa8XTB7ImeykT
3fzHDHrqQCj/pUUkLQ+HulPeJYVyjF7pSXsxNFCX+93fWai+bO+sb2YPuO9uNlfi3qX1QjIHynZC
XhfYRykCxNOCKpWuKkeVInhKthPkj1n+yyr9XnClRwGBBke5VpG7dlEgT0V1EYoMgHWCMOZyM1IX
PBtmo8chitVeP/9xOfP67sPWfpjgF7t9jq+9BrqjLejcIWgRhBHSvdhm0LYH4UaCfvO/Y6q9ON2j
moNPlHEPcjHBYKy4X0Lw8WcxGpYStvCcFGIzaPiUeUU7mjA6110aGvBPJXvv/FwVojNeOhTHeX7g
5u+hhq5a943ZpleCOTFV+H3HyS7tPQgN9Pqj3ZT4AQ4M7T3X+Lf0w3++D9hQ8I7q6BqSeWjmabYi
F4ib0Ike8ibektTcKuxvE/1QuiK4PflfeAxpMr4gFNhhFo6PJd3IvQksJpCOaVj1z1n1Mxpe5+lh
MqHtZbHNgMDL/NMq4Dvx5sKvq98VDUnrGcb3HgSb3JxV0MCWHs91r4X68e1vuz7ZIPPEvhdsfrgx
5DSMylk2TaWehVqalwGr8sIrxshdOWFkwQy2OJwI+vQBppfB4PMUzVFhtHloEhxmzoNCzQ8F2N0a
aDnHyonX7aGD5oz9PRpBU5YFJMnBLYVGZTSP2cV3tSx9xQqiqdlM2ZbTAjHXCAp5MyjTtXMpHKa0
Wroga0GLnoVEii6tlob7wU4mNQ+BrWHVs1HTbYs4abA+OjLso9L19MPtRVjwBOBTAYmYA4otnBnJ
/yQV0YrZdvKQuncJfdG6UwrKHfYwosJz25LMcSj2PRr1kTfGIxGDk5MYSVy2ZatGVZjU/RbgFS/N
J49ipAMwX01Mwyh3sA2jIJ/etKh6bMHIc/sTrgeLuUXbo+B1XODE7NLcboaoNY+K4vopmqYz5hcT
oG6k2Dn/fMqR/AXrL6o+KjA48lLG1pRT4qS4tyqTb9NSSTyoy5KHqNayIDGYERqdvtbfdj1AYdQR
TSM20CNypWMuEugYOblyTBtN9ycjGRzIbsTaZi76aatOaKjjxLTfbk/rtYdHDlVwXqEfDW5NPmFa
bfVaQ0blOFOHzn7VpKbl2/h/FB6+ZpHHpghc3U2qMnWjKmq5lohb2FqAEIgMtYH8o+HIIZxlaaWh
DTO+IIrRxzoWpNuoEP56qEgJmtwKB7UvSpTcwZTnVWX+VpYW3SOUJTuTN87KTr8OixwwMEOnG3gD
JJnlR9qQpFUFwpEiTNRR21QKGX3YBGFb063FDwumvjp1QE8MrUHHlS7XanDSkSZuHrJR14PcaRV/
pKTzIGq0phj6hSO8dE4oAqDfH1VSA2dZl4KGWpkg0thlZdg4iccLPXBa5kUJ9ft7C7EK/AYZX3GO
H+BEwL5eUXvPi3LXsK1t1h6l43Yq2w9WAcq3ctauX3p45Iu2TjACIfS9mnFN74skAbwjVCN3Mwy4
6rVdP5VB1DyR/BfYEn3b3OqzZ/Edt++Lci05c70MyDGA3UKDcwNtoAxphXc1OKntMozUOwP825Vb
BKW9u33Mrg63aKVGMzy2FkFs/xVKnj2IYqPDGbCVCnGNcZcYxO/Ykwsa3M4Mq7Hf3jZ2HZhK1qSr
yDSUrounuA5npz+A0c5To0MzBq/ZY1pMnmIeib4WKV4H4cImaiPigYRFlDnmEI6x3h1pHbIBz8pE
6+tNhuYwQGneqTGxLS6r9D7r027bduUU6BPL7mzb5ptIddHvGGXKe4KuxJXjvDTvDvJ3CNPx7IWH
uQyW416f+NRPdQhud+yi1IZaOe9tyAxkv9Dh2G5mY1oTtb32aJgKPEd0DeTbIkiXjFIns9jArDqs
Bpv7JjPIITbsxmuHMt4yyuK9E8e4vRQwU1l5Gd1blfKz1uz2MLTc+VzZDOL1c3H0xdcgjYLLBfE0
cjuXU6A6w4A+S1KH5rO91++zBmklr/fGT90fcy89QDwHVAlrxC0yqhrxsTALhJqA2pko4F+abdQx
1+3WqMNxrvetZnnxE52agIk6lpZ60Orp3G2RBK25UnBZXHLxPoISmIoGDRFTnh01N53QVTjHTah2
/JV1U4ZGFj3ziTkDqQ4OAc8a5urj9iRf+RAMFpxmOOGQCsAdLm7ZM5vo3bKh9jfXYUpTY6vomQI4
Uqf41LDXapFXIbEwBc5aHTBGvKzloM+aJ4ZYS2tCO/qlk1fLfb09lKuAQPr9ku+AOq1pVZnRhMQO
oreMA/rmgcS9KnbYKLdNiXMg7UxIR4B2ByJnuAHklSpmOmcRiNXD/LM5NKccBM5B2/ndS2L8f1qS
rtpBo0CVunoTmm5oO4e6D3juj+zb9KxAanyt3WVhB16MSzpxKZmtoRDjMopnM91o5lPyHoOSZC2A
WFgqwIugEyNudPH35a5rsznLTWfCUlnB1ANv+tkiYlLjZ1I0fj6uUXMs7LwLc9KJdlxlQhAIc7Pz
rmcv3Vqr6tJ20EGZCwwmHlFXMhiu4jhV2mKRCrAeKuzFmu4ghhS1Bw3CZubs92hFvL0Br2MPpDVM
NLIgvyFaV2Uu27yOex7n2OxAL8zNY9r6TeqND0g2/4leqsmrnUMGDpk1uNHSTKKsJ6jEwTx4Ja9O
kLRUmY0N4lT3iQJcnM6D2yNbsyB+fuaQWKI2eeXAQs9nZVPmce3lE5L4t60sbUBc9eC9IY6N6E3y
FYiW1AIQYRyreKO9FMZBBzl5vkenTNdtb5sSe1n2FRbIawXlMB7YX4mjswFZWTG5eVq3YQzBBedR
K55IWXmjvVJ2Wpq3czNSgauPCK0ZE2awEXh1Bw7g2+NYMgB0MTrTBMoXweDlwozcmho8eNrQcZiv
lY/VeqxPrqcKJwii1KB4gBi37BaKSnNN5KlQBuzubAfd3p51GIIcIb5ub9X0pJF9D5j4Zty77DUF
Cp54We4NPu0CU9uirFKu9XgsLN7FF8meA4SBJRttFDgUvldzVexFr0o+ezAK3Z7ehYsYUbyItQkU
e/CevJzeWKkR6Gk2C8dt5rwWw0Ozxi664NwvLEhXSVZ2fMgaWNCHyVf7T8u5TxHPalnsVf/YkC5i
KMCN8CwH7kgw1MubRbWKFnoyPOx0rvjINSZ4N2TFvsiAgvz3ifuST8WeFEx7Ui5psHpEjgnj4Qzo
DYSjtQyJh3+U2/oaD04XInEdex+JnMvVgd3JmW3OQ6AzgrzkuyTP3yHkdtcOzUoUuBSEg58Cjfwm
slVAbkm+KRsYXCzpeJjw5F5ju8nG5jeedfvZzi2/NLJtrkHNVDH2TLF2SRH9s8PSQK0MEgsDZFbA
YEoTapRmXlVmy0J8iO9EfwvyEqH1VV/rbLre8Xg3o0wOsDByOMiUXs5p1yVpVpgWCzXQ+WcVSEYo
2Sn1WgZQLM2l/9XwSEY0jzMFwJZc+ec0NknVzzysjAzorJc6g+42OG9dD8pVfmscbm/HBXPIgDng
c0MZ1rblOuzIdSg75jpHQG29Kd02zjY989Xuhfpzq66VYq/PtHZu7aoSO0YjOtA0Hraf8RMzjnay
fe2Lf9VIwfa/NCNtSY1PNY21iYdW9XvK+mCy72n7U7Mf+yhIU4QakeHx7M/tmbz2vTCKhBYuacE0
b0i+d6jZ6CqlwUNjpwf2t+4he71t4DpsuzQgHWoTHaBAgMIA2U0++mc9K9B3NYitbptZ2OcX4xCf
cRYARHlBSxrDTAoCM6O/F7moaA3TtbARAL6EY8LbVTDZS2PRirJpgErkYdEcSMru+IAEaFR5Q/sE
SZ2n2yNaWBkDL3LAu2zRuyAjdHmPPK+TDl04ZdWfGU1GWcw8OmuBOay9iRcCXbQzAUBPbBA+iezE
5ezxSbUGIyZdmBziY3Pof6t39CXe8bv8gX9GP/rd7aEtZKAu7UleSS0jZcxUrQv5lh8QebwYh2aj
b8wD//cb/9KSmOWzfaENaga0qgpLxqsbtx9Arf6C/tpKXLE4gRrq2eBDFHgDWfi7M62iRhjThUP2
CC5EU4+fqblRlDuLflpD0/gxSo6uBl2A0nf1+lsV71emdOEAIHWL5BoUXfC3nMeZ1ShVmq7uQhd0
LTYIH1XdS+J7Um8j8zTPwVxUPrW9KQnM4sSRg2vch7UO8gW3fPENkjMhpI6meew73AJI1fKHTi8e
HM72DMK7qj3/nNW1ZNriqHULyTSgcnARSD6z7ggbrAqHhEz7ZPpbNQkYZ1Zcy+JuBRTiv0ZERH22
h/rKNhMnH7uwGO57kExSzR/NGY1x3/RxV8QHan1Pn28v59Lhx6vTwJ4SwmhykF6TrLRKDSa5kfp6
GxoV5F2/R+ZaeWXRDpQewByFbKT2ta/PhjZbblKCeLsL08x9B6Vz4CTKR5l9nwz9/3REzkxJPqab
bWizMKMLmy3CAh5wx2so9KK23eAlRZBSj/Jg/MnWDoZYHSk0QTMFejZBfoazISfw5z7TZrXBEN2s
fhBkoV21aevUQyknAJ5mM8woh+MbtD7aNsP4qlYsvL2YYmS3vkDaPwobqZUm+IKipyBR4q8mRElu
m1g8B2eDlB6mXea4QwVIVRgDecmAjHf7B8NaGYfMGCUilIuplJaw7NopzRVY0ffpL9Z6zZ+PRPPS
DbF8o/VKAJHu+32B9DGyqD9Qkmf75m/9UY2+xb0y8xhqwKOf/V3FoaxNsHSd6FGS1uCgx1UJvZJe
29jghrs9v8sOHpRzoP2C3AG6xC99gDbPrl3rMJERz8g9FzRXAT38JuO2673sPT+Qb7ctLp7MM4Pi
52cnM9U7De3SYkx3xQGSNf6gr4zpuuonlvPMhOSuoVuujhnCM1wZxkvRPqax14EKB9wf/A6p+4NZ
WHdV6huQ7KyABAPe9iG2Ys8c2UFtUNc3es9QJs8EI7ozrGRaFsLGi2+TQq2iRTw3OBh+u2l4i/TE
k/UE2SqGhuTROk2UrLwoFh6EkIHFQxqpKgBWoIN+Od8Jg0iRrsR92PFvKhT7uJs+RqlAaJHHefxW
IXE/IwdYgnuCmup+TJq17u6lFRd8yhB0J2gakBtjraJRJ4vMQ6gM1NPjHSODp9PfRr6y7ku+AtAc
cOWBjQAVTWmkFTNskrvagCgFaRak1j/mdo2GfSkScFB+QMIWHgN+43I29TzHEtnZGLZzu8lU8OWC
yO40jhHalzdmcPuoLO0VwCF19LOB4Bt0b5fGSrdTImKVY6jkvT8kGdDtgMwOXsur+x6qpW2e7yAq
c9vo0lvg3KjkcamCMnxR5iNea3+TfGvbwFT9sOoDHm63DX3VOaTrA0ElFOsEmhDQT2m9hr5169qC
JbuOfZoySCrQfafyl4Zw0JR8GNXPCjzOKQtTVm8zw9lZGvgo32ul/2Wlzm6eFM+i1WaE0nCjR9t2
+ONCOr0tAZ5bY9GQe3DEFQGMOJIBQOLgMSG/JDQzgWCsjbUo1X1XB9YP04XA6cadCr8sPvim/J26
2wSUa5sx+p203lpzq5gMebLO7Ut+2omdkQF0hr2QkUNrK88OmstvL8hC7RJjhJ4piN3QZHgVnNkU
4iZm247hjEsgirpfjn60TP5Y1mEyO+DyAt6u+wRcfmPP5trTaSGcwZsZKGPo6yGHe1UV68zO0KNh
AlWtO/jEmfbqCLCGqejRi5L2H6o+HYeYKzswErSbRKVB3tlZMM7asDIPC2ccnR4CLo6sO/L80g3V
K3j18DLDlxjqz7b+q7rdCXwg/qD4bvdLdVeYbWSN1a+tZQEN46I2grSP/PpmTmQaA+8nlB4bX4vH
vdFsenvwRzDCzMmmBEoF0L6peS+N77R1Q/rexdFdkbVrnRoLjhqIaBAUozREMHTp3nQq5hQxm6eQ
V2E2HucOjYj6vd3vHHszcSgSubtmmO7BxnuAVIOnplvVOnLtb2Wudg8u7QYk3QC2RCYfvkFyfT1I
3uMOGiEhq++7BrEV5AV6CBKG2pH0G/txdn7Y8QrV1dJViYI1ulQEqxwgA9IZi5R5GnJeziFkkjaj
MXpJt4eykNrNKBUAXOkgwUi8PJ69Rld3ke2uJeQWvAwaMAAJQ2UJlAR4J116fCutRwp2+zlss+91
Nzywd0zRfZu5rd8OrZdEja+ofjN5aJehyj7u0Age/+mr6s+qPMy1wyEqnp5oaBDroMnvbkefurkj
6hx2I+C0Vjsf0C63VhG83nGXRqQdp+WVmdjmPIcFvwOxctmgwrUZouC2Y1uyAqy6LZBWohlVutKS
fjB1yqkamlns12AnRGf7Z9G/3LayNGGCFBMQbsCdDBlS6GSDPZhgNw6tabofiJ16OshPb9tYeLIL
5k3Rd45Cl+XK50KhgFCWnKth0t1F497S7lLlkWfHImKo5OpQfIshzUxXqgpLQ3NRJhZQIoA9iDSB
pMlIakewGlvoWB7mKd8IvcOV+G1pmVwA4rDBBQOBLZ35BOyVBTyTGtb4/TSPdoDvPYNq7r1J0s3t
eVwc0JkpaUCzWxUqL0w11Ix500+Peb3G1LtmQfz87JnjREmst60BC+oEaCHYL8HOuhLbXwe8yKHA
Y6PNBEcVXvLSRpKlxKZmqQpMTB4lW7V9FJLKt6dqISoQVlBoAbONiyMklu1sJGndl11j4/RUaIv3
XbyJOk+/I0F1xx+rX2usaNfzZgB/jJSGIKJCilgak52wXsOgSBgbU8DprujXtEKuZw2/GnEGMppA
W1xxebpMUVjGCj2EauAmK+hmQIdfCXzW7Xm73s2IpPDgEgVv3GByAWKkSNHWfDbCqcm9XD1wdDfN
5l2ar8FhFgzBF6DfCLoGmDPZkK2UpB/ARxpWvN1mVnpqIudTZ+gl4eX322NaWBw84kB7AcIENKrI
1VK836pyrnI7xE3pJeqvZpUiZGG3AcAGTDTKh4LpTVbU5ZNhVjOvndAGTq984O30xCKIdtuD67Gs
q9AEoryb6QDExfjolihU3B7i9WwCnQIPpKF+AwchV+BStEGOs5G6YcLAyKD66D23KFJ46Qr+d8WO
XHsbJ7CDJ33ihkqS+VGaeT2wvsQ99MXH7QFdR7NiQA72uY1tiLb6y+M7TiqhU5+7YeM+TuQOiQI0
mpvfuupdg8JH2uvfbtu77vcV20M8wNGkISjwpSiqtswqp4qhhGbCDS8ne6bdqfVwoo7qdWXv14nq
Uzcwokd3fgL832PKn2bQEcgwTwWENv33sO7yg8RSnDkw1+HELlRHCclTW3jKD5N7h4j78Ut11z/S
R2V7ewIWJhxoLg1EpgZodSH7emlOjyPo6zgkOdmQqJqV97zT91RpN2k0oZ0LELxVKPfVXoIhdDQi
JEDo6KBMfWnRAcdYROLWQqfYszuVHDp+SDn3tvI5DPG/no8vW8Kn4WmEDUUubXHa0TJxBuvYOeZ0
lzL26rCuAFSS2tvM1IuVyRQB4MWzF+YAaUWdHz4bvRrSZqKNjhouNe2j2gdN5xwba9fT/tmwojer
z9esXSVcRPeu6AlBaRJwVlUKR+OmMTgDI8Oxs39Y9ve+je9N6kHty6sypK4Mxze6tQm9HiFsIrbC
CUV9Det4OaEFjWqkY3LnSPvZCuqWnxBb7mgfIfFcTKYP1ZrVivyiTRwK0WCG2pLsx4e80pou586x
pVXlw+a+ti22q2NV2wPbca93EegicoXv8rr6CRIq4qeu2UBMbraea7f91TrsBDRSFEbWXARtn7HN
7UN0dUmDmkbFXSbW3cBrVDpE9qC4KRQxnGOmcHQDz7ofd+X3piyfb9u5zn8LQ8RESACwALKUUrxR
KlpvxEXsHq1HjPdt5uB18MCDafJXtMR46bP+OR2QUwSFxu626avLFJYh72nhgYtOYfDkXC48o66R
9F3jHpWsGLYaReMiuv6clRjxukEBZoSoutjQQBJ8Xbhn3s904yaiheEebZVav6a4w12jJYb7wyYz
+2h5CSc9DbH7Y9YcbPQuSvPYU+Brmu0I3mcn6NLELvYJyGR2JXWGNW2EpWkA258KAgYD6G457+PE
TC07cAIc6RzPD7ENyGZCpmFlspemwcINiL4EgIZR6JASt1YNHgpGIjSZ27y5h6gF8ncazYGr6aLG
s2awP0GgztkY+WAeNR1Q6cpqYp8PECRVnMwGCzRo9d0yH1bi6yufA2AnhDxUkV2EcIUc8LB2bHI1
y8uwJJAhMdJE28VRwZ+iWGN+kqLXEZ1Bkdc6EEqtFDBj3N6FVwfty7zgMEM6G/BjsTxn28MBnZja
NQnakOzSDapeTTc5+LCR1FylvL66pkCcAm4JxI0o/hLwQl2amtoUwo2Wk5zcmQ1/ihIBfp9qdD+x
QkX7TNK93x7a9WMZBsXkirYB8WyVnEhuVWZXpHF6sthvY3wZtCIY0dqVvjZkBmCg3UaKrxhZcNvs
wjCFy8ImE1zYyCVdDjNOepq2uZOeKt2ge9ISqGDN3NjkFoPwx1RpKxvoKt6AEsy5PelGHmpsVDzb
MUr7vh2+tcq3HE0gJnK0fknWehe+nvoXFzKsIaoB6BmpMrAbyF6L8wSskVp6Gnx92+/dTRH0gRag
sy4oAs1TNrmv+NsBRdGf5Hd56jRovvjDGixaWJG+AtcDuPCQrQRu05TGrGgZ4x0apE+liaRclVd+
1oMmxTA/IEj9kSfxGovSwqIipAO/ORLDX7v3clFJZxhK2xXFCcJV2hxBEej0OrE1HeGlHXthRgp3
tJYZfaqUxSlJ4h26wuwqvocU0a7ON3Uc+QWq353u7BttjczsygshnDsfnxSFGDopRjtX8pNa5YE5
3mdF2I5HVTuhBuVVxRECNis3/NISnluUNtKg5NzA4SxOdDoqLg34HllkpdlS8Gr/84FERtvBFQ8I
NB6v0qTa0OfsSUrKk0GRUO/TXZm+6eVwnAlbOfoL64dLRiXoqcRTnBgySYVDM5fPJK9PUw0pAW76
mMcU9FrJNiuzvab5FbqJzAxNcbeHeJ26RjcMYG7aF/EI4iZp/QZap2SwZ1D2MP6rHf1p9hjS9u6W
JBteHrSi9ai609JibynGyqivz8albWkl3YKP46xqsD0+J1DQKqp92cX+9H1ljCIUuzz0wo4pNqqJ
iqFMJ1ZBpxGU7219UrQTM3W/ZvFujB4y9x4ZY+REwZRwMpXft61+PcRvWRUn5+yCnKZ0tKu6rk89
HFz+Sp/Nj/wpC/t7I3C81K93QFU/1Fv1Hq274fTQHLNNsZtP6jfybdrxrXlYO6rX/v5iGr724NkH
lSJ1wDtWnzSuBAp4eczR8Et60NTK4zP1o6H7eXsOrp3DpUXpRqPJmMXqjInv2VOsws3PjxXbtmmQ
DscYMNFVYb2roARRGrAoOEQiYQ8akMs552VT9YhY6hO4gfxeU4LYIXso098e1pIVXB74gzsNmUD9
0orLWsdt67k56ZGHKEv5tYrfuc5miXAT+xVMbkhnAcJ4aSKKxwrP9aQ9KRHYk1CE6APo+c2erjN9
w1v8GxtzNahHcAwW+lh+R79P6bPYbg63x7pwRlHRBIkFer2/HlWXH1JNUYoowmxOqTHgvRZvq/YO
vSQezdYIKxZmFdmBL5JaF3VyWcilblCoRVquOdXd5FXqeKLAoUFyfQWzJWZOOpZ4OwEpjPsYKQ+5
R8Q1ytyc+7I9OVXRb9tEVX2zm9vt7Wlb2PloOEVRFrx1yAnKVlgytzlNp/aEsvXWjIY7UFU8ZfdK
Ov3UFOd9KuZdG6+ctiVffmFUfNTZAU+GeOpqh7WnSakPefbWUmTF6F2p9B5ocj3b7AAEP4yNXynK
a0zT0+0xLy0gmmyxZVFTAMZdOhY9scek7LX2FHFz243c7/tuw5V65dZYNCNyLEiNo2gl31jRjJyW
2xjtKVFQ0G2Bs1O4s50a68/t4Sy4SyCX/9eOdDs5SWoOwDu0J9M+kJaiGf5FqyAG+lAXIfryV+Bd
4rfJ2xKct0CdCoArsKeXaxd3XZknJqWnkVX8yagz662rc9dH1ZA99DVpNpmWrZHcLbkZgCbw4BCd
gtf0UXaBVCuULOnJzJK9ynG4W8/UfiO3muvfwM6F91U3VzsFfJL/PLkGXJtQrUe1Bj2ll8PVAFFw
GrAinWazJpvKeelbaGaOVf5koqE15Y7tuwoqobetXp99URwAQSaGi1S9TOqXA4RQFgpjp8mmQExo
RfLGLCt7um1lIZhD1gTvYrRSAewFTMDl4Kq2VJW0NDC4csr3LJmsO5Dlp4GumDGoeFT2rW6H8S1T
OvRvW52yzfH+3a98hLhbLzcUPkLQjuLBJWpJ0oaycofnheayk05b4um2i5wbdd+10YgP8wRko90L
/pDIhM5f0dWbIqYusrHZPzdwihQSspN4TaM2A8jW5WTUjKsiacJOUB9rNwCPcIh1lO3u9nCXVvbc
ihRp9A5F0SpFctFx7WGDNwtI1ybGN7etXB9SMRZcvEJFBUQNkpUI3dwsLTGnWtfe6zzKQOVk/c5I
sovj2PQTq1uB+Fz7OhgEIQZMArGN83I5eaRNS11xYdBUJ3enJdpvokU1WtapveJVr+95PIgtFAMJ
gEsCjXBpCRlOGy2MlJ8Y/dOPb3r33pavNFrxqQsTeGFFen5XyPyOelvzE1J3WZCCodBLWjsCy2FJ
vMqAVFZc2WuENfLeQDiCojBKS0JfBeRU0tAmio4/tzPpCbiZwW+aliJBnhgrHu3Kl8pmpLER3lTz
2DoAtDsMXFAgQ4ISwvA36sGlwZ7s5O80sQM6Xep/3COyXenanYdmLJAqpifXeoPUCp9ex+zt9r4X
vuLcl3yZEHOISBSlBtmhxQYqwwWL2cnOfxEIdVHASftK36CdBZr36K4xTG8GmP221S8hSdksPAfA
KoLjACnvyz3ZziVtGqg8niZjm4XpK/lpvaSP/V30UH3afnwHYTrf8GyfHYr4LhtXXIq8V0HtLzgi
UCFHskiUdS6tT5XVRVGEskpaeObvakgOmWMFrWYG4KxfCZ2ukOeyMclbN0VCkjLW+MktkALdqmAK
aD1WTWg76w00EMxKPt2NI7zT3qhG29oopGKJzzsKjlDTNqN0F2luL7rXG1Lso5ZBw7XIU3THWWmR
ZkHTM3XeE6sAzkdvLFb47dzPn7dXTHYiGAUAoFgpoBpRFZFZs/CujC1ezP1Jn/psB0UVssunBGT6
SbaPJrqmZnRVMf6yJ6TacbrBlmpIRy5t6kEvi2I4oTOQPKYlV17ZVNoH6P0km0jpGdxLMyOxqLLe
1/NGCZpGB4+vlfWQpXaIX89knzUNco2KQg4ZTgBCr3K140ZOQOA7BSGjhS57RFn/w9l5LceNLFv7
iRABb26BduxuepEyNwiNRoL3Hk9/PnD+c4YNIho/Z8fsfbEVo+wqZGVlZa5ci1B+6UqeMKg91MXd
Q9i4lq3L2Umzyup7PErlOVZCxe4pE24LPQtuGNqRjqUZjStIrI9HeEJ/Te114F/csrMgmHapkmeZ
3D0EndodKfvcCVApfFPLvN4GQp/dN4H7YnjKnZS37cpBfmtFXh7kqYVE5Keazqt2Dn6P5SGmj670
D6EnF/dl7PY7TVYG2kf+6JCjiLtIYSSwkYT2bI1JdqcnrX8A5p1vEy/vfoZxmN5FtSI7YSdAzxlr
HQUMMd0ofYV0ZJcm29gviLN5aRxljg6sTW10B/1h59SW6to8iCCZRUzC0cXhSQ9Ga9eKrXcQWv25
zIrWYeBzK5Af2l1SK7aWptnKs3PheqAbC30v1M1Tjj8H4KVeVMYIwfcPvvVXk8kbb0DyxX81s+hg
RvJD74LGknckgs/8wuvHciGSXZie3RA0iX0VzHv3kKInrUXuc6lL33oruqvaYyRQcr9u7kP+O7k7
rfdp7p2OuDpP+aoc7rtejPsHCbF5M1M3IaS+IGSdWFbsTKgdpUabNQe24qm7FdsfL/tL2zM/V9O2
MUoj7R9aY5DsqmAwZ5Q3bbxvhJ+Jaziy5W5QqItstYr2XbAzRNMBMq3Ea9DHpU1/e93ARstkyTx1
s0JxbIu+5HuHjc0Uqkge0DLTN1R/QFysJB9Lq+aK4sfq02CEOkuyjcGqlKodOWChQO/R1aSDVlrl
5/0ImsepRoOeJtTRMz8yFT9BWczsH/REe2z9nT6qDAj+rVpQv7ysfMeF7aMJpwLqJF4RO6c/f1fL
yAyvpomkDw9BXRwCX7NL87VAdIbBnKETbMkaj1pl3acGvU76zqx1sHw7Mw6V8SsF+J2W8f76T5rn
4sRuHqoUHWhiUZib7/HQl66WF8H44Lkqr9Omr2DNBX4cIPL96c854SWZp2DxXN7z17FVhmhmjsn4
ELlaZwck/1s3Q0Xz+oIWkg6uIsIR3DcA5SkCzPa41VLBC0rpIfLaehvHQX2Ti2pm56ba7btBkB8H
GveQQnvezisUY8NMvLGBXdfcaO3Y7qXYNc6RlaU7z0+K2zqLpT3Cf4bjl03qwmnYKI8WRL4rCe9C
XkihhNCC+jGoJdzk8ne3eTyYrRkqD4OXbKhYqFt/01h/1MbW850G/drghHad2NBgBBsIFtNv43Tu
SjtfKyYuhLrLnzJLUemLG4KW8FP0o+6kO3/zUP4M7WBXrD3nZdZ0eYVaNGtV6s20T+n6z064YnVR
Jymp8sD1Zyfb4ihtwt0v5eieUid6vu4YC56OLV58hFKobufjDGOTiZ4uYQtVK+bhXiVjW1pr8KWP
uSILotkFPAv3Axx0+RGhSG39KkyUhzJ6gb9vFw7VNkYQyffXtm5yhw9bRzqH8C6XEcjCS0uBohRm
rWfKQ/xdFw6oAu2HEGn6HTU14ThmTnfQJDtZI5v+GJLRBgcywgN+qpvPSS3DLsBJg1F7KDX9OCCW
4mhaZG0//aWIw9D1cNPCojhnPFfkLlD7qDQfaqktN0ZUx/ZQluexDsKV+uSCT+B3FCMAC0NFNMfY
q3Iby6iKmQ+hJgQbzQjqjdqoycbKoLW5vqiFnWPiVASwD9Ub42QzVxeVqk780DAfhELVkTKRzR3D
TeHnwzkPFGI5FJQg6OZWDKFS6rwXzIekUsqbliw04BZpwq81kiaP11f0YfPIe2EXwxTOMI1CXHqg
IXh5nAex9VDJYvYYuV6m7ATZ7AlVDOetUol+NAdYhp7uJPI6OcUsBwoYfzNzwxDI9WNE8HLbcn8Y
Sme72r5rEluJxoeh2KnMaetlYXulu+f/2rYCbUnvc2hl2h9vskcQBvJ7cJ/Zu3aUrbRqewMBpPC5
FjeK8iMMjp9k1JkZgYD8cnupa+t+DtZqkosSyltlGGxZ34b9b8nrDpCLgvhe7ZvPnPQfm1TmZCqs
DDvNr+jQTf2yU0A7NuCDtAdBKTcWcG8yQriXQxvsIFNgJeNgWsa8i187ScrgNpNyxzwxVqLALJT+
81sM6Lfh66XgPI/XrhBKUV3xW4KETGwMbrM3ObLaiZi4uO7Ji8t+Z2r2ks2HromaCOHXUPT3lVja
lSStHMzpMLwL1/+sBj0jIPQoQBHcLr/mYOV+p/fIpCrVreybGx2N3IIgQxWDl/vr9fUsGgMqiggB
9SVUeC6NWWbTCnWOsbLyX3v9WKvlTvCavRDdmDkT09etzQ7mP0ujCs6M18TjOp/Lpm7S1pGFNSGB
HylyyvQYg1C9bmTxE01j+/Q5WJY1O/1ll1cR8Tk6Uw75AWRkeACh5688Z5dcjuUw9gs+jvA58wPf
DwqNN3t0FkG9hskthVdYLiY++rRZMbW0aUzgQTMFz/8kk335iSprdPMwROJTPUquk/7Ivl7fryUX
eP/3z7LgTkuQ9emK6GxIG3FU9ikky2Y8HHO0sbs43F23trwakOLQ+QEIm9fZrSIm626IVb2o20lG
Rz+0IO1fo5+bJ6ZvrjZ10f/XzuwUpeLgCcz2hOc4PkdZxdBN7RjV1wJOWMlNdhJ6BX3+u4rWAuOi
Y0xyYBPcj8fFLODDAgf/ok8sSttj1fE4K776yd/xuAaWXPJyaO7+187b+t+9D8tWyGrNIxClyX0Z
3Ff+Skxd/E7TQC+yQVMHbebgZuQZbhUg1FtIt3lUbq346FvC5rozLLreOyMz1279LAro8UQIT8Nb
8Ldvxc8SaE+7EY5dLa5UAN8kWueB9W1G+f8taebobpJ2XTNMsW7YpUJq+1rFTLIDNUK11zP5PIzm
fSw+6/HoeN0jMzhORf0kt7ajL28C70dSPibNDXVlS0Jh8EnM7EY0arsvtKfr2zKrVf7ju9OUARPl
XJTmbFuCVEKwR2XvUyjChB+yLmy1+m+hM2xBuEEl1Ys+l599MDjbGbOr1EBvIqJZCSDMyjdhHdnp
sDJPtPi13y1rdjQM3zT6QMRK3fxOvZR640G0vmjhJs67FcdaPB3wY/A4pXoCC/VlzFT8gZou84Pn
1nB/WdGhrfpf17/R4vl4Z2H6Be/OX+j2Um0WSBF3ebbNyyTcKMyYhzX83dcNLQYUqlo0kIEKoDV4
achPKjOoZASsrfCHi4x5RPXabZxw5XTMewn/+MA7O7MDL2ZB52kC10wSH/u2c9L21Acnsyv2edlu
YesAH+zLL02TOkN/siBgNULvsc6rQzr0dp9VKxu86C3vfs/sEJQFGgG1zgb3G4P2SacZz5lQ2UXR
7L2a9v31XV78nJCvotkNhIe09nKXo7ZkPLLNOHJWbOcFXafR7vKVAzAdow8BCL4o6pOg87ibLo3Q
gbC6sR+js2Z03wpffVSCapchCJxtmoIKAI/KlVxoDol6+6oQxFDLoIc+MSRcmhyjiSCnxaRnKvBw
HNrk6BbfBKNxtOKkZ9lGVRuHfm3aOLrx/fqeLnkuaRgzqcC/oVuYLTfrGKkT4hTbwoMwtjdWVqMB
2zipuAYTuG7pwwNIV4VKKEW+njQWR1RBdmb52FnaAy+XFT9ZszRLLtGtrhE7whLg3ZNiQXXi1bdC
0jgiFDMrH2/JJ//dP2auL7+dFUVJ4AtxdA7G2O6EH5Q5+vTnf/hG1DWQkaLU8NGGhCR1knDK6m6v
qv7Jq95G+uNxDeEtL51nIBb/Z0m5XA3Sh4Inyi3neWAaMOghAja2NCOEMtlIlf631w23cV/urSR5
GJibS4z00Ygz2gfjFr6+Q/WTccmXKGx3nicNtmTso+67340H8ESWHav9jS/Uoy2ZiE9D77fy3ZcP
0tQKB9JIk3fO54lGTZw0AT8/7cYX5jURhduXwy/J9B3EIyshOjWaeqcl5sn3apse8Up8XnQ8A7JC
Y8peIPm+3D54PPOO0SAOU+JGe4lW/E2L2OyrMkrFXSnka1MGi87H4DM9CKZjrTlNtKTrfUijBedj
amWjio2+q9OkJigWawipxVx9qqoBcwAsBQTncm2tPigooGArcx9aId+PhpkBysqf6SgfRXN4Mb1y
q7vtTkmqh+v+v5QovDc988rar/t8KKToDFQscwytNZy+lddoghc304QYahpUAww7+3gyZNHkehqB
Py+mk9zUt6Ky9uRZ8hAqBgBFwGsg2zX9+buMZHRF8pHMJb1N65vRSG/8qDxEDUw38AWsVEOXto15
X4naISqLjPZc2soipSqMVOAhL0fPBhrwSL+ttVGXNu29jenP361HroVU97tpPWgfBf1tPaZg2lau
5MVNm1IrFNVAusyHCM0ikRMttohKdb+LvR95jhIPmlMhLHGf9zT08v7P0uzzoEbRNJprYkn5YzIg
ixTAdQOL+/XOwMzJ8kJ1md9ivwJxTznOjgIoItdSmLX9muUTjW+ELiND3BfCrRJTJCpvh3Yni+nu
PywGqUqd+vSUv8zsaF3GXErOYqzyMUsYkx9exjVU16ITv7Mxy09cz4yG2MeJU+GlrQKHYLDyzRd3
iwYd351BEN6ely7cVnVcmkkUn4so25YVgnTKYxHVW09feyXMudCmRI+3DiATqqDM+Mzf63AgekUK
sfpZq4IOVWsSOkGIuo2ktZZkN7IXnVrPFR0/LgUoJOpvyuDeNnFYnrQ2oksoCpDT0WwtTUH/vGNe
/LSZYxpC39Pc4pUvtqXT9cc61u1uleBpwf0nLl+Eoaj6icS/y72GqDNp+kYIz6LkbbxMPYTeC43y
QvHszH2FfUnvj4IBQamXO4FOfeEUdiIT0+PKN1/6HROGHdAx42ykCpe/IzCkVjQyqgxGKexqYWtF
sqNkL58+Hsxw/GtkdmMOqWeqYYuRgdJWoAxbhEDt2hAP180s+C8jPtAzANrhWp5P2sd+H9B/Tgjz
obFpUsH2e3BH2VZJ1nZtyRKqioo+NUQnEYzLXXMTrSp1AUv8jm0h+Bu/yXeScdK6tUxu8rbZI4xx
eXjZmcKlJTqPLB7t5VqoeU9TEQ82cq0ejbTNABhW3ymGZWBUcm97fRuXXOK9yVkYsHKdiUaJasSQ
gZh2h6eY2WkvlDbXzSzuIVNK0zAj4JR5GhWVkpeO0sDX6iCKbduJhK89+M29psVraN/FJdHXpTsO
HpPqxOx7DZ1ZeCHxWR1e6kOsfVnraS0E5wmZAQc5lLG802YGpLSNG6324nPs66mdAvpxeqtcex8v
LOPCyiw0iXFeiLAqx+RMu77p7YiwWfefRChPsRmqDFIzmbcDrICztWhFWUjSGMZnV6KsOD5BjWTW
xUomO92IM7++MDJbihz7QWJ6CXcNlE/bsYuexa7UNn4IrXqgZjGTSIxbIAG38oJc3EKoCaaBANgO
1VkGHfpNM7YWVXZR6oONWFTbrO66jdF8/gHE+v61M4sQsWB5gd6yiWkeHqz01Tc628p6x2hXgt5C
gMAQCjyEPtQT5pNIXVmoY1CW8RlYFjLcNUFCvZNjRLAECRhf5N9cP7aLGwhB4DQPRKVkPqiiWIjY
G2Uan+tE3vEw3gjNnyo2Vtxjqb4H+H/CC4HBJGOfZVRx7o9yXLGsrvcI4pKHrG+8NSLx1pcie2jc
u878qwuNb17tOvV49PV2F4WxHX2xpK1Q5S9murbyhYB18ZNmcVGzfM2lfhKf+3Lb8iSK0sN0j7XN
J4fL/jmA/659zlUjZa05DG0Vn1v3pXfVg1R1lLsyJ+13SbPKBjxdvh9OIuRLYOQm1pT5cfflqmZr
8/icDRDjNEkc3hSd5DOPi46vkCTpo5mbzVOqeO0WRcZww8jWT7VTw8eiTa1v/8G7UKrQQYwxqzun
KUEzIs7CEe+SNfmLIBZcQIa4SSNv5fJ5SzDnq2Z4dQJYA9IC6nB5I5ijXI+WwB67Y9zZFMMaAo/G
wKCaP5ayuxPDau+qzb5VFccV92r0J6EJHD1H8WPvrzj70pF691vmHHHKCMNVL+NYYcWrDliC32fb
LHm8vrVLgeK9lVmmp9GBRsuK7yxGX4XMVlW7RTNJ+77WNZ9T8Ly573tDs2wv6xNGW7WCRqbdlA7c
jr/zyhkYagPt9AwlQuNu/rgrYX3pbL63OQvrqlKBCzIJF2KubBO6AElYOYxE/X/IXC2dF+AOEyiA
sMuYzaXn1KFueQKsoue2eDSqDT1TAhKMj1J4A9GELzwLxjaSICp5vv79lupOPBj+NTzb11zpuLTB
CJ2j3t0J7bFrtiMA7X6HdPjUEER61G6LeOWkLDrnO6uznc2bMvZ8syE8IBXKjIbtuqgprr2HFq0w
vgsHAIOYjA9dbqpXJQOAaHwmHrONx2yS1b0Ia3qDiyeARjcYJ3i4AOBcGmmrEl7diDPfSD98pdxH
vHQmOl3B7uO1Kbb5AMHbKUBtAxQj2qtMA86+FkNuDHKraXJGBGJby1Bp6/3BG3e1/myJN27Xbr1i
qxU/wjVt1KWt1IFoTuzS2J4jNQPyd88IquTs5hCp03rrTDteM7K0lZMFA9DABCiZ/vxdtUsrpUSv
DCs5l4b+d9OJX6q83fWJ/CUHv9UHaynph2zxDVY+aQDSjwJBOUtJh56ntBB6/Qn1IlqWgijtfPLf
Sjp5irr3qn7F6ZfssTQuGciHKLXNsjczqeOw7/ruJDdW9is1gtKhtOhtoD0Jd22q/aR9ZR6ysFoD
U350G1YKzS8PImblIaafrVQsdLcvxa471Y0eQnvkR099hD6TOlqHNIruRaX4u6lF+aykYXv2dU2/
sZRUtq/Hmg+fl19BbINDZzouHyDbXVoNTS34/SlpFOqxP5B6tGOr2Fv5CQ6zlersh9jN+xng08TN
B/oW6ZBLXypbLcq9yODj9ndKG24jVbsFEHMIUn0Nir5gaoKPThhcHp0f6nRx6vkRSpn9qf6mHrtb
wTGc4MV7iW7Vh/BOOJYv2V/VX2vzPMtGqdhSY6FC/OF6F8Y+KQ2zPw3g/YYucywz2spCZCf+GkJl
yRROA8chrXc+3/Tn747lwFRnkyX1cOqjFijpMa7RE5Nu0+j1un9Mn+QieyK8IUPLsCcA2Qn2d2nH
SDJdGsJmOMnhV6/4Fq7VuZeOAYPbwC8JnSizzqOnRWstUSJzOGVlsBOM1xDYLfg1J8zSsxmnGz8l
y88NZ5S/dbq5//zq/pEctajw8Ki/XJ2CEECcBVZ/4rEvO7WXAAeNizUSsIVvBUEsBUCKndQk5qlu
3UtBGdWAEypI3PRafCwD8TaDl9guKV1dX9FCPAOeTV0M1wDbPuf2luUxHWGhYTv1HGbaVmcgOO/K
TZrJyV+BEYjnjM9xIIkSt9ctf7iNDHEqivOwAD5ngRG63Et/NIJhSGAay2NoxaV6csdCX3lsLxox
6CKJoELR0ZndRqIiZFIs+8NJjBC0LDQHI7L82RRzWgkac7y2eZFC7Xu5kkGqRSVqguHUxL+jqLYl
HicomJgrG7YQeimK0XVj+pBgOK8kZQzZlU0hDqdY/2UIO42uWBwfGdpyzHYNRjI58uwYc7SmZ9Yb
N8u8a6opQu0GdTCeaCwgyuB9acfkOCh/QlF2ZNmRypdG7x8/7xBMSYEOIgSTsM62se9SoQDRQgjW
Q9tVH1Mz3lArWXH4pV0k3EKWTpNMQyn58mNZYI78LDCGUw5AJhK2eaX8jof8rsmNUxenK99sIRxO
bUUUG5gaIGzNwmEmqiUUo+N4SoOm/G0m8YTVj0fz6frWLUUMhBHUCfig8NVmSXLVx3oWqtpwCtAh
3ORM4j+WkHTftxHRPpNqeYU4aylqmFzJ/JfiPS2Cy01UarWzXEMZT1KaHMT8pPjCrxaOdCPaVcW4
q7Q1mpkFfyQXmKpyIjBC5gUvDcL7bhmR6ounUau3vjRu0wgIlfIKZ3GCABdMbMmamNjCnmISwQNm
L2Dxn8991k1YCUmISb/wdzWSR0Jvp8VvZU10Z8EhGWVilFgUGaFiju9yacNoUMTSG/HkVlJuu0Oo
/sgyhJhz3YfZMlZjZArcNZqVhQ84tUGALatQguGZM6O6FlQp/L+noH+EvnvnxqdI0pgv0Xg2+nay
NuG/tJnv7c0cJucNDq0/DqMFDL2N7rbeh2tX2dJGvrchz9Y0xCZU2up4arUbI37s6m5ryXs9vs3r
T46QTgcZFMTU3wGZ/ZGcOmXSM82GZDiBo9oLFajipN2WUBh/+ljzhCIaTrA3rM12re7ReRvUfDgN
vcQwols+9uI2bNpTna/1Nhc+0Jt4BDRnBCtwQZebl0SwnKVJyh2WO1EdvQhqItpaJW9MzVvJ6qe/
ana3XJianeXMGGQFCUjuMe1JiiSbm8UdVwLigi+A16MNB530BFCc2dB4vol12CNV1WQ2yhjqr6YF
D2HA87O5/o0WIjyhnYYBgQJO4zl1RcIKfC0i9Lq5YgsgTOXx93ULH8s7eBvJGRN7XFoT/vHy2wi1
L8P2JLEYL3/MggfXO5j1l1y8Kbtg2xa+HRjHSPxy3erSV2IoitiH3xFwZ/ckPjkmCTzcp0BDCVMI
xoOiRIHtec3jfzCk0qbge0H3OOdoDqHN8DqD1eEOnltswpKXvBVur1tZ3kTYDN4er9iZZRem3pWD
LvCd8izcDMKfyP3Z7YL71GluWuFuWEPJLARYWi7kt3jGdCvPzNUeBTlDiMcTCIeNJwJWTWwhMvah
fCyH4egrwsoCFw4wBnk1mCIzV6BzLp3EFbMRXuZ8PKm9Bhg3y14CH8CEC8ZiB3PCr5XtnIp7s0Ns
gXBjKJFElK83M2fJnm8wOT+ekDjqjorRRXZP19Axoq475IxM2YMaFnZQ+uYpCnrloIhBeq8bsV5C
gW3VpwgdGef6j1o4irTeSYKAPaPNOZ/KkqVRGOS6JtlqUBiRSguihiIvVxLIhYOBFTyIwfWpcTw7
jZSPU88rmvHUHcXH4e81+ZmFTAeCFYqQgN9Acs2LdLVoeipiKaRWrrEvXeaKnsz4V2xEN50bi8x5
1NGN0mcrp30hXkK9TwYCwQWvmXnvTmgIJboxsHV6b7sVWsPDU5JyFVTjphn/uv6dlt7w763N21hd
2chqkrb46tH4Vrz2iLXuzM3wzWyc7EZes7a4o9R0+IcgQySdnYy+wIcrdrQ06lMuiwcmCA+Fq38Z
ml9xfK+5L0w13SL1a4ybIj8V4lbuwnORkPR5TqI9JaIvHgIlWvGjpQNL/9KYOI8goZjriSKkMTJR
ix8pypMq34bQt6jjXZisLX9a3uVJhcmJgQvup0nxas6U7pmlAgCWSKR3L6r1bNCzL+LbrPyjSfVr
GKiOaSHicRTcz78hMUy7DupwCIMYlLzcdzQ7GgTdCr4yKhNoN3qkt2br6Nrv8oev2T78Y9f96uOH
BsRBAsMtOWnwzSdMBlHv46goSTLF9I4YSQMWFuokPzcy4xbdTZhL3SbWhpWw8zEgTGYnBMmUCHwg
RuyssUuNmlCox18FZV9bz2OwEm4/3iYTPOWNSIQ364fRybKBAUz2MZGlW/ioN0On2Kr1akHyLbbZ
zv00zpd5+qnVytAhRS6YUi4/XWPElaCphAMRFrNDptL55QXj/5DyYKVA87Gd/2YK0WaKyRN7ySxT
q4dR7blKxlP+Ky3SfSI0mwam1LLu7brwN13Lk9JLGbDyT31119XFYzKedXUSovVa2v2do8ZrggpL
joTDmpwXQHj853L5EcUkyU+4S6XkOzMn9rBr6ImiY+WdawqNn86HeddyREGhT9iaecl09ApTD3Vx
PLnZXSf8YUCxWWuifbwZL03MFkT7pXQjVWKTu6/t+Jfy+fcQw0BM5dCCZNIPioTLDasTXU+L6a0M
An0HByBHz29e4X1dQTkvnQM6nQRNSpaMyMszOw0j2ZEX8CYH3azvG3AmN3l51+89/fF6LPl4IbKi
d5am/OddvXyESFBTCizJPtKvUrOz4H1l9ug0eCgjWyshZG1d0/d7Z02leigNLdZC4fhbRplMcbRh
mwv764tailQAzJhWpq4h0wK8NFMOWqLV5uQGabhx43yT0/7rh1U24ukzzK8cUAP0iLh0p4bqpZ0+
10pyGKoLAiFDD+xOaezQH1K7h2+y8/9OrfJZ6vP7LvL20PhVgbVyE8xFnXig8/ne/YKZw3N2U5d0
hqugDneCX52nqGl51nGIdrxi0P58jYN8F7gbNH2i2unFNcjp4l4rksU+A71CCPJyD9ymUru2Zg/E
/M6MYzvTzkL92Yn6aZUqQM+pVssdO8Wxd26jCW2c1y0VD737mY5PzDytFtCXIgffETQD/kLXZXYO
OjGta+4JspRNeyhfrvvjxxSI3//uL5+5faLKlTea/OW1cIyyp9y/HSFfarfXrSweZSBplNjIgT7o
S8ke7co8cMltywOcu5pw6jI7LJ2m2103tHRt8H7lm0/zukByLz+HOBiuVOcYoq9zK/hoGrvRb2b7
XxX54LrtF2TgDNvIVmqxS442ERTB4UBOQ/C9tBoKcRt1YiSe8qhyQtQM5fsUfPx/WNo7I7MvpYkh
OBotFE99a73mXrPN+nYHNYGTQ74J7eG2NIxdkq1pUy3FRd5xwBdJIuF2mMV7GNko1ncF8b78ohsP
OopUiooU/X2ILNlQfr2+yKWdZGyL9gqtvYmV7HIn5TgfcFasWXX/rRK8k9BX50QIb66bWfL692Zm
i0otqNoLPxdPQbrVWicJT2FKPfv1upUlZwQo8DZFwV05j8GeFSl0nEvx5B1iJNMLWx92LVyqm3Tv
+SvhdnHjpucqJJHg3uc92QF6p6KTub40mdqx722l8KvF9XJ9RYv7Zulk+MAOpjGUy89jNWlRMRoh
nswAxbBJL/XeoNMGP+h1O0urga4GEh7KRRBpz26v0lW8sKxakhmChOqn6JL6thT+dd3K0mreW5k5
W5kqSdH4nXjqHpvqt2R8E4b9qljXopHp2Uv1EGqseSc5AL7ZxpkontB9HRCjER232QfNyoYtBVgc
jL4MM3s0QacNfXcNCXz9fBgUkcnRu5Q1qE3l9J5jtcN2vTO5cCHBuAO8iP9FaWnebE17mQJXL7Sn
cSRlrvsotENEMZ6vf52PHBv0ZFDHnK4NPAG+ucs18dvFMhzc9lQkp8L41qU7N4P/+GzK3wXptSw2
bngcfqsPEHUn6SmA6iMezuZzIBz9A6qvamS7jvqX0myqNYnShUrm5U+bbTfU9ZXVM0V6yn62N/Hm
adwPu+/iWft+fQuWcqiLLZic691nDSMrdU0fOzVMBeNt54W2km0Ma5sqN35lW9+76FFVDv7Lajx5
S1xmCeSF6dlRj/j0StdiusxuAvFGcfdaSunZliXIQg9J+FUNHOmb4Bv24O7cxAm+ZMJDvoOqphRg
Snsadaqt3jk6jOpWtn7X8r7Uz+V46/EvZ7a881/Cp9yz0cs+VMIxNRneHm13jZfzreBwbRmzZ5Fp
dG2ptFZ7qph7D45l+GK6ki13L7Wk2xGdFsOwQ+pNjb8bO8cffme3VZLtPOEpCPcRCPIwuzH7b1ru
36gnzfsmFQ9putFUZJ5ylYm4TQwnttbYqfkSCn8qpH4DWCXClbv/rQN5bRnTVfPOEXS/N6yi97qT
mj7QHOzzzajotu4dJvKZ0UbQ+cX/BZn8jeFuRuIlGt3RvZY5Ol+hOMVgZPxDYNwJTuR9HcxNa93U
rb9B1yZDXVs/1ffBY3/jHeWtCsOb1WzZNCShj+VRSp6zHWpfvSMP9+qjaT0m4Usk3PXiPre75/61
kOwgum/v9MjOZLtn7A+wq3tvJRvYbqw1NteFuiUnD2QTdINQXTLofbkR+WAKVU/J4QRjFpC/Iam2
elmMN0mReY7Zp/IpzBBE9xT9HhWn7ktSNaHT98PaoPkb7cvlF5GRQGOqlK7gNN4xOx9S3BZN2wXd
CY7tHRhMR9LaLy31biqrzljWJ/N3Yah2CZAiK6RtbOlbRbyxhh8Roqdhp2x7zR6osdT2pAgTd9EW
jrHDVOyN/cguRLtoBKfeN3p5MKfKPnOyZnKqK/0g6ivp6+paZpsqw6Fd5JYPrlE4Dr5jfNMOAsci
u1dOXrTtPRMM7rbvD1azCRKotnyqxbQmEUaS7sN7xbBV4RBsgxaJRMeFITr7O9v5RwqMhvKYNTbX
ha19OoNj+0GfkezQbOEyuvQDP8/aTtGT7vRDvXlQHj4ddy//9tmGBIrPozLmb3frkW9R7hJ5X5vg
1jNn6mYI0p3Vjtt6SL43yrnKPR5N/lrt9m3w/YOHMV1jMF2Iq83vPzMsw0naowNRMtwLovAAH5id
df5DFmnHNBjtXC4BLxPGMhoGg7wRC8d1430mW0+NOT777fCL+t2tX5qpHbfVbVu4B7o2T66X8FGd
QFI2HrOLws7qpUM6dtta2SnmyWieuhQ4tKE7nrAWyPgsH9YEEoyxyUmMZQ4iQZesTWIz7U5lmICB
DDdZ0tLs2Lr0PK5/w7eHyTVTMw/JS0lFtKvsyB30p9JLGdoFs5Lpj7CCvChasIlTAdy3sUEr7bbt
4m9tlG/Sp9r/HVe1DdvMoTVFu1F+duURAXRH1vq9nBxWfuXHXApPmxAGJDk0RrVZkuN6rZmhcNad
vDgwdoPQ7tJUmtiwdX2D0nB4zgT3Dsw4MT9St42gFZtabcONUA0W5P0I2Y6VoHLwmgYxwCrdqdBQ
nH2kX4h6aboNCtMmSibUWUadJ2Ot7ypZrZ+uL+MNGPZhs8mlQdMTnuGMuDyODD7AyGFV3SmD9NGQ
IX1s4AkVMu1Ghdy6QoDR3PfDT1VAhvO2sMKdadmp1O1MabjJyWS66KdcjJvrv2oyOvtRoGto4tEE
YaZwzns+8cdOW9udOtN9Sq19nT1KsOQ3VXIAllq0J3+sd9dNLnxOTDIHOrUmSVnly33oC+aNrUjE
5KRqHR6hj/wvi1Km8ASgjeKTcmkhr5Flr2PQ7ykJgO/va/nOkGOnavcxPefmmA0ruOzpnHzYxXcG
Zx7KiGSqZRkGu36rBLbJCIG2H7Rtu3ZiF+52yJepKU80DXTl5ljs0hL6Lu7ZPMk4hFl4IMe61e48
8a76Vb62sbvzpJUgMcXxj2v71+LsBYjSu5uMHhaD8FA52S/w5jfNGtxx0QgpCwBbVByY5Lr8Yo2n
RqaeSd3JzF07GX5YrrALkifFb2+a5AdyCtddcNHr35mbOUiqJmOe+awpvuluke4076sbIbTTY7Xi
GB9ftnyud4ZmjjHI6lBEA4ba8EXOErLRvw3hDEnXyplaeG1dGpq9tpoq1hPDJEYq35J989v9njjK
H5X5TrtaaW4su+C7Nc0eXLE81syQYyp8KB8UESntZpds9F155AIxVo7y2gbObqiRumtu9BgbnOSJ
Mf7uHhaJ686w8IK83Lv/Ie26duTGte0XCVCW+CqpcidVu922X4R2onLOX38X+5wzU8UmirDvwBjM
wEBtkdzc3HEtzpNJDdQWnJbt3WP8NPZe/318HYL4qG6HAxrahleJPHZjPtyoiw3kHgLGu9hV8CVO
/RbDAc1LsTN26l3sKQcLHcUyqIePeaKr1fF1u7KZSWU6y4Qaw34cHroZuihrEhC9bZd6zjcvJOPQ
k0TF/R1yr0n8Yl/GXrkG60kvfehF7MUnZeduVS9wxk38TXLLhEuEzqGSwkgL+OkAZU7KUolgfjGN
cMzBNdXNGsjAJaoo1pMLMZwukrQoEkXBZaan1QiqXz0YJJFpGLfjtCUxiKQbWP54A3wrX+ICyRbI
aaij6KC2YU+mmW3cdBdbO3ddZNdAeNWQUUY1DEBTGIK+tsE1uLDTftQRLpQHc5feGSdQrdl++tj2
ng1OmUO+UUdPCc1W4vCKLQqbGQNjApxrfmasB7pKBvwQqCiyIaO+7ocvxKo2Tnlyswmor5g6qr8C
M82fzEhyqO895/xlZAA2mHBk0yV8jJqvfVeDwAbPWxOHZr7r7FcnH3dmebeqj5YB0Fn6vTU9MwUa
ln6vJUlg0tPQ7ab208I+jnxVyZaa+z8HiQV3FTAKUHjB/BD6gTgrESXVCIjYHIMnybmefivrt2X6
LLFEIr36V8aHJrFUT+IefTfzKb2z7D2w9bb5KX6wvXkPuKnQfvamgyF5eoUimbMJ9C8V6VHuRVSV
0qG1hmUt81unP8zVznTC28sSOROMF+5/ItgnXCSCHGPUmwETWKfoxfTXfe+Rh/kYy1wxkQ9xKYV7
Bi2ASiH4yGaYvGeHZJ6dKrs1R8OLvWvVQ9fvpWBgPBENysVQCeSuoQwYCQHEyfXC9HoqSqBKzCeA
ZWyqPd2gvOA8NPfWkfjtfjzOR+cp+b5u7R19lPGLiKzDpWzOOjhF6VrrWmKmbDeieoLpvKP9cvvc
Pg7es/Wh6s86iHQA63AyCiSANLODjDZAv/XePSS7fp/tHL/emWdlW2xdSUmAKRt/+S8Fcn5goWbm
DB7N+TT5sydDPhLu2MVqOE3vjGJy0r7AjhUTRtybR23+Dg7pB5yg5E69dx/dWgen8aCKWqJ5xDqU
521zrj91G/oGjKXD6LmHdZ8cmyA72ofmMO/yvf4lfXC+Rg/LqXuSuIbCu422GsCqAN4U03qcfqaR
2esZVmwB3fshVyxPq0vZM8XO5MNaDXBsgHMA3U98+dpFP2JtsDMj2+SlfzaP7gaA0/vkrn3oDsO4
legke9RvieOeXiO1s6oqa0w5/u725LnHzTO2yUY71fvpafoSP+Rvz8j/Sh58oe5cLJIz/lm55olN
mGICrn/aoF3SL5pP2SBJ4knEvEcVF5ayUOdyqGyIGd290j6P6+NqPiyyzLwozYS2jH+O7P39vxAD
oHfM9zgVxDT7ogjcXX2wG88rA7BtBNqxezY9MGZlT9am8Y1wPGpH9/+3n7xvs9AK0GpDg/20v6jz
Lo41LwNFfW5K3AnhDXiHcMUABBpO2IZfrBTToioBBfV8atYdmkhRxwbR422NFNqsCxGcF1o4AOCN
kOA/zSRFd+qDhq28LeF9Nz7qPAOi/c8qOJ2vknpMFxerKMKp8cqvlu7l5X05ntE198tWMTWKjnmJ
0HcCpFtCOZW3HXCA5T3Whew59Yzv693y5u7aPVDwts69+gMOL7iv90fjK8IJpfZkEA2SVaPL/Prs
zH6YM9K1+IDlsfPsY+fbP83a6yYkczxMvr8NMnTP29qCjNi1RFDEjWpSY58BCeEquyTZdL3khROb
L6giKA1xyQh3lAVVbLO1YL5cTHTYnwv63DwBa9iT1vCFTjxu8T+SuPNTQX7aRR2uWPZ5OgINd6sf
6n20r33glPyVUYbz5WA+loEYcw9N1K2xag8DDIoePBojSKE948v0sL6CNs6+c47TT3vwox9VgEi3
pLJwRfgCXUjnLjmN4tJUHGhqWvggcal+g5DSPdBfme4hy+g+Nz+7UlrMEQYqAOv5Z83cvU/aWm9G
tPygTx2VTULvVCMwukP6OBuq7+at5y5hSQ40f43t7ySOPZJto+mQ9D8yWr7S8iWdx4d+MfaLbIhI
6AlffBmnYw3AtyqzZqfRvpq6Apykzep4+o8yCWnuZ38XqV5uBadqVQJM7lUboWrRxmgCDa9y4x9Q
hsdziUqPV+7v6iJIPpHD3xjGf1fK51K0yEzXNcJK0+aQP7ULxSjdq91u6fip1X42+bdRg8vlhr20
10DsG1+I5mzFoBAMSqU4fjWM7u2w84Hm7tebKXC9JpiPradLLIfwnbkQyDnjPbHUJJrU+UTdSgsa
BexxdaQYktSN0AO5kMJ54Imu5YueTlhWum91T0NsQbKjKY102fZ8eF0u5HDOuLVUWUYHZmqBHHHQ
x6+F+jhoppdGnlHbrCxfKY+gEZe8akz1b4nlDBV8HlNdciwPuEmZTx6irbtfeq95va2YoocEM9kg
YEFRxcZgyfVDUkRtnOb9Op+qJfHteTfW8BplMDBCIRhXwfAeEK4g6VrIrGhVmXYGInf9SMBh3vSh
bsmGY2RCOCsXV4BTsSIdIa7xmQ6up9qHvjzf3i2RZoPv+5+FcPYqrc2RdjpkuNFzlH5XQPR2W4DI
IF4K4I5jaifMSWgQgP4qd/EHcO/UG7s5YFBkrjCsJnmQhOtB7goDjiiCY2jx+mDSutMGrYK4+qD4
MmgI4YFc/Dh3IHNspVk14MezPUqCXxRJBPI+sc3fEDYs9L+P5w6DZSPnucHv6/eFF86PM+iJvCZM
37SQfur93/if7e3TEZrSS5H88biuO/WOhggyeQEOEBrzomPvNP5QWIHbASGq+wW4s3J5rpsWLYIq
0FXbwVvoV8l3sK3jlo4xFLZwJPkIZr2vz62NqNmnjokLlSeF44+WUb+5bhIfUxDY042ZW/biJZOK
pjItV4vnKK5NoFekmjYfstYh+xFzynmgmI2aAZatcI+WVc53vUUGijaxWtbHL/peNlOK04Kt+TAD
BSruXOknptYdxoTLoVB+VE2T73RKFr+MrPjkrIZsGEQolFkbsEphyIkveM76rCZAfEdENb7o0xvp
Dk1tIu75WZvPt89DoOlsjhyhFSDT0HbB/v4idhvBzQJCYEjKZsMMzCa296neVj4CAyLResGigN0F
1HQA3iL25U+eGrUymCq6aqvGV5sM85zrHUi5IuV+sYtPt5cleILQ7IpmEsZtjjEGTtsX0ppRZ0Zo
vB/VV2Re0WpFHthInlE9qOkaAEgjvC1R8KZjxApUgAx1wiA8MPaIShHG2zUVkwyEbos1I4ELcrvD
AAi4Dvwmu78QxzYSCWWMzfKxfVy6ZTWV6B4mgMw0UCRRenOXqe4v6rSy50lwcJhLYrMsBkbYP6Cu
Jm4BTrUp105mFQE8uPXjefUzTLLb5vqp7WUlJ9HZaQDSQ8MIRoUwp3+tkk0dO3aPhnZgKa3bZNn3
XUuCJFU2LnWOnVN+aWzt15/vJgN4wU6irxwAodciR4eqalS46in7bRTG76JvQDfxA0z1v/9CDo4M
TScaZuH5XG+ftA4YbQftVGYvpZn5GFTvNa/rGsnjKLjVMB2IfAEMrLFuyOv1aHpjlVk/Amixir84
pN5OqxUA/lSihKICPKaHMV4LzAYDUSl3VFWXdTYakrSTrtRraFlFHxSIwrbarM0bl4zOZpn77pdL
UgUwuSM9jJYrQ30UaCejCGZgWOCX+gCuMOjZTBPUCk8u2lP7bNzmbr11Kb3vib6Js5+3T1AU8V+J
4yyLZsaVCfoK7eSkql+jKFk7TWDO32FCSZ7tbDxAtkn9ubS3MYhI/9zJgnTg/KPFEb2NJhcQzYsW
NSXwWE+VVnlOhCdvjXYTcdEufV/Xu1w1f+ZKLRmCFVxIvNfAumFzNyDk4YS6ptF12H3tVJTxJzDq
lq/laBwU9VNl5VvDriVdp6IDtdDXCAALCLT4++9qZRyREQ27AHYKyhTN5VF9lzTZtugoCFWtSJLA
Fy0PjiumfBnJkMqj2OrZqquVXegnGvurikoo2gFpcz9SIEe3dykaWG6rkHB9oFHBWBiA2FGFvb6c
/bIMdoWa86laB48BH5M7K0/2BbqyC10GziV4ljCR848wPtltr9PsNk6nn4YRsz+j1mCgCUFtkSTx
Uz/K+BQ5u+MC0Afz10h7Y7qUTY1zmrIafQ7o1dIIW7P34/TRQXZomj/f3j/uvN6FANUELxHmBdmB
Xe8fKreGE5mtEbrTm0PCdeo8mtxl0QGgUmOlBrelcaf1X2lwImBgAEz0PiN/4SCpXduMjj4bYbYm
ijelyUYf8m5jJk5Qo4C+9qMkBcGd2H8EYn4af0CliHb26+WReW5BlawZIdrq0iFs0ahf5kcKKMHb
C+MCqP/KgeVE8pKFz2ybLxZmgOEur2DWwzY1Bp+VtjyDasPuthTxav6Vwil7nUxWmoy6Ecaonlrd
joFJzrTxwP18W5BI9TCjidgC/ETWh23Lu6JJU2IYoamofoHm8qSyPGBn3JYiXs6/UvTrTaPo48Qj
h+WYlrWdsgeMkHi21nrS2V7ZcjglV2IMXVYmBEH7MLRxjpvPriMxtCINAMInu6nAN8CirhezLmti
9QYuUocWYuR1k/ExM3MZVp/ouuJpRsIaBTvMPHL6XJFhYt1zZjiQZ5c+Wmo1ngnA+Wt9fKaKARwi
fZ4Pt49JdGkxRQ8/C+l/vCDcyoymHtJRJUZYtu3GbX9FynlFMQOTYwEoiLa3hYl04lIY+5iLi+RG
c5entQKd0O/r5KtZH+LWjywJGIdoSS6o/Ry0g8O48pRCygjwJLtKzBAAOJ+tebNiokS/A/DHvtdl
eFUiWWy2DiG6Y8GL5I7MyJsEJFeTGcafkvGbjReQGj+LftyktWTvBCoI1WOA3ShqI9hl1+Bi73ST
LqY7p3ZIo7U9oMkX0yU5mMBvn5BgPczKIfpCaxFMHXdr29bV2gFg1SEtBx04N1Y4aq2PGjDA05AL
sxL65bZAgUpgJBpkuACoxDQSP4xkrWZmZ2nhhDVuX6CA/s93GuuEmXPMhC0yOAOhNFSaURUCCp3O
P1F9NnVV1UHa0ltx4SPPB9qn2crnwZ/11f0OAMvYkLwegluNOU9AVeBRZC2InF0fhsRYzBWvlNLc
G4DEWDHUVx7S0n2oIjTP0VaiKAJ7CH4mwLUjEsW0LD9g3BSYjio6ywgj4ATZ1VsRz/46y5KKwp28
kMK9iaXRr01TwW6gHc8Y0U4JB3uqUGr7i9fqajnc9qXqnFkpoCNCzVzRSKxVb/aEFKATNdLBOJHy
OzgqZJFg41FKu75ijTHF1ZBSYPb2885cQ2VJnho6YkwgB8PAAzEwwFd5DXhxWnc8LdajMQUK9eN4
vxZA+2saQ+L/srVdZACZ46E7II0ALhNa/ID9fP1BpV60alRHRrgSxGjR7yXX/eQBkDFrFNZdAV6X
ie7//D4ioEBUgRQeplC4c52bSs/sorbCHPA3Dogkx+y5WH7FKFneFiRQU4zugwMHTggGFvih7q5c
HLUHX0W4KA8uukaBAWlLojGBjl6J4Exmui41ChK9Hcbrmuzc0j5kajZi5jm3PFibSrIigYUG244L
iDbHQoaQx2ak4xSnugvIZ71K6IksdeEZZVRJLLRo396RpVmHEyOMuNYJdwGvVz9mVkj7FN48kAPa
BBjCsvBZcBcM1ECgdLgPMJecmM6GE7+ACSKMzU3qYPgSHdsraHUG80UFLfRtXRDoOYTBv0bUDM+H
VzqA6A1ACG6tENHsrqK9PwHEvf1eLi9dHm9VUOtkn/9CIqAR0CAAcEL0PlzvIpjf6WhWkLhQ/cWI
4+w4FMZL1/YOmsPBIO3kSXwYF0UJViC9BreFC14EA+TKgDPAO2ubKqeX5ZLRKEkrK7TNrRW9GYHi
q8N+Go6pbJZKdAMwNIacPI4SlO/cMhu4SZGq9LjNiuEV+rd5iL086vyMhLeXJFQXtDRhTgwBIAAf
r/fTJtOMFGdkhRis2vTqr954c9pzD3CaSVarFYmCzUAVxjAcEBhwRpF0ANaCibJD9Gjdr9SbfZtI
DojP1jHDy8hb/5HBnVDvOmmuZaUduuOyTafmhdqACmh/VWXh130MgvF519HoKU1kJl90YqigIgXO
UroIo683cijniVZktcPCBifJajiBPkW+1ZNHV0t+3z40vtL1vsxLYZx69DRp1zJd7NDWoyrZoZKi
qhsQMNd3zqiRH9o62YCMTOwnko3HEUNR90o3ZN+WUXG3seYiKRNBx6nfZTp5vf1twn0wLeB4Evwb
7vX1PqTxpCEfk9th1FQ/lv6bTgEQQItvRSTl6mU/xb2ySMAA5hYoeQwMm9PdNGqa/zwTIIjzgJ6p
aEFUOvu+V/xV8+Ky8Yaq+9XPxVbX3m6vUvRkgMYUGW5UlQBVyK3STMrFBqiTHWJ2fZdPkqdCtIeX
v84581ZkKZqd49eBOQHclMzP113+cnsF7Cbwm4d8p6rhJgJG1uai795du8UFim7oVg8UA9yzfvyb
6Btbg8uO8BTW8sMMhpX3ealWThgVpwprAV/77UWINgpoSQAfY0imeFSvlS1ZZupoTeOEbcywjBa6
B8GGFGBGtFV4aVzos4VRRof9/UUEt9hRlXXLbCNRtYsx2PUsZRkT2q1LEZwqLyAycOcRIlSF7hwX
XUgk2UQuMCvSjd5Qv53VQ9JOPjBE/zzdA5gmFgaDeAyXiPMXpjxC4oLZrSratCkJtM7xQOarD6PE
NosezwtBfJqW5KOSjYMOm4WZ53IEZsSdoiEhp7SeWmgeMSRJRuGpAf8aqWGYBzCWXJ/aYLSLq9XE
Duva8tC9u6VuhOZgGeqzRAxfx9b61ZjSFWLi1nEfi06b9iDo+gGebomvJTI5QH1EEz7CKkBqcSZH
AXdhg+SzE/YO9Yo+9adWhu0juk4YP0Z/MDIwoJLh7M6yYmKyXSlsglL7+tSBxSgs9NTrpbw/AklQ
N1xZgLvjcPj21aWeY9TqFDt01M8T/O21PQGaBvyaEtde4HNcyeGUIOrndShSrCgHPIx7xhifNzhF
4Ojh4gySfIFAE/6VhTZjzgMg0xBNJVM4tTc8HaNWbuq75v6PLR4D/UC0gjwBKoHcgtYlHoma4mmA
oTCDyihrQFuura+1S+e1uiPrGRdoHXDVAAsLRF64NnwKnfSaG7k6Ei9N/wM9XH6pPd9ekHDXLgRw
C0opgLQiEwIS7WuWP3QGBkzp4bYMobYRVL2RroLfzrcVZ0VPu3opndDqD5r1G00ZSR12aF+4LYZ9
KvekYq/+FcMZcXM0NKUdsJTcTqKN1QKPEHgbo1dWWuJ33fI2VIN1aOyKPMd5LTF3fNWW+YQmomYw
uKAjBLNWnPqB/ziOMMflhhbaJfRx2ZcjEL1fEHF6AOLbx/GzXrwN1nk0B8kl4zvsP4jmTJPeKM2a
OBBtQKZm9Me2XXdanAUOrNSPEmjJNJo31DD3JckfuyiXuAHitetopNB0AMagW/La1k8ZiKGaMUOD
LgCJhpkewRt1RBIEMDV3mC096XZ8SusaWG1uda6yL7fPXXRH8MgwrGZMwwAM81p6k5vZWOG1CfWx
A7hrrmd+oqoyd1fwfqIUSNAKAxVGpoKZugsvZF2rvCqa1g3hGXpz+xVYT9vJPKfA5ZmS7TT8vr0o
UYyBwgIw6OAjYnyPTyRYGJBS5kh1gRsSzPNz5gZVBQDHfa1GexDNBr3dBqv7SRnnl7rxWhIDWUtW
WBGZb4RzYLwE3Q3b2+s1190Abe0LEt7Tfhup+7H1XSXIZe04IjGAs0JBHikF9MdwvnCG5jGHLkjR
K5O9mci4R6/MZqCb2rYPVJdYCZExwvwNgnpItNHXe70mZ2hA9TqZdpjPNUBgStQj886wDoVe21sd
HF2S2ykysMghOChNocMPZcNrecuiUCVLDASmBMM9qlUbHnL6QE1LZbRcwpUx9FLkr9GWxvMquMB6
tMiIlS1jj5YmBxABU6V5Db2LE1vyDvJjRe82x7oQxl15qwdpbwePNgRdIeAVpiW397VVAbVOAQ1T
AHTG0RsbswsMmlQbbS42lp5inKTXP1VRpQLFoFq2kxHr/hQ52hP6Q5vNnDfGEVFRuVeWFIPyiQxj
Q2Qp2Nagsgn0EJunCIlRsFVboJWHTbW8gAL8gN2SvANiEXCswOgJR4EvBGVxUy4uYuUwye1ftdZ8
W9RFNtMlui+sC4Ih/jLaHO6+6DTr5r63sPfW5OeRtnOH4TS7kU+1FqA88Z/NErwfNXLaLEhBAQ3h
HqfBeVYkAPayw7WYtHvLYBh3C5l2JpgVv+fzPIa3TZ9IjxG2ovsUOozmFW55ZFg6eyRwTmPADFkL
OvS6yusAjkjK7W1JosPCfQHQPxYGl45T4kJB4+pUMTd4dJLtQnAtbbuRIYUI1wOn3gCqLEIH/uWo
O0xJ2DVzscppl+kV8A8B01cjCstlkzTCBV2IYo/YxSPlWkmizTbKkGgoHoMEJI6eW9iy6QuRSYMz
CkBwS7dR8uBcHZ21W1DQaYUkqnVPsfvOi511BLBWJAuJZKK4E5qmfERVlTn1lb2bCtv1hgRTafm8
SvxgUQoAXGFo80cNC43YPOdlhHnBzDZTBF/lUzr+Vpw+sPNdPm8TJwPeYLYhyROVwWQIVQP5e9Tb
4bcafPS6aMChIymEWnV1LAbzqXWrJzMG3Kfdnf9C1+FNMCgA1inMqUbcRNMy5sjVqGb+YMQoCap/
OF39bigQHTOgAUbsylds+5zaLSlmJxyb/jCRdptG9HMdq3egjvh+ezUiE3ghive288nNmtWFqMzs
jpb9KzFe9aHZsv5rKYeO6JAYGQj+MNgzHksbfsKIJI3rhFO1oYA5LoBtvMllDfkyKZymr5qKmXQ4
nqGme/V6rucA+eu62t7eN5EUNHaCQRaxMnKc7O8vDATWqNVaAYunD8Vdkhx1anjL3PgKerP+WBKK
UrB4CJJZ1MdJou7qKhqLh2qwMfgIur6APmbj9kXhuaSRBf8CfYAHifwgsnjQQD7bFBFqLEYbk3Du
kl25EnggOE1/USp/zoZfhRHlEg9IYGotDKJD2w2kwEE2eL2TJbr5mmGuSGjZ+a8mKYDONCsyZhBB
SIv2VPiDWBFQ/VxOKbqitYpp6knYDr6eA2MXmgHIyrXx6m9Vvbl9YgJba+EfhloIlCL4LtcrKjR4
FW4ykFBL19pTU516nZ18qk1rd1uQ6LCQSDMRV7ByOf9+RCRu1thoSZhqv7rySFpla0NYXum+Y7ze
liVcFOA+mTBgTPG0yXDJa4xqLCSkwxlNbqV2n8kA0AV3isVp/4hgy724U1kaJ+CEGLFvxPRRKNlS
oCCrtAySKZZcKtHOIRhi8QvyqnCxr0Xpc1I0U4PVjM73MTWO1UuLCeWVzTfJCmoi1UOfCurLGspI
Hybc87ayyYhqVjgmYJj042bzkB7dHsDLqCjdPiNR/gCo/v/K4mKyJXNburQqdjD3i+P6HR2c5Jwc
ktHbKEDmkkEMiQ7sX3HAx7/exYkuVaWA0jN0gG7SnfTmbn611Z+3FyXeP4aeiyYU1Kv1ayEYZ1A6
dzFJOE3fuuSzZr4UJJi6wSP0UTezYJYRFwh1A/hi/xPIGaTRmiyX6itBRxj1XBuoYtqXbH2q1Lux
6STGT3SrbDB2MfOHh+Qd0u1C5atR1RaUyQgq8WE3fRqrp6np/dsbKDoluObs0gKZExWE6w1c7Xnp
CkBvhsBO87UytKo5iMzfUv520VocjLLAmwVO5ofyUonJqV7roOhR3GcBmknrM2nV4r7Uy91frAhD
Bwg1UC5Dvex6ReBubMvVjKB3xmcMcnlVckZuJf6LygszEKghIP5GgZF7NGqzryaitlHYRkFm+QPx
CufT7ZXwkFnM1YMMgqYFxhT38a0oehOzk2qEUWUr3WJ3u4Or9Z3fmmXqA/m5vNPy9FXX3XaDXNrq
T4COPZaVU+6GQlMe00UbA3ON110RG+rGGDP0Zhnqcq/HgI/pMZO9uf3BzLvlcsPvjRxIZoG1HF2M
11vfAKlx7h0Shf2q3kctfSqVuzJ6zsdxZ6E0tZCvt+WJLiNrHPmfPM6iRWlMqxH4ySFa7AkwplGm
7ugblZGiiKKWy3XxvqmqYL80K4rC2NJ/kkgDw1BaBC0yJ2htATq+htAl2qZd5rWmLC8gujhoQGPF
PWRfP1wcd82zJcPsVphMb8BX85T+u1vLch0iKwBwZ4hBTIGsCueUOEB3NpI+jcJicQCLrUzZTsuM
r31jAlBUsWXgYoJzw9gTm2YBoQnoP9jnXBg2bdJJ1McwOpZ11pPfzTCyW2qDuKyUcRILHghEY6xH
A+qI+XLuFSL1iq7gOlfCDKSHZgX4yWLxtfFuGdkwsm9mkb9WslddcGbIeQL9kLA4EE/79fqi0s2X
vHbYPVjQHebFCvVkSimSgWl5xk2GtDWWdy2jaZU5VRZTCdNJ340YLolKfUuyze0b9lEKaxVE0hjv
twV6KG77qNZgwL2GYui4XzQ2PQMko7r5xwMM11I+2NJII+jkiUK7nPzIrIJYxk/2UcGZBJR9LYyq
g2yG07hIZW2JUxmFOaANjS/RFAdKf1+MT3+zXf+KYYp/odjDpBaRkVS4R6XSnhJirkctKvdVSWTQ
wh+v0PWCOFObzJ2ZDCDgCx2g9XRBHFg7spv/cCYTDxAqTSjDIl9jOGjW5ratSDo4IKNO2IhWEbm+
qm4ddFSlgG7MDIm3I/BP2bw1ZGms1QnJoevNa425L7S6hhb022J4VJfRt8y7ZSp8Jd/a2VOuf6KT
ss1JJekOEbyzTLLNEOQt1uHJHRsil7qrLWxm1X3X0pfW8EoH7AvFtrZ3unFe423XoMMucR+jp7Ld
qsoG7BlkflTj7IsZuZ/aQjat9tFs4YuwGaqB/kgM4nEWBIxAlpEgx4+hrm8lgNgT2x+rIx6f+UUf
Yp8Gt/WW/dz1w43GGCQQMD2GeRHc9OutR3Kx7eFhR4A8glFsRyUO0qo2Jb6mwJgwN52xeSCYB3Xl
tZRJUSnA+jts8wJzlW3gEnqNbKpQsHMYQ8HbAt/Ogl/G7VzlJNmkKDD4azNvSefn42cMMjNHsF6C
ZflROD9v753AOwC7A/LbaNYFWj/adq+XBRYlsy/7VgmdqpvbTaNowClQMCoD/JS1n7/bY5vqHuY9
ik8KClOD36B9t8e0eE/+vJGBKTBx8ISD3hwd2NefYnVjo7ilpYRaYaE43zRvsznKBg55KGlmFYBA
ggcBoTHqph8iu2WcyVIZWLCbe7peHEwHjEnwhIzF9Um/zUtAwd27RvaIkYXtoGBe68+bB/EJrJMX
bV1A3edDI6t0bIrCrhJO+jFtX8G45nY++DtuH61IYS+lcNtZt0tmRcRRQqX+0rlPBthV61Ui46PP
jJWwTBAcFFSs+EsxKH2rtTSjZ6ROkny3c6aXtAqW5+rPRx6RnGGQLQz8AUl4Tk1XwBVMq1bQc0p3
aB4OsvqerKk/ZF//fNMu5XBvhtPZQ9fbOT3HKRrflubYsNm9WvJaCN6/q9VwJjtZm45aNrYtTVcU
R47VuI8s2ytjQNHIjkio8I5OcLlNND3bKqcHzdzUg+Z29LxWX3NjA+DNVHP3hqI9WeYhrvMgbZ+s
vPHmsNObwzA3sv67d3gqzkBj0ObfL+AOzwbhY027np4/J7aHTgTDs6egCIdT4nhx5tcJUkd+G/l3
ftFIXkfRTuNVZvkBAKt/QA1o9JwR1I30zPj2lk3a/ZficF4kN0F024B/j1AHaVGEvlzgvgL7AYAM
Bj3n7WNdb9xhF08S3RS4gQDt/lcE985NiqVX0WrSM0siKkbr2caDk8c76div6BUCggy6jh3WrsT7
MgSA006ctPG5f1qSY5f8mttTXzd+Qt+G9jFSE1lzEHPEeQW5EMjHOeUKOuhW7eNzadveuP5qlBQc
glhgxMAQ7iot9nRAsedp592+7iL7xeZzbaTikUB/9+ouXF5WdwWzPARnbb3NXAtu0uuEMvJioqZ3
7w4yeDLREV7K47Sk6gu8m04Xn8kAxJUlXLPIY0i1skGO92lLfkfhEiGLhFcd/8EFJQ2gJuaunOKz
nu2t5bXuTrH9Y3Irr3Xu0HIGV7ii9zpIKcuztn6by+dO2TbFuEuav7gXlx/CrdhJYhUDLHp8bsdT
Tr91+ud4lqiP6OoxqncbuSY8qDy7aE7SeY11Iz7X0JM+0n0VQJT9KKtWiXQFNTEXcBmYH8G48LV7
Mg+6kRKbJuDgCrTq21w3n7Vin557p3/L3E+3FVOkKJfCuLvuxmabTb0bw30HyuRsnjLtKW49ves3
/z9B/OtQaOg86pz4nCRZUC+/tLz0zU5D4kSXSOL3DxNoeL/ZlAESPuCe4p/WHrfZiNIpbMoNSdVt
pwV1A/QmI4jXDYkkT+yHgIwXx72xgwbA0GTJJjBLmPDvfL0MtPj76vyg9lm3tcBdfi7J1koknTD8
g4OeIUMFZgyGc5C1BFnAtZbotZVYVmSo4do221wBYaXpTud2VgofQEWHPlF/3z5AkUBEW8gRsWot
RquuBRZa2452VmjonAXlWmnvc/Wz0+O1sxJ/TGS0fyJpCLaQZEO9CiMd3CHqU+U0k1Fr4ZwlpW91
zveoVLdR634ZxiVMqCkLCvi3iNFpskFWHfEAWm34hgG3qKuuxghEuKqZ74zWXWmsn1WlOiKv7dN8
eDKaaNM3riQXwo7p0n5yYvnmgSUBJvaSQSwci98ETgpRu8+3D04mgjPRKTAvEGbGyP9m+rHI+y0K
npIrx1tG1v6ARnQk2HGNgAXAnVZb07genISeCS22q0N2eC72Sft6eyEfj+haCtOZi0fUtEkyRjl8
c3XOwbxZ+aVB/EJ7zvMMNMCo1JF7FCKfbwuVLY1ZmwuhgG2M9LGHUGPATCtFJ2i1IY0muc1sg67V
AEtDDyhAENEziVLGtZQlM9d6tiDFLDvPaBvf6SYf06R5KmvLkknitCEiS6lkS0nPIDlFdmFWN+Bn
yWRldeGugWLIZthISF5z65mscpi7GlIs0CiVBLguTSB9jz/kFKB2SFSy7h5cW2T+OSmNUquuOcMX
nmYHbfVU8ToHw8f5U7cts/h95jnD9FwAzIjwtlZ8vFOQDCWG24psGOD5rs+rzEuQmAwE5xXrBZyb
FLCvqelsb0sR7CKyFPAa4WsAfYLPXtulSbsIr9mZ6OUBGAper9FDZj/eliLQiCsp7O8vNJwqsZ4B
gyw+a667icuX2j7Gfb1VGsko/4cAkR0X4ncEiEg9Ie3ElnshaDbq1DALODZG9JYNoHqJ3cAqw3r+
3bQPRfdtUDVvsQ7TjLEMsGUWfwqM8i4fCWF0sWBTMeZ2LR/N9GiEpWWCV1ILYlCflvPL8owOfZn3
LTo3NgHAXmZgWlncHdNp4XYkRiSRRuuuHEFt8H+kfVmXnLjS7S9iLQYxvQI5UiO2y9V+YZVdNoMY
BULAr/821fe7p1LJTZbPfTh9HrpXRUqEQqGIHXsPytEmT3//3TCIuKilAvuDt+flckZgB50iHbNI
MzMwu9i+Hj92KvDPWxoGaw6CrgAeL2ATwFyzFAJ7q2I2d6YsMp0DRAhPiBmpCsnwMd4ofa6dKvCJ
oooOujP0wOUVJW1CK+glRLGR/oA8L/U0NaHB7W27SthQolcBnoMrYvfghdLXAUkB1MKrhkYl/1ZO
z9wG177Wnwqyd2i9B/zDn9vcwxNmayjoao5isYznJ7qHEMBcTvTlF9P5pDqJYeSRYk+eCSnF2Tmo
FobSH0dlPrZ2drAbn2chsbu92rcBK15ZvqVfcr3JABAuOhEA7QDIJbNFsSyOGyWLaVQ/V9EWcc1V
CQZLxOA7qhPoxX+45eUSKyIaJbeTIkpKzDKcXIhjx9HI+V020KOr7ijwd9mDTZuDkx6gfvPopse6
0Z8RcTac6foQYuIT3WC8uvGRyYee4adow0gGcp1hKqOp+GU078BJtmIjoq2ZgCcB5geUqYn+6eVi
Mx0KBS4w6BF7bfmjdv/X6DTsJvh//mNAiphpWpg1+InLKDZNT2nDxtMmJNz3OQr1t0/F6lLArIuJ
OFykUJ29XMqUx33JRVtGgo8nER+tunooiHK6beU6kjjLViGdB+4E4Gbp2mRzzzpOtDJKJ+tM0N/Q
i59QFXkqp/fbhlZSA1jCGVsqE3hEywUXO2vUZIp1fJqi8zMwk/LXvgLRCj3XvPM1CCBZBElkvIWK
WzsAF4al1/ucWM6k5DBsNVEqWm+ov2Xk3IzkUJSNTwclaPB/1IfCvYGLh09/kLpaKBe60e0tkJ/B
i++AOg3Nb1ATLGzGl18UpFQAcc9WGbUD95I88RLxtRYnC6GH2AsJ9YYHrdr7yP8BTgakV1o4mLUd
G0URnDdt+kaaHjzmRVMxlFpH6yQMLfdnrSr2eU2G4+2VLmHzMnlexjkR0NFeQoohw8mLelBGMOmA
NpDws1XgJWAHjhpkDvk+KuOGsbUgDi4wFxfhUvICudPlvraFySCoPlc4KSWSFcBOHkneZAFv4iBX
ROOXfdbvzZL0ASbhlEPt2MUdlHPYSavL9Jj0Ew2csSo2hn3Wth/NWZwrRAxQMUmhQmDwsZraBiHd
re5IbH4rreJkFPFpauKHtnpkOeCLt/d91dfBWwto0dLgQkf6citM6IqPPLOqyNYextdUHAYD4X1s
D2j8tslhaFOvHp4s+6xrnbeAZOhLcW62GAlXLjS08TB8tDD4AVMlOXrdApeTxFUNdXsMtM1G6+w0
iFttXCdroQu67tDfQBMYd4qUNfQaKXW8nerIOaAd9FLYgbrxBddC8GcL0gEyzInpswoLKVKQTH9P
52eyYeLDOaWjgsIR5n4w6AG0uLl40adLsRO9LlDeqaJZdT10Z4jyGu908YscHGiWVE1A4qOeqp6o
dsw6F8UbONJEGIPetvwz1a/VA+gZ5nEn+oPAi8vU91xFl+W2W63sA7ZYwwFDiQtAK2kfeoWDtFfD
dK6VT4epX2QAwDmasq0669WsMiIkutGYZ0XTyFmELy83Yy5NrlVkqPC0J6VnNw5411UfiPAdN8/q
zyZ7adAdb0yfxoGyCV5YcagL68u///Qp3GqeRZWiLq6Cr8p5mMWDop1p9vZfbOby2nFRE0VPWqra
QWGQTgA4IizECh461OuhRZCnWy8eWZ7S+djL5R2OF8IymCwdD7WCnLuSIhQk87FroN6WPA6o/Xeu
NwNuJfJ71hzyWeAFW/uuE1XZHhhE0KD5EJP0Muecf8uyx2Tc96OvNdyDRsOhcu60mJ0VsdGqW4kX
eBmhOgy6G2SIMrdo1gtwT+l2FRU1aKBMBzORvKFboKC1zwssGAiJ3EWvRwYZNO44j4NFqqgVb8mo
HjIwNtezlzp/bn/g66IYeuILzSemnMCFJs9Fq1pBHdoXddTaX1wAXrPujxNTfwIQzf0pimcRWxvn
c+W6vbAoRf187Is8ResjcsAn11ZBC93khv7R2zIYlGzD2OohBa0T0N0AXgMIKTmwlkKiYCaijqbJ
z2uoMTcvtf3kdl3AWO8nmfVC+YkNBDUL8txmG7WRtcciMoqFFAn3C8DzcowogLhDGQa5XN14lRg9
NUvvY2fYt7byJJrpR1UnHuHD13LsIOzezRvXzpqz4lShCg46M6Q4UsBOpyweUsAko0qNlX3Xt9X3
qVPUjVLCipWFkRYgbbyXcJlKp9e10iIvWtpEY9vZO+HM46nMmbaROq24KqoiSJ7wsl+G2KS97BSr
de2BNBEnr0XyAG3lQ6xqRy3T9m5j+7YAEmL4S9Ak4hJgckA1AmCKK09mmmNtbTEoJ7VRSXvHt7Ta
8IeBbNGOrhwJGIB3gCkHxboPBaRPsbyY0ypRlK6NQJDyVS12WTIc7UT4mfV7E2mwcj1e2JLujYbk
TlujOhCZE9qPMwnTbjqbrtjw/OuPBaeHGvWCIEKhQAY1mlWpZl1bsUgle85H40j0luzZmJ/zvHnQ
M/aj71V9bzvp1ujmdSYLyyC9XVIt4PplCE6BgzBBnoxFU3muczyR3AdUgpScBoYbqfHWxM/1fi7m
gEBYBm5Re1/OxqdvxwYdyDPbYlFpBd0QKvUDQDMbUWxlM/GLAV5DQQLdLHnsmsG25hZVH2miDQGA
e3S6HzQLQSC5R4vvR53tjM305vpMu4vHo14HVD6SPSlyCCZ0SCHkPbasMfeTyHVf4QBo3r5+VnYP
U/jGMnyIKgtKFZe7N1isKrTC4hGzfynmc2XWXpm/3raxtnsYvYEAyMK/jDv70oYraJvZjcmj3NAC
NVOQqNL0PHSFf4ZCyh/aJAAbbUkOrVSrgUt3ycLmggIC/ndpFXpDVkdp30dmaTzWvQu0onFyh8RD
86dNzbs5yzxK81dO08CKs2DIH/Ki2wjMK3WM5VcsIqhLqxevm8tfUUIkOo953UdQRgiscYeL0uPF
rpv+IcaDpqheXQ9+i5mA21sua7Yhn7u0u3yTT6dCoU4rxNj2Ef8jnMAhHlWiBqQ9c2A+pC9Qukl3
I7pThudWvr31TFm5dS+sywpFZTKbuHRhXc3UNza8C3FIEuKNWrdDFJ+6I8i0wIETEFy6txd+HcmX
PpIGNkSADBdB3ct1jyhv2vnAYLl6N82TLk60QUeTe3PX7W6b+qhAXj7GLm3pl7ZABkopXgDwsIWT
6dDEjz15qQRoDCCCAWboqVW85uc/hnisugQVjbvS/YUmJBO7ccPNtlYtPaHJhL5+lwx9pKfDyXTB
BgEZefOt1J27iWQbxlbeCsu6UQpHWMJ+yo9QiDDYIDks+6ixCv3dMYR6Rr3InaDxq7I/fOaC+dkU
9/OOgtyBe06cqxrk8FhV78kg+G6O87J5anu0qJLSJD+7Km8KLxsL+0tdVnoDYgYqzN1s6dkzyZne
BaCop8pBU4umPKS1ydXT2Fm5ETpKlT5mhqi2GONlLd+PA4RSDGqBUFJBUUa9/Lgdd+momxM+rqfu
6sN4zB+No32Mz+oOGo6QgfAEP1jhl/qnlUBJOLA3atOr8evzD5A8OWPGyMxq7qP+tcn3xEue9V1J
w3H8NavHvOWefWJtQLWNhPX63YOPa+iApWA2AcMCslM3Iqc8xbp5xgu/seLY43pVHkc7Hr7bZZxE
G6do2cirU/TJoOy7tKqZC5qhKB9bKP20Rx04HFs/UbsOelQdy/GlJLMPOfHbhlfuV7Q4MHSAf6LC
KpM34ZxCekvT+ygrdcOnCRWeOczJ/raVlfsVBQoEItT2kDLL96ti9qxX7YJHbRn22T+x/ls3NjK9
lTIeHhifbEh3jB0ntppAyyiyzFd1iNriPLCd2NXtnQBlQRcCCNN9szwe6t09a98SALBvL3I13n/+
BdJtU+liTrigHFn6OU34PeuMgLLfKcVM9K4PHaMPmeBfe7rF1bD2EVH/gbsuM/PgSbo8pU3a6a7C
Wh4ps6N+qXOkL5gMiL/dXt+qFZQUUIlHkwj10ksr4KhJ2kZnPDLNWj0VOmtPJiaJN+CJK09lVPWQ
wIIAAohMtFcuzcRsyOOGGjzC7N6evDkHy699SLS/GH7/UJEN/9eXgyUfvM/mpL1LjaHnTabzSGQY
uTWzkYI1duQ/iLDSYG5yftcwZX7EKCFG9g2tCg0rRh1Ic7gPwp5sN89JH6CmoT5gfDtHB7t0TsVY
DXs1ncW+UzCHS/S4fWmpWzzU6gx69STbGiG6TrAA9F/w6ugeABlwxcU/4elDuswZolJp0nejLVK/
Ekx7qkWi3c1dE2MO2yjAbACtBhDwNHN/1sAm++u2h1wdc/wKPLM+RqXBtCe/trhhD92UFwLwceOU
gZeEpcmp77fYkq4ccTEDN0SNDqJ6+L9LD1HSCUAtnQucdLN4TZzeGsHrIjDrcHs5V5fAhx2Ul8H3
vBSnpJhsKBVNxMRE1KILHRRG+acawAhIigkqVVkd3La2unkgtftfa8uqP+Wqeu6YVYKEKbLcKvZd
q1B2cwGWd4ZCyd+G44+Foc20TBljZFbawIq2bIzbTkRoOXitHp+LcgjsbN64vNe/03/MSJdoC9BP
boA3K0od8ytG2+OzPrjpRtxf3TYQAIBIWF/SfSkqZSoXTZYO2LacHSpIWFotOwtH293+Oqu+8B8z
MkiLu4Q6A8ZKo17/3Q9nASHhIf/S6uOGnY3lyMKGNp0bUzHxaRxMKtvoZuQd96xe3wh7S1S7iHqo
I+EMoRwJdA+GD6Ug27hUz2g8ikjN2/Sf2o7BaJqyePCEag07Aox4EGf6FEBabKuKsLJC0GWhuwcq
CsCX5Bd90UDFwC6LMeJK5zsFHoIW22mYmr79wdZWCAJVRAqoW4BZbfkZn45TqmXYNa0eUczaNSTS
OyhUF6PmsxRL4w5g4uXW5M6KjyzU+ZjkBFwDSbO0qXrTgUNQn0egRozSaxmH3Kea/87SGrMZYz8d
b69wy5x0cznMMIbcEmMkhNi79tx5PfgDvCYux8CMnY17eeUwY8AdDoPqCGZ2r+BTvc4qI1XHqCrK
I1GHA5pbfwsfhVN+NiEdZcJ1Ab44fYys4jvpRNAp95S8xfGWPM6qB/5nKR+X6SfXqBgHKls3xogW
3yFKstNoCx2SaSMwSRuGUouOORlkZCgpAcYvNwBTvAqpTVo9rBqb7lUzBitG2s/BbSdYt4KGCVig
l3754iSf1qLSLuY2ZXqIpuh40DPrj1Vl5cZFKNdR/l0LKmOLBbDTyJ490nzmPb5PWENvqvFYn89P
lcqmJ9I13S6tNbqPS3OXNA6D/3X0TqkL4eVjPu/SEezNKZjez406Wx4km0f/9hbImf//+XWLSsoi
0gF85+UeONmI6QFd6GGazpjY0T09dQ/Uck9Cq4KyCGMTPNEZDzv2rDqHqrW9ZH5h5cHRUXeyN87J
csg/RdaPHwOs1sJ9AwlzFPsuf4yiqHmpoPMOfQifd29umXusPsTT5Fl0w9Tat7eAGUBFDZPAV1W1
FPWlrtYVLewUkx8pfM0v6Nhs+PGHtpe8IszJA2cIH0PrQ4qkRcWacuAJXKws9GM96+Qo4nQ4miO2
N3MqNZpJnwe1k3yvY3xnMxXqQRj8RGL6FTR2/MQdJJ1sgniT1rftHgJ3EIAQg+ET/GUvZzEG7ium
BE5f6Kjxgu22i7Vi5zi1ErjGbB0HE5IHVdVqQS+UF9Og5SkdtBjbqr52fCR7AHHT3W23ki6Qjw8J
jJeGyQjAUq9IWlu7poOYiR624J45ckeNQ9I09BdJu39EOThHaIg6wVgw489/YRgvcYg5AuNwJdOX
Uteo+8TVw1mx9ixuHqq02jcde7TV6Wgk07kutjjr1zwJ9HGgUwXQFyIGUqarZJyNKSmMMEUZF1pe
57GbtrpL8vP4Y0Mxc4bBFMC40EOQ00EQx6HQb0DWuDpM3b49pC/dP+7sZbEn3q2fdEsYUK4dXRmU
VoXOjsb1GAZzY/SScqf9VKhXvFlfaOYZb8lTYgQ89rYIIdfNopaiQTEey5Wza9JQW2PQHw5F/DSk
QfFI7627gexV7mkPoO544U+s37gGZDzXv2sF/gNRxwbVr0zx21VkHFVM4YUd534y3+dZUIudqX53
cpS4c692PaN+yVXFK/I/m6i51RAMLk3onAMuDkSZVCcc6xiS3CLWQ0VxQEGVE8zpgxp19omTlKey
BjH4oFrzbna07hdLlHbfJnZ9rhMC8LzbfqkULfEsrQfIIqvYXcfGL7cPlXTn/7s/mIcCyQnKeYhj
l2E5cxW0ZBTUSrXGmaO67PhON3rzUBtiqw60FjiW0at/TaHgdWkKSJUKcNrECGdjZ2UpIJonV0f9
sKhPSAru9K2Ho1wxkdYG+sdLg4JOFtMp1sZJc57a4X4q1b1Q2geQJe1zVvuNHmpGsVesyQeY02fV
2+3NXV0xmlTLexxyhbK6N4rjA9qvmRGSDoDzvu1eG1UNdHv+0VgUT5g5OVQZ3Ujw13wO7TpsNDq8
aMTLoAZLjUclyR01zIwzHZ1DbCY+mfQHd37vvyfQ9zACY7xP7CYEeiaY8UNaWxwm9L62j9+Ke+G8
4xJGDgIpa5lVJk7cuErnQgvtstxn5te4U8IWRC7ZrhgeJsDL9EY9q81jYh0ZQLVV/JQ4P9Q42bg6
VpIPZJ3o0eIbgCzt6tFjJ11hEKGFcf2AL43wE++mOQaO6Td1s62YIz1AFr+DNQdzUWhvuyDsvPQ7
CMS1ool1LXQS5pnauC+r6eA09LuwTA89JyNuggwqfIXOvdEMbTsJqjJ5Hln3lFX9Tpm2CkNrV8xS
A4C4ApJhtCukF9gwWWlZK7YWMrV9mfVvKcHAeFF+cQew5U+gex1R8HCT8dQb3/VqC32+tvtL9Qth
EPUieMLlfnBqWdwdkY8NirIvp7PW0V0lCg/z6toWLnpJI6WkDLWi/7WFguylLYPVqQMeGi3UuvP0
0leeIJ773bqz+nO22UReSQ8WiiJMieEfC47/0liOT+8UDdVDYkAOZZh8F+Sy6ftzzr7W6PIJK7m3
+smfAERjGFCInycopNwOMWs/ASSFy3ihCmiKDI91LZ5Twl0cMNT7AqWyUCKzi60+hVwN/nBpdLtQ
VkRxDGmKFLt1MmYYbsnwaBvig5YAg21+NVjnW6ze2UZ6rsHtMMTB0NOT2lZePIYtn/dN0/xJJ+3g
IgIVIgPzw3sNQbBxLk9akwJBrJ4g5rtx/K6D7pJE2WClBCwCzwAp6hekgWok7fSwZ1zg1bVrk29Z
v+uMkxoHWWL/vv0BVswhFwWRE+q6mKKS5/kNK1c0NuKR1SSD64sJfEbMPDKz9rMBMqU9m3CBi60G
5EoyhWgKUmOUeU18dTkz1dy0QqjTdLAhuLvK+lnGgKa7gWvm9xwwefsln38V7TtJdtpSdKH9FgLy
//ELFv1HzMZA6VbaZxCiuIpQJj0cM5Fj4KE+5U18x1WIIDs/S+1PquRfEmGebKX7jZoZ7vnKH8bh
cHv7r8/7sg8OHiQA0YGaRYotY1pUycJYE1rfStPepQQK0OWeAw7DXfPY0mdAGW5bXAmmlyalEFOx
OimHEg8gU+E8yKjR7u15NiK9z8XOmaA6RnJSvXcEQ5CsMAq/LzPHU3izpZW+GLqMdZc/RLpn6tyx
MgR1PXSVXNmPRdo+Te5c7Akb1Ofbi14JALAFVgwgFXH88cUvQ52l5N1QA80dspTscwJEtUWyF8gI
VoPpK91jBnpyw6vHcdfENUjYHwrFm196y7fix3LcO+MvoCwmDSBPlG2pB/mWrc9yfete/kJpN5Ik
peim6nqY1PE7STMPSkJgatxNoxfH47kpvmCubZ+p32PnVJZ3SP8S7SHDO4tv1cTlrhOi5eVPka7b
mYGCccZmhhy4xy8QqNVUfzBOYjgWrV82Acs3KoQye9+/FgGox9AbUhww5l1+HvAvuSCddfRQNTrh
CfFoCW8Wd6xxvNzUTrrz3ubNUQNSAT3Qqt8z7esEkpY+hQZku5+SkFPfSTZ+1Ycqp+yg+Dko/i5V
GFBpXP6qVm/aWmnwfIa8U/FVn7JuVyXDGKjTfM9iQ3mczTxbSHjtKB86TPu7lbpLeu1Zi22wqhHr
H5v3InBjy/HbOi2CzHWGY+p2b/iPQhfP5idIULxqvU3PvV1UzzXVyweOZncwAtPmk7mcTgPvtP8i
6CxiVUsqCVy2XChdrnxrGJSPEogYPNQHp+dac6FZRWrFrx3ryXATkFLWquZ6YJtw/v6KQ165TN4v
UqVXrWDilL1ugCsqtAYStAz9V8tzmgxKuJ4yWR6kMba6BjKaaXEwwHkAk8a3RD/9Iz58qqdatmLH
IFs2wtLi0PkdVPZlHJw64FmR/gIV3XRnkGHKvayj1RF9cPBxzcZdQjUGxEY2Ac6duG+i6TWAutvi
t1tDabIq2vROaeMtvoqVSICrH1WbRSMPU2PSzUTHpMhbbTBCcC0eWqIPXtpyPeDQZ/D1LN7qzF+n
YGgtw7uhBw3KAGTZl15ejYOW834godK/6iTz6i3yo5U7DgED9IxAcWP2zpXCCehXGEkKQcIY9BF5
3QYt2jSG9QzxwYW75FhQr/t+O94vf1I6uaDuBeu6jWkPTPpKa6rLerCbPifhjBb+sTTU/L7gDOyG
qaP5Ks/zXcOtZn/b6FrcxFWOVgdSKUCMZFoYC0GsJ0VmhmyuX0FueGqN9GucuceZ88d2CJMEot5z
diZxvxGqVrI4vFMBo8UbEQUPuUw0upXbmoNDQpfp7qkHYfgO8u9g1IZU7z6jwLZ7mH74zaqEbcSS
JQZKO71cq4seCvJSPJUvvSe2Le6AX9EMi8H1aF3CV1/YtHF9r7joMsIDxikkxJhOl7IkIJlQiEIf
I6QMnGgJeGk8V2m3RrvWNhHoSrRcFs0N0OxcLmUsFQC6J9MM1X4IBTF8O30b41OapLtmilGq3ZRS
WjZH3jy8KVFXw9sSCGJpXQPUs3nfOGY4JkESLU0WxB3Vg+Z8P6GR6bMff8qt8unK0UAGhDFMx8CQ
EQLN5SpxK3S8qUsrdLNvVblX6SEDn8WUlH5Fx40ew5otlC5Boo3JDdeQZa/1sU04mkhWaHP9kFlo
ybUaBqyUg1GVnpu+/v35+8jvoBGFYjS0JC6XxrWuVXqi2WGv3IO22ex3VXaoayi16vR54M6dS4Ky
3tJ+vHYb8KhiRzEBs0xTfZRwP10trHWy1JxiOyxjsUsqbfAHE+8F14KI4SgCyyhz32Xjlszm9Zn4
4PPGqYDrYIhLOnig8JhrvFedUGd02jdafmQ03xKkXekQXlqRau2TAraUmlROyNv01UioN2tgKFHy
IHbqvdHFASRVn8R3AyB3Nw27WPGG9H3Is12zReR67Uv4JYjpyBxUDdMQy2f4tM220uaKyhMnbFp1
V2b3KHk3E/d0N0UbcqMqcX0DX9qSmn2x27WDhbsirNL8CepZeIZbO6N4bIp5K+isXBqLLZRXkRBh
1NOS1lWMgrQmY06oLVuqDNlbBtVCsPc1NOAJoz4QpPo5KS3gGwD4uLdaKr7fPjhrrvRBeAD76LTK
1ZGR1lM8iM4JlRR8gWrfC89oCDnctrK6UmAoAGiDuwJwKPlSJxKizhV3wiT/MjaNl5amVxiPJahW
R7U85HGLyOcEefbrtuG1r4miD4ppqDdAymvxrE+eo9vDyJsEO1y3ZXuaxTg+m4l6b6ejem9YQj39
vTlQtzi4DcE1hgvl0hxVIL840Nn5uBEV5VGwH1mKx4u2VURZ+2yfDUkRwB2NemrbyQkHcDfgyYzR
K+/2UrYsSF8MIokTFyUsqCTU3Zcp3XCJtdC5qJGh/oib6IoifQSWnii96oRgmPHi9+GZPxrzAfRO
5lZV7ToHXebiwXeEUSpc7XIvpSqpWY5ccUK3/ieuPGTSPAmKaedXoyfMv5vhxWMDSRjGMZF/EhWN
Zil8ZA7DphWWE5YUw+mkjpkPgVNzI0hdZ14QS0LzHsQS6O5ixOnSz4be4iNjnR1Wyrd6VP3Jqf1i
2ljKlhHJmRsKpUo16+0w11OvG1Sv0e7/v43IjmzwyolB0RdWReLrzQNG1AIQz9725ZWVINXCC3Ah
Vse8pZTduRqe7vqUquGUJUdQKYZZS/2WsOC2mRWXxisKoQYFXBUcqcuR+hRsmC6EmWEeP7SyLHCT
+rFJ7igBWRL5PhegfO7GDTTmSnQzkLOCXQJ34lLJvTQ4VXM5I2KrYWMfLPOr7dcG89ytCs3a7kEH
BdONyBqBx19+xadlVWoy8qmc1RC583B0siKgSmXv03Gr17NmCLAXZ3nMgDLj6ppPFFXtdewf0O4/
mNX6Veo+DUxsRJ5VM2ipAv2CwHtVd0XD0wKNNMwYGFNN7fs0/8LNb3/vCrh3PupZ8AU5u08bqjbE
7dSwbHtvYvtqGHZD83uovkMdbqs7vVxil08JiK4v0rwgpViUzZYFf/5AeBQ56IOqYfLQx/d9Wwet
ZaFYd+YbT82VOwHTM+gOLmEH9RTJEyB2OKu53auhYv0k8R/wRN/eta2/L93WnaZTkgr8/Xl6cOq3
/+7vI89aCkJI2z+ylE8bZYxaXljtAHlSp+0QNME6QV12vL2INfdCfQvSeOAqR39Dis2tWaasyTU1
pPXvwmh9cIxBmW0jr1n95J+MSLE5NjUFcB4dKxkyUAcPj/DjxEzfDPUH5gM2UoG1MPN5RVKM1rsk
oUOvqmE/dAdDf6tG7lGLBuaWvOtaAEWIhibSMocPEuFLRzYmYEUHfLoQXPW1F3cv4xxhftaw9uVW
7WLV1RBlcCuguAsKh0tTcZ/g4dq5iNULK9MMJvktMMParplAREPLZJnUlWHfxBTajCe+GmKi8E3v
SaRCTMHIvSKh+9set2oJERp3D8BJiAGXa0kVc7ZTND5Dy9iXxDNbPEfBb7Q1gbr2dZbojHY8OPjR
mLo049BBpCUyn9Dkrscfem2noEasDTZ0hVI0qzdy6bVzhG44sJ94W4O6V4pqTUbT2kAJIbRjaOGh
U43/ZldvyV2sIG0+AL24bZAaAl8gXdplDhiRaWdLh7+9r5IxzKg5eXnl7HvzbLnc67PE0zAi1dfJ
3agWQbwlfb62r+CiBTkNyMGRM0oBI9YTN2Ma1cKp7z3CX2rnyaUwNR2YFdTF821n2bImOctsNRZG
h0ogTMvUY6TZdYkqIF7qOcl+VqZd2xv1Rra6FqxQkoGUwlKZAZTt0nHUihZMg0BR2MQHAmo5RwwH
3f2ds8IfyPjz79cHNDse1PAHYIikg622OR0w2KGG4EABXNkNOWowTjIFeesBg+mZWbERHleXB5lH
kBRi9AHvzMvlWXliaGMNR9UBDNbBCDFUUPgoj6g6I8ncQk2sHQtAdhEhcREjm5W+n2PlM1qFnRY2
0IOwznp8b+YbZFwrbWKkE59sSCe9nLPaNSn6VJAt8ID3wvEjfu98FZoWTARiSNUR/bAh+9VvcV6s
7eWS+yGfMTFWKt/QuFG53mHKbSnjzSAPqJNfwlJ8iJUg3dwIm2s7CSYKaJoiZV8ehpffTUsHg08J
bFkgUI+p+VK1jd935Yb3r5sxURwEWfJCfXhpBlcQ+FA0jqZf/WxwTOtRTxRbnKJrVwCcAZ1KoJpR
EFz29VNmgzpkq6APo4UiaX3IPybK5DHnaR433oQr1ybBd4FqKorxBl66l3Yqq+kUsrwFxoLO3oh2
3VGvuy2hhJXVLGFiKRahYkTkqs1MtGmsq1ENHV6Ou8Qg3c6YNW9IxiBxGmUjIq58ILxtUFwEGdYi
ail5ey1q00gFcimSf8nt+7mLNlWi1k0sVBkIgmgzSIc2xoOJxxw3NAhJXMheW/fV1A0Q/ek2vs+W
IWkto9PRpsViQ6v5A77eJn2ezI0kfdUEOjELS+oy0CtdmJiH0vRsWcs0V54znXF/edWWZtOqn4Hd
amFJxQGR/axUMiVLRaqFhhZD6HFyyQld0++3r4pVN8MzHR0DhAHQTF06s8B8i0m1RgsLIvqgiU3q
K8SMj/2cdu+ZC2jtbXtrcXXJNkFZDRKh6/mDuXOFWfNKC9W55Sfo3M0BMdvcR6lHRa1ISXd2VprQ
bm3h6EOOsQpNb8BdJrYQUGsrX+rNKipjkIyRXb53M+Q8So6Uo869RL/v3PhlqAJL4dHGkpfkRXqb
4ungANaBR5cDhvPLPdYxfDiB/lML5z3D1PK5N45p4R3oV6SM/YZnrlwe4KJfEGVLtQ8x/dIWptfc
wRawBeSXZzbHeEKCAXVfu2n2hHy7vbKVPGpBFAC9CKp9DF5KC2swRjyqHb5lXYZlFSoOILnWj5k3
gWO8cGcjRq1bQ3ML0V0HNnD595/iu4aWdZsyLI3hBi53IH/sfPLeskDbItFbcw1cUv/XkhTh+z5H
8C9haYBYsf2zKX8IU/hWtfGt1qLIJzNy0lsINwMnLZKmzvkOriZfTd8g8337Ey0/Vfa9zzakqJuM
4J6FpCL8wXMOdXPg9u6hn33+LoqN1ax5HlJOkPGBrBOHSvo8s+u0A61HpBJGowdON1c7YmfshBSV
+1XZJI+Q2Nq6Ja+WB4wksk1gZ4GlQRtZcvcOnKB2DgxEqM+zp8fJSSTDa8/3o+ueBtJ42fwuaPpy
e0+vvhvKTEtYRo4ByBxA+peOqLKMDGzQlVAp60elPeVqGblmt5WBXoWNxQywsAtyZHlwyk8G0OEo
LomVsCjbQHO/Wu/Q1WkxJ4XRu2TPs/Y0VhvF1JWV4SpAIxcDSxirkd/rFZ0x1EDU9I4CgrTI5A2z
54oNl9wyIl05E4L/0FI9vcvUU5rtoCFgOK9//YUu1iFtXQzBX6M0YSK1OujH/RE4wVvCC1fX8/JQ
/rRXkusprYtHnZjSO+tc7dlf3xn46wCV4DSh5LxM61362JAV+PM2voSoHlDT98zvrv1PMe6T8dzX
fxIogDvD37v1UrdfNJ3QaEYB6tJka5EG0nRzCr1ioJ9dBsZh2x+HjTBxFVuXhaGutMyV4IerUmwV
SYpWUG+ld8ixfUWlwHx0nlaep+HPbR+4ikeXhuRnlFo5ltL9D2lXths3smS/iAD35ZVbLaK2Ksmy
9EJYlkQymdx3fv2cVN+5rsriFOGeNtAwUICDuUVGRpw4B4JwAYhX8Ph9yZIg1DdoPHTENYTX5Y5G
JoiRACHxhDFdXLqhoIDJUsuCBMemQgWPRnby17cF/uFTI9zy9I2KBMkMI0IMnioLFoTGz7K/Ppyw
gm5YFtaal8y44aSRvidqFszmLxC4OTnd5/HKylyiKthQToxwQ2n7OEW6UMkCIwJgKhu8PjPcukx/
TmZ/axHQWA9hbcud6sUTUIhKjRbDsgqAU3TGukQz0lr6YmkBdfb+VRk5D9r9zrd+HLfF2OdJElhx
UGoGylSbaq2lfcUGr0qkzpNKYilOgtF6q0XLYWe46tby1GtWuPteTWOraGqMpNaftaa0ocDVybV9
/WitGeE8+JA3U5kwI9BYSiA2I02tqyXRyjvum4XtLHZhEjCASgDjg8OF3OD5qjRykhTQJc+Cpqd2
asbbKYzsVAWtsWN26a3YlV4BMgowAwRS8QI6V4XWft9kwGunTko/sXm2YqPu5KS053pwr0/CpSPD
+xxlZ3wh8ucKv56WGA8lcFxFUKoNoMOGkPqdpGdOAnlPb1K6ZHPd3uV9c26PW1moskRSasRFAF1U
V50b0H38Py1wy5rSLp7bIS2CMY0cXf9M1t4Ll9Ha+RC4a7kXwynWNAwB9cy+q+2awI7wKemPdaG7
SIt6+rhyka7NGndLgyQUT8qSFoFSaK6k3faGuDJrC4fhbB+w30+eJdZQ1EUXkiLopM04WzezttfS
NarrRSMGno9g/EXuyeCWZtKSOKJjWYDxES8RFG5/9iV8SJjXn3+/y9j9jyc6Dhyq6uejSROxQINr
VQRZDJpP9Mwn6h26w9bAUAuHB+UgBDfIBEF0jO9blhrguAW0DgcZ9MYMx/w5NOi1XCOTX7KCIAM0
B0y9z+Sf+E1LrS5BVBOkgpeV4iOomb/AhgbM+hoYZWGbYWXQNgf2H9Qw+EbZfEAjcq/nRWDNeXET
6rHsW0nz4/raLGwCVu6UkENAcATgy/naQGTFLNVMLQIiRs1uhOb6uzAOxG6Rvltz8UtTd2qL23CD
mcpIDcNWMj+LVb3TtNcRd7Kar1FSXsLi8GhExpalYRAVXnBxtv2EzEmv44Qagk8REThz2m3KunYU
hbq9CMnUKrqnsb5r2ofrE7rgj85McxOKpFLGmCFwqlAVt7H3ZZciFI0Lr6UfFqltQ6BBl0xr1a7F
yQUvMxrVESxC/uF8IaU0bKS0LoqgsUfzkYp2HG+Nfnd9cIu75Y8R/pUKgghwifQ4ySI4gsPyuSMQ
Ec6Nfq2ytbT1kSpBWh+twcjvc5MInCi0TLoJu7KN1b1SFKM70Wq0r4/mMppnKTSQh7DWEMjAst9P
vKxs1lqqhlGJ6Al1QSG7GY3uDpmw3wnaWm1LlVde34uzh2YQ7EdowoEh6NyeUnRqDsr/IjCTIvfS
aS48gdamX4jxGmnZ0gSC35AVYRivF+8Lm7TT9FpJy8Cqwk0jN2h7DbUOGJnrM7g0IsCK4DwAQUWP
BL/pOinDFxRl0JgPkw7FT7yEmqz3rltZGAySBwz6BZwU/Du3Tm1CTYj8tGWgihvwOMPCv4i7kBhB
SAhGeFC68Fdh3BKBxnVfBWlSPpgFvSni+VOV408tV/76agfdBZpo8DIA6Qmqt+eboKNZmktWkgWE
/BKKF7wKVOPx+nxdrsq5CS7GZbpuXV+QLECxb+wTG00WUv583calm4MN9DsgUQugKbbA+TDmGDIV
tQ4btK92oQ6C9OdquDWjg0I3IvhpxJWdxqblPG4/t8dNG1iFUTaTYc9CvkK8nZw0fx7Mnbgm2bg0
d4iGoIqHnDpSMez3U5+Q4j9k8LOghJJNHuk3NLlVQc5wffYurSAcAvEd8mFggoGhcysmKSJdyMcs
GEfVG6dDr+buajLpcolgxFRQzFYQFSGKODdSVXCelY7H/VDNTjEatjqg16D/SuLRQbNlsWkKujKu
y0vo3CTnt9tJbo2ux0ufaIIjDT8MoPSwIYa1tP3i/IFpFKlSpHsARzgfGoBFiT6KMuwMqpehQ8oC
08AqhnZhNEAeMEbTb5oKnrZ8KnEJpbqRBXJJHSOU8CrLkDQQj6tLdenh4KVPLHF+dJozsWw1WLK6
l2S8tYY1rb5LA0BkQU0AwQHqcYBink+YbAoSEkpTeFNl2zxt/ClZg+ddThZrR2LgT8ReAH9ylxt4
7RWpbArrRuhqLxV+RNmM5u58z9jZrx+eSzYbhsUCeAncLWhIwvPvfDDTLJUgdKxCwCg+8ta1xB8o
eICzP7TlyRZmedsLezQ7C+b0XiKTULZBVO+UNvG0tQaay32IfBbonQHbYtB0vlOvJFY3K/0MurPJ
HILS6Kk3DygT1JaYbVdGzSbw3AOCWI7xZKFADKilxfmMuCbAvqZtiFpIuynNzzYmntIW21GQ92NG
H/RcRCa/sXv6DtLi50ImK51nC4PFpLMahQWQ6gWz4QCqtQavHOGmVHpXVoIkes6jtVzTpZ/HAxEN
4giPcOejCni+tmMB/uChRYa1UkPf0kcb3jGaLH+K3zrl1/UpXRgQNioKIQw/oOPJeG7L1OpKKfso
CcDZ+E6Nt1x6THPtx3UjCycPDgRXJe5ItHLyJIdVk7VppaVRkIxV584gOwPnibqGU1mYNvD54j5G
FRNbg/f1Mu2qeUJyGmi7W7Cy3CnNHVEfpayH6Or79QGx6OF8H+LViwo3JNUkdD0qXHQhZ+D6j0MB
iTqzd7O42SE5HSqND4Vgh5Zflb6S3L9cJdhDUz1bJZwwXhClixEyz7GVQONy2qrxHGilcGOBSOP6
sPgZZNlppCfQtc3IufDX882QqONsJGmHJGeS9TdVI1QoIWW5LxYCYmfwhjoEs/GXRwqtd0i8oMMA
uB/8n5dszUhEVbxCSdDke0F6ZiWl9uv6uPj9BxPohWXqpYyh8aKw2ISJkctpkgaxgfacYoyOkZat
tWlfTp6Gxwa4hrDRZRQw2RqeRE3JYBLIDrZpEALCZgJbERqyN/XD7wKMhQQSqdfHxG8JNiYAikAf
BrCUgWFx5qA6KmrgcQuMBilaMMkT9La8XrfBR0/fNiAaaCGnxNQDuf1gdGZCamtMAyiHO1MJSE7x
Sx8fwGVgj91TVtt9/fb3FtHZi7sEYSceb1wmc87kJCvNlIJFX/pdd8n8AOnc4d6EY3erpia7ONSn
zVgNzSatmjVGLv5Ys/HiVgGjE9IXYAzhxiuOIKmtRUID1QJ/BWnNbdlpP1tzcLth3CjzfjXoWZph
YAR1Nsdo9DW4C22sWzWBYAoNzBmCLej4VZxwaH1VrAybCilxNKoUXlaLIRSm+mblvF9EERgw3uHA
JsONIZfHo2eFTujMUaN5MHcmgtWkqjeaRHtHhVyMazRDuRHbsvJSuey2UgmabzsaibXLx7FT7FzP
Jw9q1P2haEN6k2R1caAQUFtJJi0cXvTnQxQNIS7DhHG+to80CN8oEg2gdJN6VFDrN6oJ9Upe4oK3
6XsqmKAkCEyApeQ7kUAjlptSZUK1+Lkov8g98I7FRn8CEWN4m8pOCc2AT0XYXt/uCz6DweoBekQ4
gyPGHWJLgXTeLGH5S+mr7j/jO1nYZ0fyfN3KwrY+s8KFpWpnFBnqPTRI85sIwVEKRXXjCXxYlUZt
cY3mR+fuxn8m8s+YuCOsKa0RlUShQZtpozPIdQTuGk30QqrMXtS0kXt9dAuOEFgR0H/g6IL0hQ8u
+ihNGf8PDaYCbI247/eZunL9Li0ThgWmJ8abgn/t3NdqNO0anCAaFF0J8VSRWLd4FMX7XKLGQyHT
2S7rtUhzadEAUoEzRFjNuO/PbSKDlLRphv3YhQ+TB0VZW5p/x9UX+bw+fQseCPz6yPvgxaIif8XZ
mcy4Eo0az/CmF9BUCsWxA8T8mtsyzCtvGgRth3RrfDcVwjtQs2ulsUXrjAmWvZnBMMJtFiFFdzpo
cbKgGlM/pgP46KtXowI+u/Z6oT7OTfyWpys7ZmmHIrhG/tFCqgwtIOdTO6hDBRyrjsxDmNqs9jnG
j2F9NL3rM7u0MXFDoxaDYB40m+z3k4AgT7TWGKBgF9B234CMRoluy7WS/9LOROvkdyEXHYc8z9ug
aN0wicxGYhtbgBcgWWDU9rAmT/ndqnIa8bJTDdloQMHYuwTo6fPBQMxHHayszIOpfEggAphHogMK
btI8KqIt5uDbK/ysA6bgrQ5bWyjvC8sNBcur9cgeoGcZhwpA1q2Bxujkvhl+SvEWGq/7cl57GS/N
+umHshk7mfWuxOf3pMkDBSS6KFhDG92f02xlbS+3EB4z4H1i8pbI//HN+GJXTcOUAicm98/pQcGb
e5boFtTka9fS5XCQnGcklsC4gu2EdwNt1QHNWIp5MGaFLYGzSZDeq47Y4lw4jBNEG4AnauNnKT2a
ooB3fgp06mz3nebHwsf1Db0QLkA3BQBXXJLIEF88FvMBzWCTHgKPU/td7oV31Nq080eS7REg+HE7
bLNZBmc2JObGj1JLHiuldib9a0j8619yAWHAsT37Es5rzXpVCjLEkwLdcNXJA+LpvvN6v/fpLn4w
9/1OORS9nfZ2Q/2yuJtTG/0X17/hosDGfwN3rZYK8CDgpkaK2f05eLGTenb3s71bO3rfIJnzo3c+
Vs5HJnUrCFlrwUd6nSf5fdDuVE96svxij7tunz4m+/mmv2m3hvcA9lhf2IA1eIOztYnuv7bZsbbR
FrXtN4Wbe2Ab9o0Vd3p5U+H78N7BWWDvN53zc9VYkwpEqHlQpWntp8qM828atSPRrtuIGlG8JtZD
L8/btSVYOIWwzHIkMt4MBv/kUmZKdJmQPEhnwW7LTdU5NbWbdnd9pZfMgL0JoHrW94WE57lLyQSE
BeJY5YGoUYqXD1Qj1OK2hmhWspaOWZpLHa8PyGLhwQoxwXNTFny5aZXwXmMNsj4NYNGuD5TwBkxq
wONUr1q65mDYx/O7i0VPjCsXvQp8N8Rs0gkQqjgPKPTZxMoXhk8DAyNvIZrYQwkN5RQssVGgSdth
peX7omeBnaAT23zGBs2QYQtUbB7U828r3jQSEtjRK61aqAnZVfHYjb+L3o+6lRfFql3Oe4TQaUtJ
AbuWqfvGYLlZ81DEO2lvYR9BLHvuwP84vRXQBrm+k5a8OQRxUJJklTykic+Xl8jFnPdTjaMi1MSJ
05ygEI+ckdQUazW2pZ2E8iyjQUFoBTX3c1OxOg1omFTzINFA82vFsbDpwJJjG+Ew+4XVEo/oRgc6
wrxaOS7fISO/pU5MW1xOcciqmQLHngeRrjlKqj5b+ls7+JJF/F5td1ILWUXVm8GzebQmF+/LYdwn
8stY09tQrzdT+4BE/VZ+0Cu8Mq8vwEVLLttyp9/GLb2hJooB3hEsvbWXDbeRtlGMNhXG5eVH04Pl
jXiz4PqyVm6L76LZ5aSwzjbQUEDQhTM86G1lVTkmJTsgkbK7Bwd6+EMvnM/alhxkVuzWoZ5sl/bL
K9ROnNRFm4lTOokf+ezvqYt4ygtXwhi2CS4+CrkjZNMZKFrjPFtbt7olpAMcaL7pksIppvs58wua
b2K7IpZdz2s0cZcnAJ2CbBGAVEXKj6+WQ8tllDuwtwWEzppt1NFNaImRLcTV9vpKXzrtU0NI2Z/v
f1IrjaymLWB9vXkTpsZLBDqvWjWdWlyZRPViEpklBlNmBLdogDu3BImiAVkUADWsLn5HdqlzeprF
K5fswsY9t8Ltn6bTu7jVeyC7DAtBYOvI5adVVQ5edM5UzHasQRatg7iB4EFWobFLTV3JzS0uHbLe
jNsdnV3fX3gSWWvqMAsjm1HDekaitpZuRfn5+qJdOi0MEr3H8FcKMgj8TZtUZpOH4lAEw6PR7iun
1Ow5dsKfabziBy7fTeeG2JqejMWUq5wYwOMHrYW2eFcoN73ua09ivXLsF+18n3eW4caIzu1MqaJW
pBMxZ62G0/QikaPVdE5S700Q4V6fvMUdf2KLrd/JmOKwrcwygq0W7ECKN0mxE1XeajLk0mdg6k7M
sM84MUO6WlBDcwS4y3Ai3UbrNPBPkTe4UeuNsn99TGvzx73mzMiss2ySikBPvsyYIDF5oMj/Cfoq
0c3asLireerSLC+pDFhXV6CbK78lxljbsjzaMtDOfe6Hk3Q/KdFKZ9DaANlnncxmM0Avi+oYYD2r
tzRUtxBid7VhixyFbSgryO/lMcLpGgbLsfP0tY00RsBPazA2foXJhya3tpbZ2IxSljjGwygNK1ty
eXR/DHLLl8+AfUwVJlXS3kloN2blNLtQvdcP17fJsncEver/joxbPb1HaBWDuC4gSdD90ATzaWq9
gbxNdb+Zh62FuN1Kux3e6WiRWtmj320o57coOxF/jHNrCH5eKuENXgaArud2UjapLWgpMvk1YJd2
pE8/DWlCsQIYTMMjqQUyS6VKXkJdJ66ekXxvtgIoPgUwea9MC7t6Lr5MB/MiXknIIqjcWc0iqxfC
AWi77C65qRzBsIXn9KE7ypk9P/wbW6xnm0lKAZDAuTpNyRormXA9xOYmUX8qha2Eo6Mfm8FpxVfZ
RIxTbv6VTQtpPGSnWHvk+emxKG6RRoMvav1J1LzQ+tlXRxka0MpBGJ6j+XOsVm4oNgp+RsHyBnA1
UodoH+Ou4VKSmrDP4GTnMn+ILeu2lSbv+qiWTinqX8B2sJzzBXfEIFIQGOYm9rKxbeEGhuwm7gZn
EB+ykNpx+1apf1eCZcQB0PbFy5YBrZHb406P1RHTaFoD4qdR6yjth9Q8h/PKEWW3z8nEXdjgDknZ
xeOQF8J4gFYcyAlSB7zZTh/+uD53nMP5xwooo4GKYTgNXqg2F8qUhnU8HcJ2Fo8xMicu0stkW5VS
5gl1It/p4TSsBEZc1PIfoyj6gtwNHIIad/FWVtt1SJyOh7hWdcbLL2TQi42rafLnRK1/gwJIfQF+
t/SHWAib3fUh83mob/MAgMEy6Kvw4uMOeSXMs5AJmNmBlHfmvBWUQAP2ueh3PdpMB5kcOm1rDX8X
2fzHKpKgoNRCYMMn0XWtzmcykOmgdgdVoF4Xu0L3Nuj7IX66PkD2/fzOgQnIsIEbBFpN3PQmKRBQ
sRWPB8NCysUMaz8sUt1GUUt0lFBdeyIurSZe6GhWA4QclJvcnWVk6TTkwIkdpkhpDlYzjImtkVrv
fSueZoqatwl9wCmawMQT6kU0/4uJRZDNclpo/9c1zsOodE6lvJfnw1zWgC0mrplZ27HNPqkwvipK
vyZve3FkoAODAgyoDUCJgywXN73IP1RZX/XdIUasM2mQyUABuO7fhfh3vqb8drGUzBaq3Hg+aEgU
8uktSZlr2ghmd9CTwc9LGUSPwGH20U6WV2bx8lTAFOMEhotGQzmwn+dXQ5EOvdEodY9qVufpwy22
60YNR78LP6hR2lFX2l2cPHW6sBLzcO7bBOeyDHeK64hNKcrq54aNDErL6WBCLb2MnDF5N+N9EgMW
BP3o1z7UNqu6KguTCkYFIEBxVaBXRlfODVI81OciT8RDDXQmdKTCuHyUR4JnfL9yxy9bQkEL6Dfg
TvihmXFS12lBxIOcvJQykHYbEiFlIawB4BamEI040PGAiAhLXXFTGEnJOMazJR7S2rgr5dZDlBSg
pbUyarslJChH8l5kK0XepcGdGpXPp1GKYi3pgEE4RE3iNPFOjD5w/ifl/S+9GShhAK/CfYvxAUjI
3bUEgWJXTRhb/CFC4lMmP3S5ciZl5Va48GLfrZOMqoSRDuBmOh9N2UbNIKWNdCjj+FWeVDQzuZkq
3alxHwDO0MW6d31cfFIV+x45coZbRBaZxRHcwKJeikRlVNUDTqM/Q98NnYEbk1pOLlObQJVlNEE/
3pXHSkwhjvV7xfzl8iEjAdwVZpVB2GS2p04eUn0dCoWmz+ahbToI+NzlRbrJa9TNM68Qj1byVY6v
ZH7MN5WyJUnq6fqbgDaHlVlgXuXsrkImDemLb+IblsfnzqI15UoeUj08UKGOGUJGuBkQS2IupDXc
3KXfBnoeuD+UlnFVoSnkfMCJOVGJ6nJ8zETVVgJLuK8aXEulE6bPK3PLvpobFUrziC8AtEB7HI8R
GPA0yYypS45KQ7V9FFU/hyGR7tIpl30tF7IXi8rgjhEh6tVQcd5Vkn7fpEOzT/P2RtEFeSXguphl
DROM9mAkiNAfhZTa+dC1UkmMUsL39OZ90z8N+eClhuKvjPriCMEK9FZYXYtBS/hRp+jrkeLvUUdu
9mXc9+77uCVfiTO8FlDJLR3Tpp7hWsQeH1aJGy/vr2/rcOvAZ6F1gYf3l7IUQnO+T46jmdrd/GRk
x7h7bM0EaKyvoqw9GcXgaU0jiHveMHQ12iyBokHrLepd/P4VZcjsAkibHNMq8rQJzHxa7q7MK/Pe
Z7uJs8G+4eSkYlSogcRs9X4itJId4lpeUtj9V2mXz8ZKfmV5Hk9GxO0VIaG53Ittcuy8YfCI4Ohu
50aO1LkGcdcgH2vTx51JVRPQFt3BmDASO1Q+kthaiS54jof/rBAoFAE8QBn+uzJ+MntKaGVdNGBf
IMW7S2+iR8vr9wAE9J7o1rfDVngCZ8AaqOLC17AlUxC0oWwDQeRvzfcTo0nRGnoqY1wEN7EDxig3
Niju49Y8NEn6lslrabELb84Z5FaN0hj5qwh7JMojO7OiPZHfa/2nXvYr+2PJlSBOY7xDOOhg8T/f
jE1S01TWxuSYSCqKcTqURigiRmcwxTWKtjVT3L43YiqD2AimJnqcBAhiWKGN18baBlk8Xng6oCUD
Gb6L+FPPonSc5RDHS/yMCmmjx+1jkym3ybintNwpvwa52glUuEuNNRZfHkT5z+Y8sc3FUDRUanQ/
WclRNZyZOonplj5YqurwvRJuK9k20l3UQ9zXxrPmuldZ2DBgxQahL96irGWWW8eo1hJd6nEsRKPY
pdV0sNTRsinaGZSuJStzvLCSgOYxSl881IBJ5YzRokXRLMFK1hDudvBaPAgA0W56U1kZ1cK5Y1V5
iIkaoPXDbXS+O/PBpPgQrKV0r3XHSvUSBelaL/tLDhW2biw7CHQ8YhY0GHCxG9XA8ZyDFvGIiHwr
WM8pvSOmtJJluojqmRH018ONQFQAMPnzwaDqV8ddTckRDNwzCZK2dgXpQKQNVC/tsWxdRVgJgvnM
7D/jOjHJuZFUiWW800HCX3wBgB8X9s/cNV8/5Q/JcHRbtmx926y1mfG56P8YReIADQfoz+IboqR8
RogYZ+Q4K072Vdxlb6o3bOad7pTpLusdcwVGsTyvf+xxu7EhWgX8NOz13d56KeljLIIlyVErgLM3
axiwNWPcIub1JLREKcFmGlvQNMXrLzIdY3QN4ZhZu2E08bRYk026fFp875w/I+SWsddq0lGCEUbh
AOjAUyXaY+qWyuBQZfTS8DMa/Bq5Gm1YuR1W15K70KlOFXGcsGel30VHdr1kboXnKpqOpA16qKv1
kNM0+9ixyF3XrDENsLnkAiUcmD/DZt7h5NZV0VYsZuD7P06qkHu07GfESVXuXfecSxESHmxwnhrT
okeV8txMnZVT0ZOcHPMAPsKWjQ0tdolsN7FXC/Yw36xVhRb30IlBzqtlgCKAHR/LqTvzlsQ2hHFt
tJRMLx/XR8YDUf45iSeGuOuoCqHhKEswlPyYvsqjcWN+Zr9ADTV49F7K7N/UVvavgVzY8+jkB8mR
nq9/wPL2OfkA/miK6kimFtunmOzoAMld5XbwRX9wq6d2Y+zcFXPsHFxsmBNz/OEEPnPuR5gbXSg+
v8mfD+p96SmxM24C68Eln9qKxbWV5A5mGbdaBv5hcqzD214FNP44INUgMQxNfCieCFkDfi5d89Ci
ZASsUNpAXet8rwpSX6ADBCs6lHcjIEX5F32rC//6PC5P4x8j3KGvlIhMUdGQY1jJEM2e9fdYriUn
mcY1IaylgIlBRwyWNQTYn89S5inJG8i0kWOrETRl7Cc/3ClB1zxr+j4iv6t6Oz1Bfw9k86JzfZD/
x+H4Y5obpdHIIHaAmOnRHO9D+tnoN0rrNBBiriJ7Em8a2a2r3/pT94t0jtr8iNTYDn9TEN831aNm
vaimTwBkuv5Ry8v755s4j5dlQwX+YExHRITQ1aq08zOIbrng6zwK8+Bdt7Y6BVzYgxxxlhRGgcus
if36mxqA9ja13iOtf2hb1MTHvU6dstyPXzGRdoO5HSWfpBBeBao4ceQZF+2jouw6uob3WT5Zf2aC
/X7i+0FKCGYWtjpidiPvdWfMdr1tPUcP4hqrBHMKl07jv5Z4vjUNdT9NL9gkaLVkT1OduI2arzHV
/x+u8I8ZzukXqhWb5YABWdazbHhp0Nd2qtiZa76Qffx5fWV5XeZ/PD84bFkeHhgDnglIiDuhjdoe
V0zmidYd2Jo3Rf/EJKwm2a+sZ7oj9fPQODflh9ncTJ1PhR0q9NLr9e9Y3mF/voO/W3UrHTtRhSvJ
9W0xOxpg8xt1vqX6hNN+n+l3gAC0ZWPLmjtCoWMsGlYOAcFvkDaPQrjthF96ZquHlc9aSG2hWeS/
08O/K0g/lwoFaOLY9/GrYPp5s51iqLDf47HW0OJR7SoHah77utym1m+ZvGa9nUgHJPwnhXh5p6Kf
Y1tOfl65VEt2VL6NssKda+NGGWxqThDSXCurLLvKk2/mLvMBXcJpjrrGUX0u3ugxfaxus83oDU/q
S/yYHoW1OuDiLXBij7u7KVMMgtQ5OVZhNPtTA7lOtYLkHpp6VuVQl047vD8UfSzcA9A+OD/tNIPs
hmTgcOQKIN8FyA6zaCf2B8VyS3HbxjMS50/K7OutM5u9HWZPE4RjJlvNnAbBvtHaWbSydRfDwtNv
4nxxib5UoWwrzDeEdZv5VRXwWSRxC2H2lfZ3Sk277N9Qw/Cvb87FhT41zHnlQZFntWpxZuLopsiP
CniZleTeqKAEcF8kPqqTIRpx3dIIIPR93fbSe/vUNOd1y6FSDDLDdCkKEJ9FU3UUZKVkxz9Nea0L
bcnvntj6nv8TD6+XtUVa/DnWhWSrYmKPa0dm6TY9tcC5XFUlUoNiEzlm8rSlk7zLqmY7F7IjGvEK
smzxiQawOSiuQVAAATzOVpToUymLGE2Te7gVPeGX4ZSb0hlv+9tpJUpY3ponxjhXMM9GW1f9AGMi
5HOdoXN7o7wpvRCMrGm3Feafk76mi7yYSzgdIecPBB3F60aBz5T7zJ5KR2u3tezUT9Y9hCqKKLGR
yTA7B20LhvADZKnXd+aSNzq1zof2Y0MNuYH3Cyuz2ETICbnWqOLeGhDeXze1eFWf2mLfcrIz4zKv
8wJcK8eouNFnJxNvJbEGn/Ct2dnCGPRD4kT1feGba6HIohs8WVfODUqjMc7pBMOxsR2VrwopDMsZ
bRC+bBLjw3i6Ps6lS/B0mJyDSwVLq0u8fI9JfleLuUcAskL/YtgjUxTNiIbd6/aWR8dY4lCpZ0Xg
82ntQVIjRO0EJ7/TmF4wmiGccthkrWselXo1F8tOHB/XAQz0X3Pcfo2UFBxxJoZnob289KJb6WA4
kB9DPAG9cmSh195miw4NGUSUCMFvilz6+fjqOu+yOjRhMBYsWxmS2Z41JBGuz+JSAURiDHj/a4a7
HuQkBxowwb1M6H2soCvaN6p7NLPjgNoqU939BGsOUPB6bhdTbCuyY+hraaFFz3ryDdw9MZYWuhcI
vmGAZvhGuZEkW/wscqdsXuoP5aF09fSOSk9muW+EHKX3tRwj3477Hd/+mQT0ip3PdRT3iUA7CZez
iCLrPnruc1szn7sUaKFNBUmSdNumh3QIzMfiJS03lrBPKNoAJ+L0MtlkBhjx5Iekeh3MA8mmzf9r
jSCsfv55OTr/kHzB52XihqLrp7uL203Xvs+pn0NlwfTn8FFIg1bsdyKEasjc22a1xoC6eL7/u0gX
VJNzOKr9IOtIn22s2M2g1/J4XBPnWLz3INIC3XHsSKa0fj5SKstdJUZycrRuUoKKhzx5avKRGUHe
vpG6s7tScmvT0/rXlSlm3oI/3qeGuWMwDylIX4cpOYbpjy7+yp7uAIrfi60dTR8Csbv3x+sGl7Y8
6G3A0YNyBKNROx9o2U4xFNUb+A2NoEXrXsyemwgdSmQt7l5yI6eGuIEldG5FxaxQaxwHu0wGRzN/
XB/K0sY4tcCd3rCvNKNtMJRUKx0Zmt3zEKT0fiDvVe5r/Zr08KI5oKJB2IaMFbQGzmcukxJV0NhK
tVLlVGXuhim1s2YCQZBGHBCiSq5Cav/6GPle7W8PwfrgYRisNqhWnVslkmCU0NCEVbf9LRzBHquF
7kOW2P22ctMPxXPk3tn+LQqcN8s3Q6VjOYtzBbMdcvN2fR+9KQfRn9/EF+HfhLcnI+QZkKQkywd9
QHGM0NDR+xvFcNvoUbdWwoTFaBOahcgUM7AJHn3nMwnki9pPCktXp52IF4gwuomcFM/o/g5kPa8f
6ymd7KyqrAA0Ne2Dmmpkd3012RbhD/vpJ7DDeRKRWY2pCFlHyNGQXLVu7bjb9flk5+aNoK4E10vH
DwjGb9gLOtr4jGQntmBBqpAOiszK3GdlrdlIfQnu9QEtJmgMvBawNdHtjN6o8xEZTV/gIsfbxJiO
fbQfqh84d8r8VX3mgGyCtq1L7eRj1nzyHoruYG3D0gMP1Pv1z1ga7OlXcIekmKROaBq896JI1Dd6
UQKVKkJk5LqVxYAaOFRAtRhtILrkzwc7d3ofNgTBO409sHFD/EX2wCEoFA9opMK97VTmrRj07ce4
mt37Puf81jm1zW2ddh4Ho7YQBurjPZQ49mEr7Lsi22Xjsyzue5FVJYkzNq9y+TvpqTNJftoHk4A6
865v3ifN7clWk3ZN4WP/u1H4SyjJLpXIVk0yiG0IOzKmXtJv/tWc4TEA9C4w3/yc6Toao9oJ0fKQ
gT/ovRBv51nbCrYKisv5R5zuEuRD69I3Vi4HthaX84UmbRUtqhKQdedr1c4WpNURIx2bWAXEhlog
s1DiajMJkIq+PsbF3Qfaxf81xa74k1Ot02Gm/TCjXIMOAi9uy3mL/pKn60bYFr42Hu4Z0JshMJut
iGdrKW3TfVxPjh6ldhyFxzD6FQ6mZ0RrMKjFqAi04v8dGRv5ycj6/yHtu5Yjx4Etv4gR9OaVrhxl
SiXbLwxJrSZB793X74Hm7u0qiFuImY3xoRglASSARObJc+oQwKUci2dK0S6CKoBWJI6h4LnaEzdS
SjcGOlJfgqm1xWR2r494bQVBZURxSsBDg1To0ji66YphBBvfSQVNmSeXWuELaSy4aaIX/+FcplSv
IiIikHKyHMYC5L7QSm/RVFVud6i/k8EFV5UnDroXFZwIbHVcYICkPBuQR2GPTGRYa31O4vSkhDHU
t2JAbMnYErcvFt7jkWeKORfVYgagJc/TU91l+ibFc9hL04j4Ym7ykjmrBxSlH/2fYenMU0bsUyGU
Ez07iVWTKV5nNl1mR1Zr9H5DhqW+CRdpzOe9oCGX5YijAvm5kYwhWIQWSfNSlAqJV+kyUbZKEqbS
Ll+MqD90ljzJrkwS/HukFErt9KMh5EcjKknzRxLjGnlEXZ42c6glpa0VjT4fzFEG5XWkT229bcQK
+jPDILadDYKM0nSwjdC0xbscVk4BKtRBoUvICoBI/NJdrTnPSC0rKSKm2vtY7Nr9ah1if6Jb3U7A
A3B9c6xdvIgK8SQD+BxwbVbsol5SNCWaXXZqzN+S3uwN3EmhGsZAVIgnofxqK5A1CUg9Z0vQz8XN
SDw1fSzG0B+Vr0k4hdpvKHD8vv5VKyGyglQM2uqAdAXjGXPoFtaYdVMV5Sc1bmxZEO1CLHw9A+9Z
5YNQwa7Gt+sG104oWPzul6B1V1agGYFj1c4CyU+d30l2ASFUx/5S3pen/gTt8v9gDLy3VPkPzJYA
dF0ucdLnRgkaJ1Dx7IZTvulre3jO9k5+l+xrDhhoZecCw/HXFPW2s5O3jGFLHui4MlzPsWl8xVX8
rkk57+hbdaRzS/RLzixpYxhCjAyW5v2YbtE0jUpEOD9BqALEX9tSuCk8SL6r6MpEi/GzKb6gqxm9
zUn1xJndNefBaWiBiZeyvLI3dm5CT6/K6/w0NTeT7KWTk4mTZ4F06kl+bR7q2iuOUUE12nNxtjPy
UMh2PG208uH6h6wE6RQ+87/fwdw7jVEvSS2U+SnPOxvEJlIN9UwKLYl4lFBrR8a5Jcaf9KrQR3T1
5qfCJ8eSV4T/7sJiQoaLgTA+ZERknosQE0pmxyjdpNkk6WMCaqlD8VV/lLE9fC2AJDjiy7wtnszb
EQvPi5nXKqe04wCdhaDPo8qGl+7VZWoM9ZoO7hXeNzvdvK16Z3LF1rZ6u3lrBkcaP7tnyDYWjd0q
ECy7rwdb2hgNHpsFF7O+uq0A6INkJGXUsZi1zYtlyOQaX9PvJwisL+HbIBxyE4Woudp2wgGYgFh7
U/W7qe/8fGhB3kr2WvwvyZro61qBh4GwGyBKEBcy52S3pJMgKUN+epbUdygi2aYJMZ3ByzTQw7ry
sA2lkyq8per7qPAuqtUVgfo7oioIqtBmzMsVmeqwbkxzgn8/oOXT26m75aPekE2+M46D9wQqOEf8
sFwRDGjtoeeca2su/9f4j4SnGA9NUalLfgI7MJAK7SEXudB6uois39O3KNh4gWGGKNjlALVsbkF/
LcLllr1eOZnqtyh2QOvU0Z6bJwui0obX8BSuvjMi16wy6SENTYogHaYjcwd39AqXgEHP7+5UJ5zt
ye7d9F7YK97brrvTgulxUzwMt9NtvNX+lC4qwA/k4/ox9p3PuPZBzNM8RnN/a5b4IM2W9+175X/E
Tuskv29qdBwMbu9pJ2sLsbSvenssDxa+sTkID5+ta3jRxnoyXWAFdt02usnsN8RzGwn/32Ibm/4x
sTPn+seyRIDfO+J8zRin7Mq6i+QBHwsCTPSZ5UeiO9mpcwRXfvGkB83rt+Gt+NLvOmd73fTPawdI
ZgT/FJmNoieb45bb2khUdW5OmQCBDxBNWrGPknGP4wlZthBJ3+v26EgulwUtT/BOIIopWIwtr1RK
Wgx1U3Un8wkDHXafgGg2z7nLy7+u5LsonSjVtQHRK4TcmUNGG1UzR4ccDJFdDIBB/2DJwTiqtjFV
rpDu6h5twhxsON1a7OAMEHPRbCWoqEXmRmutIarLsuxOaqIdpAQdu1b8uxkUf5CrP9fn8edJAj03
EQJUEqyhq4tx73DKVWICWnWKWjEArQReUjxJyZ+RwKUJxinNZCwqfa67kzFOftZWqPFt69olpgSM
DOdO4AyH7Qcq5lTvNQJbU6c+RFnqKyEPBc0zwTiEWOlJKfV0ODPEBCPNTqKX62vycy9h8fFUB1su
/v5DmiVuw7IetAxrUs1QMEFzVhub7kJKV8tKL6nHP5bYcPp9eTaZKx14G1UMw7w75WHiKHq9m83I
LvJ7nCd2PwBro26vD3JtGkGWACIDKnANAp7L6yVREqNQC0yjtsy6NxsJGKF08fW6kZVcI53Kv1aY
62SMGjWrJbh3bbdPoAVz0+Al7O1l72jEnTgN4etz+NcY/fnZG4B0RbloVtGdZmeebfJu/epm0NY9
Xx/Tz+DrckjMdsqtBuz5IaxMfvwYP/Nu4LXd+nfGwKFxOQhpxCpEHc4erVU9YTlp1oAA74ROjV7l
XFdrx9y5KWYnjWkFwNlCz/D2swIJD9hpn4R/S4uKO5HOlwHcI+RQcMwxh6mk1nFLCKwsk+Dm1YZI
it8oyUfXm/b1lVkfz19L1OXP1t+y4mQq5a47lYVV2KEM2WKpOAB39CzUJScCXPUCNJkj+AX0G92/
l7a0rpvSRJvha3XkFjHQeNLHgqDs+ojW9w8ia3CiA5H9QwdgBIa+khaYiZubqAUoW248wSp2lQmG
7diTjegWXNZOGSmvIFr2pmh6u/4Fq+Ok4TWarUFhwyoykigHSUchdqcsfSstDDMLopgHL+YZYTau
3kNXPY8ljNIS/HiMD5kw3ucC4ZyxK09JaDUhngYPAWWXlZjTKIwsoTfUEA6Sf4XILIkmGEEzB4yP
eQOB1TS3s+VLHsHVrEBWbPKSIff6EvWIMrnT0tKR8QStyWO1xNvrs7wSOF5+GTMDQKvUpG8MXDl4
RLpC44YPDYDuf8LFy2+N7SgBFewaT8atNvj6b/Nkhq2tqSfeu+bn4YPPQE0db1wZPPhsQ0PfqYUZ
TgOa+1LLieX7SZYOWb6fc1vTuUU3eqVdRlk0U43XNEDRtKDJjFkQBG1u1aqnaOSF2HO+a9L30vK0
X1H9jjeuDaSnkH+BTYizd39efYAhgVMHlC+IuyyWZNisJpCEGGhhjI1fmn5o0o/rq7kSs8IA5SdQ
Uc5DmzId+dlB1PTqUmZqMpy6dhx026pSUboZUlT6g7w3LbLBv1sfkmD2iqvm5gIp+rQ2trIAnJZ7
/Vt+bi000KPWR98E6A5lK+BiukSpGcbTCUlqibhg4RC3yayLlQsdPx7fxM8DGMZk6JXQRwFlnbkc
dy/kUgQuy+kkZNlOzefWqSScGVMy4e1Y8ELn1aEpUAMCh4mCWia7m6el7M22mk6AuYh7MMHrtxMI
b3eyISacyGLVFNBrJk4NiByxAP6Q6GJaqAMGNoO6Cr2p2VbWSgWU1Gg2vL5gq3NIZV/w2KGPD/op
575jkqGOQ3k6JSVp7Ujexil4R+d58nptXrzrxlZgpJRXCllKQEFoNwQzh6i8j4imq/kkToJ1b0V6
O9ilFoHZCoRC1uJExlyl99jHmZNGUeMbeWc0e1Ib2UfVD3jzGWWYTRAclobHbsyz/Pn6B/7cqvg+
ysCKNmCq1saEKE3fg6MaLYGnEODhQ26oBe3skjnT8HPOvzWeRDivSelwmMvcWCJDqBVhPtVo6Dqg
C3/e64IQ77qyJY+iOtYcxN7KqLC64MQBBgdt1Mwr6foM/XRNyp3593cxM4QEkRzqkTqf9KPyke70
l+u/fqU0cfn7mbMMlC4RpOXw+2VoCvxKD/FpZ7U2msCqpzyj/+TY+3kFXdpj1kLLE6UHT+0M3Cak
Sg5Zu5FeEv3X1GwmYEVN9WESPKmzxV2VxA6KdPY4HZv4d63yevhXkP+XX8KcZkula1E1KeiujTyl
P+jvenUjIx1Xvyd+XThioYH21erv3jkzQCP8y3vx0i5zAliyKiyo3cyn3nqtardJt+3i56GPWvVL
9Jltrptb8310LlL8qkQTEMxzRhkgS5O3xXIiqYzqe0lmYKvDO4vUoT3IJY+CeNWfFFy6iL4oxzdL
cUHajlL8l8upV2RXJ18puPUfw93bIm37wQTrODH96yNc2206eGRAdQ4IBR4hlyfqbEktUUZxwbNA
b/1ETCp/Njpeoor+FnbVzq0w81hnVhxO47CczKZ0GinclNWmv0HPvx0eTCvhhLJruwQaPqDkxNMd
9zuzK7MuKxJIoC0ny4zyWxHvBDvrjHonCa2yadXyNCRJufsP83hmk9mZg9SMIw5p2BSHBCChatrk
dWlu/4sVlOCREAOS9UePGmLtzugIqr+y2t1AZ/x1BFaJY2TN6Sm5oEUlC3UEvJcuMaWQnu9FlJjl
bopuIsnw5VB5yAyzcGeiqZyJWzuicUIDb4UXnIb+2ktrSF8KZVjl4mnBFWePZt99YpqLW63oa85N
thJ6gtAMmURKZwgGRZNxjGhQF7UNzeUE2KOym6YCEiFpWzrQf5idIhWj56FD3dEYoUNTNxBoNkZL
50RLq7OL2rmC6AX/YKMl2pgiGSNyFwvypvskhcg9UfrZTZE5ceLF/P0fPMYECpdGCbDGLOaSyvlk
hKBVM4ap9ZdcEm2zqQTn31tBH4EBlALlNWVFVrVckGttjMVTaYzHIk1ru7f6h/8/G+wZYvWCQTL4
fpoLkk2GLnIGi1fLXCmVA8OGKEfDiYgMN8uva6RGYSr5BCvI4O/RbdseDHO2duE0dw+9iMRcarbQ
yopA7Z+pDfCl0azbUhjNXg2gt6cRwfLHdoRURD0vbi/o5DGq1MyJs5lwOrnWtg44YFDTQDsidIiZ
uxCl9LqwclkE/jMM3RTX02noQPjUJ1l6uj7566YgfQhAE4hOWd5cIZGLqE0t8dQK/ezIWTw8la2p
2toMJMh1U2s3EqqWICekosqQ37g8ECZNIyRrFfiS2Ee3S5Isnip34n/xpjMrzFHQNTnERXBig4K6
V/24r8qdnvUqJ35YnTbIQ4PzF09qZIoux2LK2TSkeiSdwGwBBs4B2MFqkZNbpKR0zhZcabaB5/61
xRJsVypAOIlgiqccGQVUgMymGAIJYhfjNlIWsQ+GmSgQHG+XoXEVq87nrUIssbUhT9+iZJ9pPVJk
marbItHayO4aDa3PpZqgUeH6Cq/PigHqVdFA1o59m0JjoRc6KRTRIJdWe6kztNdZHNtj2JcWp+RC
J5gNPKBFCiAf3i9ASDNbBJA4o+qsVAK6UX6aFu2jqeWHWDtFEhpAED1TbEnHCanWhgeyKXrHQAYO
QlSXi97E6lJPLWyOTRWDXh5SV5UQxz7AExHH1FqkAzJw6Kth7UFnqVyamhEODFJZSac4AZv9odPd
KfSgPduMnJhgbVOeG6I/P3t4h2GYyolZUkcu7vOYOFmUcxJPKxcjricAN5DvAp0sS248qvSpTb0i
aqN90bWbBOwetjbmALY8XXfAtTgbFVoq3Y69YMA7LoczD01sTQOGI4Lr3JGjwdW7WPXJ1Ey3ptoI
TkfKMegaFZV9zbzRe3N+yQWl4szqSucH0iWoASBWha9IbAK5ytA7DZleCTAJ3Y7K7GZS0ZsvPzcm
RBBkyan3ageCn0h2xwov/Fm/bbPe67PhLi/LnVBEE2drruyXiw8yLyemakpLGGW6X2JHV4kvZ+Uh
xCz082inkPys50DlgYBXfAs2QQhn4DjAG4vZL+ZUQViMtLAZ5a6a3IsFr1d8fVR/LTDbZMKTy+oa
WFCbOPQzVPSs6dSP5KkZGiQzyLGawqC2Rs47ZC2BdDEyxs0WpHWrrOmk01z81tMX4RYiD3a5zI+J
qG7KhNhl51YzcSyl9tBRe5uWNrE4BKwrVRJMLnSrZWCegdFiSdKLpUBMLeCMACpLAU6lEkYnNTSn
GCWANYscycdwn+idH0qTbheJEigTT2iYug1zDF98A+NWRosbxZpxDzZj2r+LgoiXXzEM/cs0IFJa
QPYdjOkgu0te8ISzV4+Vs+EzV7A+moVE6PANdCMI5ieiV0c1PpaMl0xeP1T+WmIv4LqpkwiQZZyR
pwwy8tB5v0XyOnmuH8c79YPHm7Jyy2BKwYqF8pOCYInZNU1ISDwkjXTSu0BVTkLrqzMnE7dyu1yY
YLbNMMhZNo81Tif9EyMCy6Ccv0ejietsd/1AXl+kv4NhNkqXj9qo69go+eIAIbTVzNwu9fIumzgB
2Vp8fzEmJiBAzDlDeAlHQY/8bJ3umtzXW9VR1C8ZdUohHl1JcoREuYcQrT+Zm2rA4hG3UWd/HvQX
NVe+NCL+vj781fPpbC3p9JzdrhLeZlKuYaJN6S0mrhhWtgoFe/KrFe4K6U6JT9ftrT2EUXdGilUH
LzN6DhmDRZ+QBDkKxA2D3cBXFbAkvOu/c9k2gVSqHloeDHb9FDqzSH3tbIh5uYjzROe9jUOvqqGY
tFibCoKoc7RRhfcyDcZe3lSlWNrt8Kx1nKN49Y45M88cQH1ezxA27Snk0oLgqikldhvViceZ19VN
CekLZDNAnwlGyctRGuUEwrwCZnTTkZ92Knb/AoquQLaRrQG5hsN7xqxu0TODjDtDjIigUoaNo0I/
ZM4auzdlT5De8ip2u+X1+vB4o2O8Juq7iiwW1rAqq19tnxWOmUiSnWdZ6ly3tLohzobFeMtozMY4
T7C0aJ2Xa8fU9Bpl2+qBNTtVtThIRnEsrp5AZxYZB7HyMU9GAxaNodiY4XYeXtscTXODf31k7EYA
YA69hWeSQczQlKVW5SQPoYPUv6KB05EaQH4MqTrISAdRnRSZtK5qlXZBHsz2IZ7Dxr3+CXQoZ5fx
jy9ghxrVpEOfcxng4QvpvjTVYjvVUbYw8gO0w91F2Fw3yPjN/xgESBFpCtBWsmhkVeyAJAsxZDVD
Gjt04nwbmjwVEWYBv42AjQl4S3BeA3DNXFbTUhTmNCRlMGm/lekQlhFosexI44yFveX/sUMHgu5i
ZGFZxI44RDGIT6CdZUWZa8qvlpNJpSNptuRY8kb+GMpTFxNOWM4+FL6twh7QzkCVo3mCiWLEWa0a
FD7KIHoWhH0SgAo3eRR1Pwd+XtnM0mTXv0Pi1/Wmnp1JdVsu1RP1S9ZrVA04TGRlaF6MiTfERa1C
RTCg97i/q23Lpn8pvmW/lrYvAx+yr97Ja/1y3XPWXFU1ACICxhsvafaeUvpJGSUDcm0ZAsYuuyOg
M8uq0snJRlZuqojX4bZmD1EIpKPR4gZnYpwoH1ttECKlCsypeyqbJ7UkN0X2WuAdbwiQ9mm74/UB
rm0NXEvQpEMqGFl9ZlalSqtKq4zrQG7M4XaU536XjcY+a2Zpe93St8gEu4BI5lMJWWREgN+8vJsk
aDPpjUHqgK5btO120TbaNrsROuVRa4cb4KZ25j46dLt0i2fvtolvoiwQXfC2BTGvdZ2NQL4d+vxr
mJmWmiUtzCypA6V8K4XECc3XJLxJQmPT6oJf1doe8itQAHy6PgurG+ncLnNDt6q5hKDFqINpmnw1
d4fcdECBE05PWGMpdcxacK3oNcp86WFA/21510Boredtp5XdhAYolLe/9c8kVhZj0JOwqEZ8RmqN
bmLcJM1kS1NvK1rkqCUnT/ydfmeWXkL1HjAQKEwr0Mm4XHorMjpV0Ks6OBh05z6DENkFotUvtxr+
+9eHZFP0aeTF/j9/pM4XcJUO+qK80I4czRFdyZm8GeLGoq1wCiJrN6KCFCkk4ADDoVfw5del8wAw
zIS5UPvFhuQqhGDI26JN962x7MREQEvCDdBAuzGdvVnLtl1tcCZoZTUUZM8oAzjamH7UZFI1K3Jz
zNugHyHCA/FHu5l3sXSX4HV83f9WDhjsc5wv6EYASIRteCZqLC4jmo6C0bztwE6hZDet2DnFsm8m
kAf+u2cV3WSwhlIo7ikNKTVmkyXGKFcQlmuDNrPlzYLntZ3z9CZ+7mT4MPjuTQhXGnAxg4kKtbaM
0xbxZpBFv+RscNOtif7brHcz2bBJ7Q5VdRvy6JqZABFSCTAKzCcAphryyBpzHxIhLSytG+MAdcrU
Wwa5CAQ0/nrG0KQ3RS6XTos+XadXWqjbLISTqvzhL2Dgp9LkEkXJ0STvpcfGWagv5bTEwZxB7WpE
pc9J1Tz0LKhe7aMRUrvp3OecsI2eTBebGC23VHGZVmXRVPXdC3T2gkqQJjOzQomDUhadOpTepha8
rP/SPakNwOkpagxOyt63odr2k2zARhx7heahU8aw/NBXs18RL/e5MocXpujPz4ajpKa5mJUeB3CV
E1FqW5/vteFBqNV7qXi4PiyeLWa9SrnPe0VT46AY7Kg6ya/R73CAlCtn9ta2AhVfARKLtkJCN+9y
TEMvzqZWSPCL5KXpdUgg3xr1JjtEqZsd8m7ZTtXX9ZGxOBy6ES5MMvcZGqoEJdeoV1TTAwBVhwzX
FZk0V587x4ygX006COlNR3GKbDDgL+pXnqab61+xOr9n42bul6HtGkMTMO7ScMvWT7f5jSGgFe66
FfpbfmwAmukC0wfaj9ik/dAmSzXL8Jg2Rm8wMkXEOC7pwltEmWOGGcycdkWBEjEcs90A4rMhS2lb
irCRyJG4N+h3KcqHZrG5rec/HjB0Jc+Gx5yjpZyPghXCbix/xebiLZPqjATg645zev28cL8tGZAD
BbAJJVZmhNaCHopiISRITTXySKUCXyxNSEMv5UlKJOLkafGGYsxn2aExHbQZlTPHxaMCJDrn7l8b
M2AQSPyruJ1QJr3cMGkTT8VcY8ypXO014pnmgG7wxRY4dtbOTqhkodkC1R6EXczc9lZN9LY040BL
q3bTl/KLMao154D+cbdjWs+NMCdakpdSoswaBtOkX/rolJ+VmjqRhO5rAprBqk+c6xtidfZA/ETr
uVCwZCP6vk0VMskYlSXep/ObZVTgT3Q6+XTdzM8nLwYmy4jOQGaCKElkLltTi3QzQZN+UA4Qk9pI
ne4kCfiI0FwIJA1ouh3hHkQGnI24Np0yEMUWgMV41rNeGqmkKLRmgpeK23jySekYH03oIEE4ljxy
/zX/OLfF+MfYx2FKcthCMdUZc/xVcQ4vngXGOaJwkudphgVQLYKruLGz/t+lOL9vAqDKDUUFzhz9
1wxuwkSwJ2ftQgJ0tLq8BP3a2Xv+y+mheXZbZ8OcAAUDFxDrxpn0Xxro+Ir2F8fR6HZnT/hzK8z9
aUpaXOgDHQKKQi/EG7afpp95ur29bog3GrpYZ6MR5UYTRAGLEUdP4E/f1GJtmwqv6LW+5H8XhDlm
s9DKilmdSbCkmk36Y67+f64447WhqpdmUmK60M3lFPGxlTLOHuQNgfFapemApZwxhB6c3jPkEzvC
AWisnWEyQnlcAbjTEVZfLoUgSTGgtViKGjpPNSg5i8T0rPZXXXnX13z1OKHZM5GSTQGrdmlo0IYW
6skFtrip7rSEPFvKXas84G7C6542oMwcJ1u9ZuUzi/SLzrxskdVaqyJYjO8FZFXUzK5O2WF2NcOW
HFDeDiXnPlh16zODzFyOIhpVdaSsAsl4itLcqyEyqPOMsNwS3+cMcggAyaEhm4LBLoeVNkXb1K1I
AvmoA/l2EDNbfYo8fdN76SH/pR1VP7PHx+Td2CeRvasTX+f4DAt1+ucTZBUc/DSfgW6ly09oayGf
5FYnQTb743H5zF29PljhfqmOWqYGs/LcIot1J3xGcWUb/1Lp7Yd1ZgLaOIvGGeixQGzfFaCySSc6
Yn1jjl/5/F8uJqTN8dZEd6EFSPjlSK24jLUiVOkW1y2bqqC4YD7hla7XtjmiL+RYRUhwAyVwaUUL
Kd0TlFoDQD62lpXsZ7QIX99+a/scmFe0fgGFRbP0lyaA5+kBgzFxtIM3US396FWfn6eJk06lHs5e
IBoooqgovAaqB+YCGU2FyF0Uwgpa0gsb4aXfqb3TAQAOUoRlHhwl5vFarL76zo0yQ0sVbHNVh9F8
/oW6zRiKdrPRXnTpS49mX+/jXTg8X5/NtXFC9hUEtagzIivPXMcduNP0MLFIgKhLQDI38pbAvK9z
/z8NDnSYSE8j8KN56st1S7XQLMs2TgJjmvAU2qDoZ8zE1pGPF+JjPCl2QqDSxcuPsnX6702mI/ZD
puxb/oQ5rsu2rXVImZJAwa1D1BbCujnowTXQv0VOHd3OL4J0B5qbvRweoX0rf0B0p/abr0R/NBSN
47xsB+o/X/NdvwINqg6l+stZEEwra9EDRoLZm07qc3E0Pxa/f4iO44O+QxVti4lB9/5wbMC3/4EC
xfXllul6sn4NyDjKTv/YZ64SYqJaLiiwn5V2eKO52ud0D+ixPR474P5+SZvlYHmCl4/2EN5GDtif
dtlWf7r+FatOd/YRzPUit+BhFmv4uTw+1ToajRTTbhanybey4ceoIWQgq7xucu3SpiRGOJpANYdH
wOW8V1GSgj4eMvLZoux1aKEb/c1QuHVs+dF9/nHdGF3En5P81xgTTllktOIohbF5T7bJqZextXjH
4OpbSgccGLgwOpVsGEKkvhdKKCQGAwU35uAr0rs/UQh9aFXZV2l9T8NSxUpvovCNAIV7fYjr2woF
ROBFUYXG3y4ntKyiJmyhUhbMDs7H9FgmbnFKXpfOHjfjfRP55E50rLfyJLwJb6PlcszTN8iPKQYX
D0CeIKdCUvrSvCH30hKhiy3Qj9OOpG74nKZ2/Rreh3ZdvP7mWFvdNdi7tLgA+h+2PzJuq1SYQAwQ
NN20FcfjeGN+kt6WS9MWxqeucTT3idckvrpJ4KiQjUDdEsQAzAiRdq4KcPgG/bux7Z9SByAm4qCJ
gDOVqzvjzA7z2kPnU1ENyZgEmvZsLajWmW5hBar6LuyGZuKcP6tXHH2D/99R0Zk+C2V1GU5LCljr
3D9ISz2Gbh8styhYclOo1AN+eIhBMajwDuoll5bypbPCVMD8lVABmGK/Ro+BU8dbYnr6bnielE2W
2uVza9zIKJOGvAT4WpgCJPX/mmcO+gLKdWGVYqD+9KGAJS3inDHr7vH39zMHeWpY4aIR/H75Rp1t
iwp8FDeG8YgXDzoq7Zpj7v+xcH/tMWd2MploagcsIiha5StJjE1R5bvOvA9LHchmdLXcRgrIuHiP
Lc4qsiW9QZpEWc9hVvHTYK971zf2+nX4d5VY2quyIEnY1pjFwZ+98L3zVbTb7Npn4dVyzU20jzM7
E+35M3wzfqmSLd7MPmj35Hpz/Tt4o2R2hTwM1TK0+IwIfZqi8GsY7pqalxOh0eOPDYGwGSUnCdlL
diqFJMaRSbfe4kb7N2M7O9qheyFOeGiO5FR7CWdQqwfLmT3mYBHVUjTBKpkEabnJ1eNC2dLaB2W8
0ea7Ep3u16dw/T48M8fMoSY0A+prMAfYu50MYIVTN0vl1oGROlp133Ax2fQJcG0+6c/PjrKqtwC+
jjCfo5N78xGBxL4NfqOZ3568dvcvkef/BI5nw6Ore2atVPQBd8S3tSqQHRUSScMfzflzfRZXT60z
K9RRz6wovRHNZjMlQb4172dXPXDhmzwL9OdnFkCGUhSxAgv9+3RALH4zHXKv8hKAj1IfejEuyJkf
IAx8fVzfuhDXFos5jgEHx7M4hneoG2lAh70K+t/WBVQNuIR0b3lthf7o2Y3dF2EjbpW32Kk35VY8
IBWx1Vx0Fzuz/y+hpD+WlDnCl7HWi8zEkoZqDjuaAdBl3vOAAmvbHjELUBHfcRJb4G6rGMinWID2
Ougm4rBChoGz0VcnF6gqS0YJgSrFMANBigf1CWLhaecPEI/eqPtxX2+G39kmC6ZTdCgCC5mc1mm2
bVBtuj/la7vJH0ET6fW73q1uo89qw03t0P3Orvj5RzEXlhLKJMomfJRw1/iyV7mtgwZZD7zITuWo
/nX/Wq2enlljCWBmmVRthpc0LhLVIaDyru3Pws6dAuQFaJXjxGzK2tlzbo45WxcZ5Us9x+B6cIeO
2+n1t+THcOj4bnxX7kQPqksvjZfvtY20De8qXFvJDcId2UYL36Z7Mu1pK2xywHauT8M39cyVSWcL
Seiq7ZVQxHe54o1wJ+yAh98pvQMKiwaC248EYgTzs7It3vHo2+sH4GOMY+xBNfBLr+wWz9DH6FNx
xHsxSOzwNuY4KttG873jzqeNObLbJdeEMsUqKUArPdf0T8N5W2zJ2X9xSdc5DsjS9JhRldVqAmPi
3rKJrWz8V2g+2on3znsLroUP58NiTm1NiwDDoPsvU7/67F6p/uS8VOVPuBsSd+c2mHO7F8REBcUR
HBynZnwn2IMNznh/9iN3AmE9sjeb5z/XvWn1jXlukzm0odwraFYLm5E5+1VfOaQA1CzMNl00b6tw
2Qt9uyVjd5zS/s604tsBjPVVBmavZd4oUu1Fkvm09HcCr5rBnQ3mxJvmPrHaGV9mnVIA4GZP2fYQ
hcsgay84gye482uxrzi7fjUGP58P5kjrx7GOxwXrLG7Iw7IFJOOourlfux0nVlx7XJwZYqvpYPgI
dbHH8EZPC5aDalubxBvt+Hh9gVf9FqRIqKdTykK2HNymrTgLeZQGKWncRoJCXekkvEad79vnx5n0
18r3rJ5FHCpkeLRSiNNAanYk+SNN8dYwtxZeTdM83E+ksmPdgjBW5SRF7wzKuI0lJw9npwPELVvy
x1Ew7KLvNkpY+uBxRJFP3aa14EVJ43WGckdpSsM6O1kpuFxaHtcE3VjM5wN5h55v5NNRcWLzAJU0
AtWbd3Ggol2h6hpbhfinHD0VI2c11twLcmXI6SA7CGw9WyLIuwniKakBKFxXb0szu2sbn6SeJW7k
9Akcau0QoWGfl39YcQKEDgbkMcE/BcA949Qtek3wwmtJEAH81gzgU9YRPZc8kTKOGTZfNUdq2vZ5
h8Rnt0e7mztLsdOJGWeLrlkBhJHS0oEVBJDJy+gWCwl9RhWJtxb+4/XiF7dUu+IOQEj+tUC/4Myb
a8H6P6Rd147kuLL8oSNA3rxSpmzbajM9L8KYHhnKUV76+hvqvWemii0UsXN2B4tdLFApkskkmRkZ
UbZ6g0JqNheHoTT2uT0GdT29zJ0cXN+eSxDjPM/GvoS4AUqdQCcun3JmKqxnNk8qqsJq5tM+8exJ
0fxsBBdF6o9mk2362BYgipaI/tmkoakgAAEy0eKSXsnQp3i8Yv6G0YfuN6npAIlWk2ROsQXewb0+
wNXVggTJf61xtyjFakZLKYFF0AevNb/R8HsouhGJBsS9SoHltJtOUpNja83jJgTZhyfl4Jo18vG9
M2J0deq6KMm/ahOdnEuvA1rgDc4JlbhuJClDqU8BOX98E3TWhs2QbRe8qVYOCdTF/pjhPLGp9EqN
StROWa0+FgNoCaLQlVppO86KzyopWbA90ijSC17dADoSGI760XjPLVqmQm/WaAyAIdLhx2jMG0eN
vYFmpUvRxnLdQVZ3ADLcQCsh+kKA4XIHgLNFHViLISbKjrka0LKaC1p7FoTV5n+zxI1K0s1JawrU
ZdBCpUTPdURU7Zj6U3soBJZWveNsTJxHoi2hLTsF9dOlWavwm2RvF25In4fwb2LhmSHusg3itlq3
6WIolTdpuYeQhZ8zARpqDRthQz3o9xJxzj6w3pHojCWK9W4D+fqg/Bb3G9M+KtrXLN8UFsppZkyi
ZnKbWjCVy29/ilYmyDnAcPpB7si5h55KpsFQhNDm9zl6GEU9JqLf55zC0sKm7dFOeIySX4b8VXiW
rP0+uAxARWtB+EI1F1c5C/C93VjO1OY4rSpQwcbavB9VR9SnuLZfz41wV+XWyLPSqNKPPQS8F0UH
UKrf292v6xtoLZajJXABFyIB8akcpk/tkJgKTY61c0Ppe62KlEfX9g0SiCCnQr3cNHRuHJNhN5A4
xmQhd2XW00aOJILoQJR8L0En5/po1l6quA39scbdimJqdaFNgcBJ42GgoIUCwcMUR2ijyVoHevdq
7+cybZ/KtHmYLSjjYF8Pt11XGCCfzRtvKIZnm86ZICCuesyfz+KZCey5Lq14WLBPSSS5gy7rAa1l
kY7t6loiYQXqFgC6kFS69Mu6YVPbmwyATW10EQrFi7l2dqE977cFbmf1XTG2bQcLwCyfSggoSGNI
EnUgJkRWdZ1Uqr5v/6VCxJJ9AFechqq/9kFhyBlV2lhZSvM4uUzwwvT00DTVfdfJrtIuvUJxtL3u
RCvTeGGPi/SWnY+MMdiDHxFo6aAd6WZif3EeX1jhwnwcZ3igKLBSOTf6eJN1v7LkpjMFL9LVsSDK
oqUSFJOAi126BMgrNCqDffQI5uxtBq1dNJD9SwbLf9YHvGSGpYLmDv2pFzauz/1aQtABVdfvH+Mm
vwPwzaQ6zqUm7dKgiJJdI8XRfdOW/pQmoJ2jRRmUVvmL9pQeU5MBd6ZFr1Otzbtm7ESt2h/AEu6s
wvdYi86GtVC9XQ7uP2ZkJHqe4TSOnOxQmGwvR98qGr4mCQ2c2CRmhQS8htbNmaRQ+0LGhdhZUFJ1
Y1F6yPThTU7N79cnaSWk4l2+6FQD7w4qSm5Rtchp80zDHEmSl8y+cWD9EzJXsSgVJ7LDBdM0ZBXY
GHG5iqtyD02vrTz3hMXGTimVQ52Wm+vDWjnxzofFv9jlzMyNoQPiCDq/gNn1oReGe9YIHi8iK9yC
Nhb076YYC5oTObz/Qq2XUBMEkHUTOhQT0Ri34F0vNsR/lNRow7HGvKlgGBrG/eBl2hetf/ib6fpj
ZVm9s1sIi62Y9hmsJBYZoYJ5dKgvjFIrBxfWBG/KhR8Lb1neSKPraTcDfcZsuyPpaFjuREcRvGtx
2E+b7MwK59DAydiFrkrLJWRv2YOrgyY2nO8bOSUGBHFbEW/jumP/GRXn2JrVpMgHJCjKG+0hNatn
mn2tsnvZbIDiFnEKXx0cOPC4UzlXalCeLhCqVFNB9Qep7iwj8peuvKMgrRamo1YjvoH2+aVBEq2Z
3FwiWWQhNYSxDZWLc7J5G9Ln646nL1vk03Khxw43YOjzAK1x6Xm9bo8luJaQxW2jxE9zi3mRHZfu
xKhEpr5In7pCNoje0cxnKaMB5NG/jFozEAdc3USpGmjQm1hcvWW/wDISEYh2aO6c9LmLveO40OH+
ZmRNR1qleInjiXpWnobgAVVs0sRaFKG9E0RazpxML05XhW6vRPHdPESKV5boOq1YZpOC9bWPpAjY
ZUdzPCoxKCN0ubB8JRokUui1CaoGTQuuT8769P+ZG276Y5vRuUqj9FiByaiKe0+KBE+31eiCxjGA
m9CJ94k6D1HH7pCWRTbbeFCiozZtM7knhujWtZbWxPnyx84y0rP4YnaZlZYy7Jj73PFBPyUZbqjj
rrxPfkg7rRRM3GqkOTPHBc1yTlGJsOBU8T3pBDxaoinjHBY01a0aKvjtEohR/a7ez2/XV11kgFt1
s29rs5wwV1EagijnuR4sN4JASfryv9nhAleRaVrVMtgJs31bb2wggpsbWRVscMFoHC5idWUnK7mG
6Qqfu1v7PnkaBX0zqyHxz1pzN8b/WBKEDBiQnijDKglpZPTJbuPvQ+s7oglbjfRnlrjrJLALmjrn
sKRkAdpIO9AYRQTtlrKom3p93//eLTzNsxppE0rnMATdI2tMSB/fYPOQ68u/OhqUMowPdiuow1xu
Sb0ZOqz+svz1owOAlWR22JU2sd5NEWXF6niW5zr+Qp6Dv8M0UlSUxVgA+CFvcP0l2pgTJsKRrY7H
AgPtkvOHrPkSE85CTAY2AykxWHq0B09D41/RWCS3YoLmP2YKrkurPofkJ7LW4JbGA+PSlsOgX1eW
SAo1uZ8m/tgHQOCVORpr/UqEcVqNZWe2lg12Ni6k44dU6mALirNApsWCE0D081w4U+c+D/UBEOau
Q1aoobrldVEoCAKrDnA2Bi6kQXEkry0ZYyjG29Z4N8p9lcSCu/jq+oNwBBoqeJ4CXn45TxFKDHi1
IjGEjHs8o+UwU0idxaSUj0MmWP/V80yF6JGpAxgMDSBuUaKqk7oZ15ajimKJP/XzrTUweRM1heJF
U5e4aE670e1J96ZurMhoK5Ugeq9N6VKyRcMw4D5gv70cLpR4F9KCElM6/0yjp/EvekShV/Xn97nT
wbTjqqA14NYsar2CmsQqvjNN4BdrvV9QAMFqaUjsoy+ZWzSNgasl1lARrIZDJjPmIlt9bNv7sYOk
rMqgtpOAMBgIFiwozR/Szg4GoyWjcW8lIj2WtRnFTRGtVx/yczI3o1A/M8MxxrcokM7xkBNibpll
d30jegqvGlpIVgDZB2Exz0vVlE6o2iCQP/az+j6HheNridR5Cfadfz3GL4vEX65BVK6poI6BIgNf
103Kdowrq0PDWUmf+6o7VtNdIe/iWXWb5kuJVsY5F2zDtdCIGQTxL3S4ECG5WTTGjo51M+IlSaMg
39aQJ4xTd4pUqCpHJBTRH6xdL87NcW4a522p1oqC/Fpi7RQnf8qqHCADhZFaTnZ/MZt/hsYjMiAR
A0aAHkOzyxe065N4qEnhzGR81NQHLZ49WdR/sAaoBfkIHkeofoGahvfJomVJOidozyzGwFDooQRb
UvZoQ7DPdiDhl3rxwUzuWDIILgdrp4KFdlcDTMPGwhJwGV0KRTV7U0diI2ZJ9Av5eAg7D6XyFzHs
3Ap3BZFTZ8bphtEZfbqtNDxx0mBuq+D6sq25yLkV7tqWZ84kdxmsWOr0VW0ILnF70JK5iS6Cuaxt
bHTjgPgK9w+k+biztIFzxLqM53KIdMEWjJPf0agsu0k8/kUNAPxWeLahvxMXG17Xb2R23ofLG8Gc
bXBqzjT2soaJhH5WveCPFR4JoE4QC9N0JGwk7V3Hmxy0MAI/W02JAnkC4hLgXWxwCF06Wlug+VFr
UZkymO8A7d8G5bMs3bKIQHPOad+7cTf9RDe8MX1Jo8LNZjcvd2pzf91F1u4ONnoi0WuKllmgdC+/
QpulrrVYhSZgukuGKIjLHUtue3MKtFjUnrvmjosQBoShNOBT+KWTrLpuqxqIjj7MN33jvuVZ5CbQ
Trw+pLU4fGaGX7tYsfPKkhdcxXNHiTkQ+6f8FqZ3VNTks3bGnBviNvHYawbrO5xm9Ff9BlN0JI+z
5JuhJ2ovWNteKDMjKpkyKgMfjSRnN2EbrPK4CiHW39UnEMj9e9iLc/7rXA2lBsYgCw38eg6Myywf
oWNBa9RrjLc63F5fm7WBgLzPQNodl1U0/V66Wy7lYFlbOrSLsX40mfEYl+3WkN7/wgoqDWiZMwwd
fJuXVqYYv9qCAOiYtymoU4k+nKypF7jZao0FNV+grUCTDCpT7rzvBio3YwZwzVj7DEULjXWe4TxR
cCbnBVR1pq2Tb8x4A5YTUmh7SbaC68Nc20+ObZr4owGBwHNOULlO1X7CZFp12qFJ3AkqYLM8mhc1
iaQo/tfpH6Rd0Y3+0cOPrjZuVudOCvPKwVOmHZnbtyB6ZMN2SZwYleC68XlgsISDC05pq5DSWrzo
zN3nzrEiVqPtCg/ABAwzoJmRk9qHqgVSZ5vrk/jZIy9tcR45N0rXVCls5S9mRmYsoyqwsD4aXK+X
9nNwpHKBPrelqmgMPM/oALRnqmjptijzhvRm4hDbovb/aI/bzjOI0o2m74ALkdDh4vzSil/YYULG
k/WJQ3IcZFR4Dlqc+7c1i8pen/A6l6pvwK7eF012K0WZiD9pBWPzIYyNzwY8E3W65Qg784awsHO7
iDAeJSuIGsWulcvExNuERSmu8S0xnXSbNWgtab511a6tLP+6i6wtILrWfn8AN1IpVwdznvEgTJ1n
xbih0o3mDyKo3sqFF8PEqwj1X/QUQxLhcphy0ehSg0f1MUv8tq4ISqDxkHoRyxFZ0AKkx25vFERn
viHC3q4t5Zlp/s4LFSdITS+9ZAV68bINwBuKKNmy8t5FWVvFrW0h7YU+CrcLoJiXy9XYYhI7yTfq
rf1WoQ8elQ4Qg3jx9GOcPGb0Lni7NaxoR0E2BjmPXH29vpYrqP7L7+B2h5lVA6sbfAd9eW9cc197
xvF7+BYH1YuzZ4G0N+/zk/UUeQK7S3S8fJBe2uXe+4xNymQUcCKIfxd+obsLzqNaJE7Vvdz66Dkr
RHnOlVwNbCIfBNKLhRRW5mzKTl4OIUQSjlHRogtfdxvoNI/UX7BwZrjveka07hjPgofwSn/Cpd3F
3852rFm3EL9QMMclkUpy15ub2NPv2TPQmLjttY/MJmZEYkqG1+m7YJ4XP/o0z6CSRD7MBEML3/dS
JRRMHBKirS4ZRK5/OF3sx/G4UZ0x6OLyJm2L+wyCQEqPgWdfjWISXQuXePTpC6Bpicv9gu3lqUbq
qg9ZGsvIH03DrVyj/ctpvuOO9coa6abp9TfBiFc9C8lYwBAhEgrt08vZ7uaczQ6dQQ8glx6Q7vtE
GiDWUNmPxrOduo38Wo87A5yuhMqC2V6LjPAtc+FBwDnAs+HUFkNRu1NRwryDLxd3WuFngiLH6mye
meB8ycI9JgwtBdE/9uyckqIG/5RJpKRzmQgs+PnVB789s8XdBXJz1qLJ0pHc7uwfraMTiFI8Xl+t
ZTE+OQckrzQgTrBefK5+KuoeyS44B2RCidZKPopPZQ9eNeU9kW5sqSOl6GRZi+4aVsiEhBvIkfiM
rWbOkxzPJm5TBra/+RUcT4raCeLb6jKdGVn+/9mWT+uyArO+hQdz7pR+6piR3zsymZtFRNpqY1Kz
PBbYXPU+dIp88GIg6cady3Vq4/zIjfQ4qi+FHBObvljj1xIgxOtrtjY2EDTjiQWhmYXN4XJsCYjj
KrXGBhsxEg+4yf44hUbv6XOfuOpAf4LtQRHYXI3dS2EaPGjL3ePTHTiM+yl3cCYP5oG9jtO9CV2f
OolcrXDcMdvb7CG3BHttbUJ1YABBqg83gXdeDpQWad9rNrZzDDomyQ1TpKClewjaCQ6I1Qk9s8M5
y0zN0chM2OnH+rtcnhoab5xXkFcGkxQ65Prq6Ss7DiS7QFsu6WBcQC4HxeaqpFKb0KP1qoBeQcQb
vjgZv6HPf55zDq1S1bEYcnpk89chCkkFBvxKOnXSXm1jdxrfr49mbTOfm+OWqMLtCeDXAu1kg0HK
4cEGVZuQ5HMtSJ0b4dancdqYZfUCDOwd8FTdh0PmKeODMXqO7dMIkC8hkH5Jq16bRm4vF1I7jjUU
d49RuSnqbRq9gFSX9MgxS/UrRBQV40s66w/XJ3PV389cgzs5K1BbjnmbUSQ+wMelPKIjhyjK3Yxc
znVDqzciJG4sS4e0KZ7qXFa5a1QatjPUoRJ5U5vgHWszEg0OxEe6+G6Skk1imP44QFSc7no5DJR8
9suTAaqwWS4PctgJduCaG4ESEgJPS4MVarmXm2JUstaQjJoeJ/nG0p/xRBS2D6xN7kdKEaU0KHry
Q4ZAlZ6MmUGPyEkQpf+1MF1HjUlURTS7a+6KUhoSYFCzwduC2+GyWjgSm016LEHhGO+iXjm0RXTI
lr7vYq/N9KmvBYDgtaCC+gByE0jggu6ae0X0ljbJjabTY62NJMWbVAhAW8HgL/S3y1UBIDSEYy6w
1LUTDglDUdCO7tBt76bSzdIlOnhD/nU+KBW6qzSUJvAilf1mCDrzX5fHYR/3hg91gKXp79JFWCyN
Vb48CmlnF0FcSc+FE/77xOalEW4H6jF008CPh1dhWARaTUltja6Y/3XN3c/G8nHYnt1OooY5ra3h
IZQ16i4aH5Cb3Ir9cNUKQJYLITk6Wvi7XVU5g70gfo7pjEaNQgEAlxXKN8npRPROa4cOUklolgVJ
8tJod7k2ldOh8Gnj5lNJmTtkzgYysNDaA+0wQRTadE0kQyAgvrsexVZ3NJjWQeMJdzRkzmqUGChR
ycv1oN5NknVgaP7osFzsr4a3iDeAjlIGY5B6OTwNy1UXy/AAut+mmrUFh5aR4nGTaEFeTtAjEF23
VpfuzCK3n2W0zcalgTsyo9NOY5tugmSLIbhera6ahQcGms0husGzdBg108K2h39Q8wt6Z5rACHfK
8MIqHD61oK6zGqCWypKGDLWNsHg5hW2cQRncdpDSsYb2PspV6a7MWedf94jVEdmAzuPZCWfkU8KQ
lbeA0sLdqkOWcal/QF73tmvAoXPdzurynNnhHEJuLJpMNproVf9NJoKzcNWt0USy0JDimOJhdL0R
dSWLbeS1VXRZqrPbjpAdl+7LXHDd0NYOKnD9Qiocwg8LI87losjYtTN02hHSm8F+ayVqeFM4Oi6w
M/E+XJpV0zlC2iCajylLVRfEGjHR9c48VL3kI/duenKW61s2Ks+xpEAEqVCzoHLSbKdMGnrlw2r2
mjptXpN2NALwVMjETpAhLefssc/rgVi0QyomVqu7PsV3RGOnQLCkSrZjNiRuaQJyJ5fm5AP9Qzd9
mceHCL9MtBTgKCgeicTel4jB3/oW7Sg8u0GRh3vR5YSA5JnZpTHT4yjR09TqJ6QyzIeMapnHqih+
i6XaEKz26rkKhDNgGnhcQbqIO3LqyKzMRBtxL5lIDZVUorvOq/JkvdJ3+Uf+U7G8tHaBoLvuwesj
/W2VL0omuUJlLYXVyiudZj9ab1H9LmnRbjCer1ta2/kgeXfQUokiCggVLueUGuj3bkrMqc4AOKxl
+lSHTDSJa9d1lI0/qABADMHfH5HjqpVOmigaotTt2L5Sp76XAU9yxg1ztnkxEDljpEuero9tpeaG
c+3MLrd4CX5V6h3cu+JSqsgg0+dZSdhdZYTyIR+j4iEqohRtL8PkDbYh7UJV+VJEiuaNU17tABmI
Beu6+k4/+yKe184GCo5JaA+DhhKpjtb3SAnUH/03mXSlZzcCa2uhCvU36G6iBow3Ojd8qWmUtoth
LErRslfvshzNvzmE1EXd9euGgPhBEgClCL5mlcT6RB1E3SOkdmRUH5S2JdY3kfbz6qYAZhF0H5C/
ghzkpas2UwP2zxpxyCLfQSjn7rONwF9WN8OZBe7gmLq66wsAs1Dd06BB89BuwWKy1fyfMZk8ybPB
H/Q/WuRifGZYNO2HHiTK1o/aR5Iv07s3qWi3SrwFdBqpy8m+MfqSaNAHsDLSFyLln7VDeUGC/ndW
lzk5u+xmUWdM4zKrIK/wQKe6o5vkKRZ5yEda+VPsPjOznNlnZiaJ5WHawMyIKEoMKC9C+2qTkOgr
UvwkaI5o2Eq8V+QBfZQBPLaL7nr/+X32RVC/tfEi6YaCNC40aNvgxttrPQhL1BCnKpvdFKw5NdjE
K/Yy6X7emHiZlYJduHYbwRUYSTIwwePVyd2tkCZMdCVPM7QhQxHDkZOfaLC8zakoTbZqx8A9Adhu
tMfzp+NUA0YAgAnsNA9jtdftHehVr7vriomFVhizZi7pAD7LaDVzlrFygD6mb7xmh1jEuLuywxXc
4A0o2qIpHqfRpZOg5NVVSTlmS95DB2pgy3poRLpq+O+X5MIOtySN3luF6fTZMa9+AWMNOgQhGn0l
JAJOgp54DASdwLxgbpRQakvmlB2rzIKG+s3SttrI70KE9eqSmM4Cbka12+Sb3OPIkeSsM7PjoGyM
5mZIfQBx/mLVz0xwcTeyM3usU5gAcqUp9jABDvzrJtaq9gvGC7AYdaGP4psskONtpawDBifcGIcw
SAMc16R1p+3PZ1H+Z+1WcGGLi/JIo/da3MBWmj5bw14bwAoOkKijlUSOvcL0QF1dl/6QPWrZD1EK
Q1t1jLORchE/ibpCYstIpZg4P+yMTIfotj/Kz3OAFK2bHb4r29YbD62fBJ3XnVI32zKvfO420Dw+
TIG+rX0UEpKFuPUEpjlhpF65rF1MDxcgC7OutHyZnhfFk/2RzDsV1izXJLUbeq/lvQyalxeHxP51
H1j15LOJ4TY/RHfmtML97JgN4aY2/EFWN/YcXDeyGmHOjHA7f+ygX21WMGJUT7he59KjPL4q7uQI
HPoDTcWddxezuHzI2Xk3JnapG8toFK8j7LbbK4G9M10N74fSjd10p2zpbRXMnnUwPeYqt1+bfb2L
wci30TxQp3uypwegcHO7E7S/1CB7UKBNG28nYmLmNUK9JBBzYi5ry3/1UmpcUs84H/ksYuWEE1MX
ICt0xOvtNHvXZ38NtQIoHw5dpBkNUABzWy8O5c7KJIgpVGjo18icByFF53H70mR+xEiVEcvM73JL
cG6t7blzs9yeU02pyYwEw7JSK2hHNLvQUT0qZvfN7GORYunKBQNjhJr2kr1fCN0vV96EG0eagTFS
1dylzQZZNqWIgmzrGEFjCa6sa/6MtymSerhhQCyCi816EoZGtfSlNnXtpnJxQG7bb8qHRB7BY/3v
M1JLv8JvY9zq5RmUG8IesG0tnm4Nq7mJujfT6r2kZkRWaDDoIjGx1YVzoFuFrlt4pM3FBDtCzq8q
0HSVNoD2TRUD6bKJfqWi1hWSojdke91B1+0hIWtArAKAfm7XOimoyJwe7UqRsvu6S1Pc18ZK9Bpe
vI3fZEhhoJiCOi0SSVwMkpMxUpulI6lSXuSqCnqkbdTkpLIvsb4bul2kxiRD669F35m+zevX62Nc
i7Pn5rkxTkUyzVlYQUMhNAHbLZG9CudTxOrH63aW1+XnYaICvqSdke3hNl0F7qMIyFq0fmlvumwc
tLTd1vlJtb8x5T5Lc79vRTQT60P7Y5LbehHQwgCAADWFfonGA8Xau94C45ebTDC2tW2HUsTvsXF+
GWm5NCs5lnBK601rOl419Q+tXcWuZjIiQWPg+lyuxeVze5zLzIkUoils8UswGSX6Y2f/vG5ANHOc
U8hD5yjhYqB6MrrYrcqTbgiCsMgflrh5diKyFC0aPYPfFR3kyTLQwXY45eR7EO9pNIOu0i8NGK/r
w1pdJwUtJtjKMtRCuXWakN2UVA0g5Op+xC0mcumwpRppq2/X7axOHxKESAfjZfSJxTBkMg3nBcKW
Ntb3KeypGyrhzTiKKDtX/UDDe2IhcVt6ki/n0GCZYRftAlcbn81uKxmnvxgH6CVk3YbmAmS3L38/
ibsSKTHgjQZQTeUGkCvAlcq9iHZgrcCNzqg/dhZfOfOFUJ6oZA6obUgKTIVBTsE0ieb9X0jDbQZL
BWyG6W5W22/ormpJ0dwbFKhudTzmWMwI3bHXx70W91UEY2SV1QV1zY1bk0Y20WGpkCFXaOyQzp8p
sUVCQOtWcPuEgBlo+HgdIAmawpIxY9RABjfV9xZPQn2416ng7rnqjKCW+68ZLljkkTm0oFVC4QiM
iRA4piP6gTIRbnGZkrPwjse/g1Egrn+0xePfL5dQr1UFztgqJ73OSXwa0o3c6iTSQROSME/JO8FW
5kbF2+Mzp+Gop7Q1GuU0mrvGArNwWJBZFvS2iIxw1ykAO5JwSjAodXD8TncpECWh/Hzd2fjH7qeh
qJdTp0rQdhhqWJEfmm/Q9do8hj/r7Y/0liFuCE4qzucWW+ihQ/IJmF7IA/Id+PngaCDnk5VTWdfG
0QlD5TEsDfl7jCe9B0yJIagkrtsDrmJpL3c0Pkmrp5oNOBDs9dZmMg5jqRBJLYDUsraCWeTeqf8/
sj+WuFkcHLmsBxzDp6j0zWzHHFwLi5vU09lbk93h6jYMqsAHuSPsH5O4tC1gYfwHX0jXUakbS21S
TlUxDzu5rlAnq4sicAC29dtOnh+NtM4mkuv6uI1GXdsJxrz4H7fpUERRoZeAXkZ0Ei3+exY30c6Q
tksJ/JS/pD9ZQ8Yn43b4kkOCoL0tRsFoVzbDhTEujkh91polrJ2apDrkcu1nLXWnqfUFgxLZ4e4e
uWOVlVbCztCbnhFHdx2zwW007xm04VrFpR3UsCCGQMysuKsGZ2dTupdjuqGR6ilTv7n+PauLfDbH
3FmANnvwGg0Ghh3NT5G+V8r5JqHMnRTtkGRAxReyL6WNYBZW982ZVS6cQvGvgFY7rA5ZF7RmFIRh
4tFCDdp+EpgSzDcPbxmlMnWsAU7Uggdm0OcvVnM765YokcTn2f7ZLX+G9JEMOHPWHkJtgKNgSHL+
K7e+9HW27xSbzErpJ6VKWCZtYxwZsjkHpaQTdCa4JhVpcglW8yMWn32E0ZR9GfVwLgmp/mQw9shl
3uqpeTDa3jNYt8syEONrojlei/HYPAuNG4jUUFFYFuHMbsSoLlmJhFDxNrYoiJGezO6+3xQPFRoZ
SP923Wn5zMr/T/Yfe9xmZSk4SJFZxaLG9raCkG2VaH6Z9+5YodVJR/II5aQcTHIjmKEbJwkE9led
CkQY1tLvB5AkF40dhxot623lVHTADUzpzTClgJz1tzOKKr0zbIwJuazJPDQzIH4o36dQpk22pjST
ThMgj1bX/OxbuJdnPSrtCD5A5aRlwSCjpwH0Z541+Sj1zsib0r858sD7htkFah4JksulBrcuy9An
r5ym8Q2c28McKFBsEgndf7Q8fYr9Z2a4UaGntykGq1RPRQatA2DGwNZY1cDK63IKJaOuQuunmw6N
Q5omDd3cAMaraavB1+zS8Rp7pnu1GcNN3Emj36vTW2KN7GBBs2QPISfdn1VAPyxazh56f/rbKK/S
3XUn4V4vHz4KSkPkxGTILyl8PXqIHNzm9Ug90ZDdtXV5ijpb1Ci/5oeoQ4Mgeim8QCj4cjESO+16
9H9glsxp2iZaZO3sRkFLfgj9y+vDWQ1weMbglgPZS1RQuZOiHCYdefJKPVlU+0pTMzCzzaDeqhoY
FKG1kqheJn+LWeJmtPGNETnVonT86x/BvXDxTAOOBtQoeN7iD7bf5XitsZrDxGqaJ/TV4qWWuUgJ
eqH2qzIjL1Ifrxv7dOeHxAI6bXEDwlvdALDg0piUSJOuSH3z1NPqJDH1IRmhaV21HankeSfNFfxe
HmTBgcw3Ay5jRFBZmACWlCp6Yi/NRmCLnnNtbJ6aeQrstt9U2bGmD9hoUjMH7fSlRplNfopav1f6
zdDsZsh6Ga13ffC8jtXHZ6D8CX4RPK0UIBovP4M2oLeebKd5mpPn+a7QXMCfsn5jdSRE07g/bSLJ
twqA28qln+qQmEGu+N1DVfmxsW8naLESdoyVTaIR1MHDEmzcXjcelIx00l1zEuU++JL7P9+rauAT
RBcK7oxcXIotpjWUhc1TtbO+5++J37sM6n/zNvTag3xf+xrOo2ZbB20wbLsjJLhOw6H15jv5dtqm
Aj9VPgXlRZ7j7Gu48CWVOpXsBLOnbjofOWq38yMiubiv42AMyY/3yUvJr8gTPBNW9ocKvl4wgICA
Ckquy/8/O4fzbmaRU8jtk5J4o1m6nfq6yGkrJSImYud1F/kcESAyAZVjpDZAQwun5VyENdMQti08
Ne2rrVXUTwV9c+pqQ+MWOlDRsaSKNysQMzCHX6303tmvQyYCp36+eiwfoS/gMWTM8Te3S9OwVXup
MpsnCu2O0qyBUE0fogej9FJddafWK6WIMKf3QzYsXX7KF8EsrIQJ5MJAUgKsAKhXbW7Ow6RIZLtI
2ic9fQ0hljuU72mk7rS8IJ0lE6u6q2i8G1+aejdUN1UWbeu4dRvNM6IviQImUVUX3Ah4GN+yFzQF
WW8deRF0tlncsSANqtGxXGuftAZsZ9qxrF0p2oy4jY4pKR3DG7tfybgx03smjwSUID7VVEFyYZn3
iwMc34B+KeT9QfCHf3DfYA5FXYQ4n56ikqF64QApaQ+qCEPx+Sa4mDHQlbVoI2nWJ6GEOp7ALNx3
T2gBbyI3pz61XxLt1mJBNjyFpYe+z677KVjzJZhcDm4RYVqw7KAvRHDk1rx3ABCV09g42fMWZb3p
dhpdfQRFqnFwJoIbAeqW47idha+Zz3sO4AeQP9h4jiOnBlzY5Q6XwI+sWky1T560DXbfEx8dy0Rx
XfMgCCWfDwDOErexMtVoDaWGpWlTHetd4Y3kvSC2N6Ooq7vQPHADBTJz7bZHobb3k43tmRCcU/zE
i/d5IB+iYL4XtRt+tChfzDz3VcuN6CzClYbWGQbiwKlzJ3f00p/2vtgV0HaE3APRDso2CzKvdN8B
swJ+w0NHCGrLZiBt1MDaqGSC6CMNqk0maAj5FO+5z+IeJHOmyc3SZXcaXBAEu5ZfkArALpEiF9+h
Dzmuy+XnHE8BS1xZph92yheouGPQhfcUkR+v32oSkuYYEpkIvP2DFf3TnCPTj2Qx8I7A+FzOuSNL
Q24Uhn2agwFzrm2N7bxNXGWf3k5e7qEU6y6qg94e87q5vtOW8XCmF0EG3EGA+QGzIme6UFmrjknv
nOLyyVZvGPQC0/otqW4yVEivm1pZQqR40eCp4uxc0l6Xoxy03ozrFO2JyURK5v4faV/W2ziSdPuL
CCR38jW5abVEWV7KL0TZVea+7/z136FnLkZK6YroGbjR6KpqVDC3yMiIE+cAcO6jIatA3IJ8jEmW
JAPnL2dGdmmOVdKY+GDCVi65ZxUF0DL6TOt/PHVz9Ro6GiAeE/FQY6ZOLgeRrwD3O4tNQUW5plph
gxnAQABh8P5S09ztQs2oatC4zmpMyJQzB0Di/DpCAgTWACP2RBB1/RLepHo7Lonm3jX0I4SHU46d
Mf/5hQNIpLHLs0YMz4JWAlJhpecC+bNyVYYLt+jtfsCcASUOYhqiw90yF1iL3KescmF0Vp8TBTAU
KbFyr6ElZyQ5DYlggenn8Q68ffSi90GZiX14gJjlmyVDpi8votiPzg00z9v9p7QZjW+ORofUQEuk
E0O/8hcxG6fAT2AtFWxYuDacC8yDoRF9MaDjhaO5nlpNakgziEl0Vl5KYzIh2LmqbaN9WxjlzaOV
McNcYT1fRlUUpNE5BS5WBjp2tEoaGJ8TFdaV5TsSDZ5aswJANgGC6NdLYfjm0j0izPvx+vhdj5U5
HQkCFrUO8RHFu7/iKASDjI62cN0TBGElc7COEzSCwa9OC0ejcK7osjoQmi0s+b3dfDnlzHWmRCnv
KwRTrtKRP4iqIUG6tdjG1fPjSb8JUjHns3YKsuUqojHWGdTSqChZ3ERnGYlBLQsg+SwRgaq826+h
PvzY2M/bkJ3cS2vMqMq2DUGuUkfn+ndsJUZn6xTbydAswRAM1QYYgrZ2YfF0MCfz8wTguaMA4h46
+Q5Ck4CDNbT+pdB2TWjlQOPSaY3vikYrzowMSNWbg9mY3FpbWAsWrPiz/9WZ54+ggw93HfPZQRR1
VSxI0bmzRbPbrifqr1TauhNEqgUAtUeDbBqzWJdOZPvuqbV7W6H5mthigrv3d2pmm2Ggz6HJHZf0
ke+uH24neAdVAtCWOZpD3+C2COdPa3VAgVZNO5lNya8UxBmRSFNyeryE944HelcUAuJb9GJJjD1B
i/WU68oYnXjKOpsSI/fWCqfuuKVE320Aj515aYnxBlVb4lE3wBIZqWj7pV22tqduk9KRTA65hXeS
r/+3sTFHP6j0QuSyAmNroagTHNvhqQsH2izgx9iyP7YTelHmyxc0zKhKshq6YRpnPOgVorOgmlW7
TZOzj2B0WqNHhYqA4bcS4tFp23Gr3omfeXCB/K2XfPrtOuIboKkyM+4gjmIhjmTqA5nnwvisjKtK
PXjh1iv3Av/5eEbvDhUiND+NKkBr6EzsNAgDXt4kjs+DrR/EX6WVfhfHyBTWsaU6AEJZkCPJabmQ
il4we5OA6NHC5kMTIT43u9aR3NytzdbWrWnT2sQuNqoJz3MQFgZ767IRIOIUznk65HdZrHuS+H0S
C0N8Djjb20tPdbwaPaQY+AWUBquOPO8fRB44fYoC0tiblmkS4t1b+CQ5T7vafVdpSRHoQwzFBrcw
PTnH3e7N+Xv8+9d77w/xgStot8R9fWeoyC1DBAD5axA2/fRsXsRaKWTsQaBVZmfvI7O537wFRW1z
Yevchlmo76IRF/AeEfQEbNg9FnzpddWQnceN9Np+BAf/A/gKR15xp/FPY/XP3hsc6z4mNC/MaOmM
zt7l+qaC9ZmfCQ1jIDRmE+hVLzZpGYjZuTCHHaoCW98BQBrKLrjpk/0S4PInd/vIHONW+RFySrGs
wNw6XaXuADVrg6z1p2qrrKGGuRLN8kV+qm3IVDiNEz5nL/rZs8iqfVMjqj1xv5KXxQVYmgLGARM9
jLhCn78JAPjCVozSCWwA0k3BzG3vaUnk9O56X8w4432LogurMFezM8c1dNJcMdnL40FqDb16EXsD
5NWPN9httHm9wsylXnCdOoAHNTsT70noElMst6H0DymR56OKDm90/csoLiIbyqxrqPijqFYkONfg
7OHfiqU0151BgDQBYRskTfEIFplBdJkOOkmBD86y+mdojlzmhN4S5OjOYUfUj2om+BkQJ7KUrYOc
6oOk5NH5IJqSdRJovfCguk1L4m1xaYG5JZCWzDivgAXeP6HviWrRkU/2ZHRy+Y8m2PlZ8rfSTv6t
Q6QJNdzH++BO6uTS+s1lgYpUKggjrEsffmn0r/Ff2Z62yWdv+nsqrsbIktZhsS5eRKosyVnfuYYx
qwLouLBJACFjMuVSlomtWJV48qS0x2NnVbnKEkRtPjiXvgUhBnLxMAKKTBniI8w5rqc+rJXcz8/+
yNFYftKQEV2YQvbssiaYs5u1ntr4KUxku/6b+8JwXstX4Xe6CZ5DvJXkTezR6Tt5So/9mSzkI28S
/f8yjn4/zCTGyGYYuqqvcm2MYPwsbou3wAielV1icUcchoAu3QzsiWOtzafl4uqL86Eshtka6AHM
odklAdIa3evjCWWj+tkIYl8eGljIN91AJMEgNZWtRHK4Xk2xy5c4NYYJLVJLJNY3L3vW0Lw/L0ZT
9k2aFuWUn0XqjYa/zV+SLb8pnrTV0hW3aIqZOGUihSaAmOnMbb19sU4OvuPvglNEl8gP763Q5eTN
k3s5Jj2G21VgSJXxYvf+lOg/iZ3HC3R306G0I6EKjAAIoi7XRniFE2OP5/Nzv5FAlUm7z+JNfwGl
7ot6lCOaLhRNbl5DWCgkOyF4h0QkEncSs1AVbppiDknO4kFIaH+qXe2ASHMrfoeHJad0Z/dd2WJW
qgG9vR9wSXmOt+Gmod6qtNu3JYLF+S9hvNKVEWaVAkUbwPMPI8E6OYorchB2S1vu7jiADoQUJt6S
KHpdr1EIALoQF2V5nr763+JT8ClWVHjzfj/eCj9NmcxIcMWjqAs9PPQEswVxQY4TwNTz8py8B8aw
PTm2PWwpIsUnj74Z7iqi7eqxyTtzB4saT+Dt5nouc+uD4TBufVKX5/Tkl1Q4NA623QJx+Z1TNKtg
4CWDzTb3wV1Pnp9xcZlzXHUm/D5KdEoATPf9hYvjnhGU54CeBnqDQB/y2ggoS1K+K4L6HPLrCOgw
UBpqABI8nq3b+w/PpTl7j2IgXkwsml9O9KosygzYELVAwTGBlkfeJon1v1lhhkJaDj3z4KNGvfGZ
E3KaD+PCOG4AIJgmDESHD0DpAw8i5iKXcy2Mag8mWn4zSb8Jp9uKYCgK0lHHYqSj3Rhdbuj+hhPB
obXOsoUtcXciJagQYO/hWcTWXPhYiWXRT+vz0EHQHNKbqdFWI780zPtmgKkHtBi1VBbnIgetN44+
4DUVOm9lUHob+WRknQEtFkAkhXcSf3TTB7pmoHDJLzHdsAHZPMdA2cyOHS3YABJe78iJSwHt84DP
KMZqJZM3T4msUXiFIvTCMG+3/rUhJmTiAWED/F2tz2DdM1L08XUFujucx5vypirKDmf+iou7kJP5
XAlygCBkCroQu94Pn/7fDBTe62wFlBJqgqFZOCu1p4Ndma5ANwFtqWzO2XcfifbnFr98/E33lhfa
UqBiman9bwrVwZTLaQomvnOthsGJ14luTlNQL7jIm5LJz8iB6MclArZBnfXK6jROgaZxDYoJ2obf
pifTJkZm81sVmSdgUJOVskXNVzANfb1wWf8AwK5vBKzthW3Gd7ZlRwCHhW1weLztUYw2CrNaK5vu
UNvICNv5+ndup+YrAZdKYj3/eTzBP80Mj8wL14uedIXIt77fngHBtDWnOMhIERGnWHsJRY7dlp1h
pRq9jSLGSdgNT9lmqep9gxFgZ589Rn069ETEDPiakTef6ttQbzz1vQls9S2SDD7AI6+245LWvJNx
k5M2UDUzSfZnFEHNmu9AJqqoOUTBODOvI/AQGApnpjp+dzq1vpMPf2Vok/Qgw89XOrEfT+CdUBWp
AUC2cSmBwRh1z+sJlPtICcIW2BG/MMJiV/uWwm25Vf2W7fXd0mV+7zzg5gMdFNJds++5Nla0PKlK
jrRn0v7upJjyfWg+Hs89n4awBIUL4G7QmsfEjmEUSuoQxe0ZPaHJZmjybA2mwMogra5TQODLBXt3
glVAv4C/AfoLvTY8C7mrxxjt7Una4vki0330LO9Xz4C0fT8e1k+tgd3nl2bYTaYmasZFMDM6aK/d
yM/yF7+17T1vKsdq5e0c+YM6lJ46elrrVvTb4tauS2jw4bbAezwXxki/F4Yuzmfr0TfNq33hcElV
T7Le4puUkcbaNlIBLTuRwNZRxUA1EZlEN31BVas4T7LdvkO+APRGQGSrZrkawTJXW82LGG3574Zf
18KnbgoyrXbeaAZL+a+bSud8Ri+nj7kbqrRusqZO2rMQb+tuLxYGaBW+fTszdNPoab/FryCnQSMr
sirHEE6mm/ALR+0HzfBovpi9KQwd4QQvb8996oyxA2B6Tj6B1/IrQ19xulvLGz110/5QFhMV+21S
rEPyWSiJkagU9ZI0NUTufdKMeK9Wpq6Yo37qgHePLQkPZmnTC3bag/H1u1hXPRgIKM85VXzIY2vQ
DKjW8+1TUDwN3jGqQQldQ3UQBB89TaA08zdOnXanFdak2OI6/Ir8cKv5wDRTf1ik4rnNoAgqaIXx
D4pqc5H9et/Uet2Bbr6tz+8fh0+AZjjarKFneeToJ1SKUXqey8/I7nOgIvFBUTX/5Ab+G7/JAVT0
9LSxNoRufierF9ECJyKu9meIOAB0NSJl/a+ffpUZOAOPj+G90w5pEnT8SghLwUrIeMu2qtJ0UEeE
heo6IeQrVNq99Bb9VrmVottZ1Zy19jWKqqWtc3vSUBYQ5o5mcGjgPXQ9Y2IeJh6yds25l7uJ1lP5
IUX6O4n8vR5OZOFc37sSQEIKVnmUjpDOZUvAYlSFWavMuF0x2abjuZZrsyCSqSIzrbxH4iHtaF0u
5SbvRRJXZpnjUYolqYQZLqwfwDVTHKWSJs/xxn9RzB64NdHiDYFya2LySLNx6xqcNOUq+KfFEHgK
lHPmBPOMr7mRB+nVsJA4cF+eBbIJqa7ZQuSbzcv4DJK7QQRAwcID8SAVC9Hr7CsZ34BqmgDxG+CH
IPbKrHA6RqlUEcQxnLzPBZ/WwhJm6AY1+TOyCxPM/HJBiZzU4DXnkncKLCVYSjohcDrfjrlNYeQF
wt/+s3P8/vXxqbmTNcCcXlhmkhNKEQl6GmBweMTY1Rp01DjJfzv69QV8A5aTNypcUr6p42cJh3FT
H2WHzcQcguRnUxsEAMfupU2HPk74FH8TwKcADy+8ozcLlJT2uMTneQMYZO0yj+Re9Spf4zDdtVUB
qhEYisEDMhjvZKDgxRQPEo/mdubGpg7gi7BQOL2pMzDm2TeBnnp+l4NOGCnIYsc9qU/6aXhTn9T9
4LSf+jHYL6Xt/j+rjBQu4NZoFGFRyJUvdIo/4OR4A01f41PxHNjTSjfyrwCDD2gKzYhf4vm5tohP
U9N70qzH++xOonLeZ//5AmapiQhEQSphqQvRUhPDcyA4lq5iMH9G1BOodyClRfo/C1bvXWdoUkHt
dO62AyvbtXPWOOJlYo0wiP8a1gr6WaF8/0EsSbRDf432bnLkx52Gx+WzlJzbGohYwWjihfWe/cOt
//jPRzCxWF/LCQkUTL6WtL0V8PDVfSjmRqcUb4/He9dTzerMeCto4KhmLOn+oAt5IaO9Yvor5HtS
NcZjA/Mq3QzlwgDjCnWxaEHaRJrzsOPe5ZWMh9B2elEWJuzuLfejMv3vcTDukJ+qTBV7vjnH3+IX
9x7/1V+0nfRcHrJ8YUD39+XFiBj/N41ZMYUiTE0tFT4gIZjuk8AoARfekt2w18F79+vxHPLzX8lO
IpiGUAaDejgytYz3UQnIasC/2ZwLUPz+Am7pV7qRZTBuDq8Q3Km36jl98zOo5C1kPO7eMheGWak4
qSYcwgodnSB4hFc7xdHf9S0EhfAk+E7t8LikGH7P7cwpLFyaiIuwKZl1jDJ0oWYCXnxNucejOlAq
R45eKumlKqdVM1g5KkuQ0UgAWh3pQFaSZFSZSKHZ2+abKvWMLM5WeWbnS9RE96bi6suYZW/7SuS9
EY8OKVoJ5VZG90l3DIRfWQxloCePs8tfzX7aJNHn48W/cUg8+uYAQp5pOhCrso3IlRb0TYtwykU/
mg6gv2LgEjy147H0KovvPXT0L+HGb/O1wFTOhMNYAQ3MXSxXR+jXEgrnRe0G3MEfXU/nzEE6ZA0Q
O9VmfAvAg6fs8tYWQfysm9HokPbv41HfZsHwCYAFoPNtZg8D2OvaD+eFFgSh3tRuq6LtmHLgkiQf
idBYQU5sXuYMRcVb6ykc10m5VgOzTI8C9z2NI1q3yoMOVZk/PgfWXaPlFhbkxqPNX4YOpJkCBpcQ
W5We5Kat0Ddau2IdmJ20K7nvpj7343uj6CsR1+Xjmbi5C2ZzCki3EcEjDPg5MRfv8iZPObCD9LWr
+DGkELY6GGGUegl3Nl9rVx6GsSIw0y1raTIqQ+326bfadLRpwADflWZNkEEipzi2I2GVealRtqts
eoEKwIJbvb/gF+Ocv/BinKQNZNlH+7PblkYUZI7KNVZUZpCkGtf1lJt8aEhxQSeUKONfv4ZyJ8Uf
TfMCShnLC0wv30hqTfXoiN4z3s9W/8UiIBmLDUnAnMvGX7mQkVCJJihgAILQ+qvBq42kW/9zI0h2
oekLYHkIPzMv6VbTwqpRvdrtNO6zrsNqFatT4qCmvkTtcJvlxHJDUATP9flwAUJ9Pdm12AYgVuMb
tyPNhxJ6lj/spxAoZckR/NoAm8TceSSustSsxVPXnsRhI7er8FhuIw/dU2mzm5LnQLBBgRR8hEZk
9eiHTb1DV67zzslV2oP3ozTKcgmxcXefzKHZDACFtgJLoZIPUFyedLVxY47fgvPJ4vqOjsF4CtHc
IuWSkWpHrv6eBVSDGqGp+ol3OK3DYx8CWQyRoDixhfcW75OmMBOJmNA5XtjLtyECpleHtqCKJh9U
Yn4SWBd7WRrHqEzlvnHL3oR4SYwbaYcucs/qKlo+q38A4RzNx5vnzjVxZZLxlw0f+bJSwSR0Y9N9
C7wRN5zE0e3wUMl+94v9gvNmZB3GjAZGfRqlVomtdYVwkMg4+a3bfjcNmuMVqp9S7zQe+6GiiFNX
obzQkHbHEYI9AWIqaCeZ2zCZ98AgAqWayf3gIpszmWnRo1/EF2IoXqpL8rVzlMEMbvbuyKGj9Rhd
BkxUTHK9CvhxGlxgrsxCgKCV7ht5uWr9BU69u2O6MDT/+cVG4TvBr4qGDG7XOGpS0CbatOMS69FN
jI8A4nI0TEyl1TXu2Bqj6eM3P/osvNfHW+82j8YYYPbe6PFKGPkwIPOUV1ddawSjjbYIlD3BjTs9
da/dQrx/u0DgMZg9GBFQGcfgrudNEtokVr1gcPM8zJ1ALuJt05PR1KYxBzJdWOL5v73zUd5AAw0S
duj9hbrutb3JkyNAMqrB9UN11RwSyaeeV1vp2JpTjA3vR0td4LeLBgADsBkCzCJ9x/ZgdxJoqlCM
G9xE05E2DdHyHWfqkpXblwWYEH4eFpBdh9NiL4IxAVukFsqYyK5U11WSajZwDILRkyI22yotVgPH
xaukwtuiHrPvTmtHKxzUjvoQ4LDA4uRTtJh0NiB6vqXFQ+KIfrWUZJ6n9/o84ishNyrOmTwNzfnX
0x92cqiXIK119aKnuh4aBKhDvtdMrbcjfYkF4N7UX1pjFrvW9VoWRsS9XZmbfi2vpDpbAI7eG5Ag
oPUUje2zqgCzf6EwKrW9FI+uCLCX9xLK2EZ7RXwl/Onx2RRuAzt4ZxwUCd38iF1Y1dQ48UJZStvR
DYrcDpIPUtlQcKdRYwyH6qj6aG/Q3gKtN6EyhGP7EUan1HcifQumgwK9x92X/CsLVarNnBzDQih9
6/7Aw/FTTZeRCUcZ4Xpde6iE62PZj24Z+7tQBhREL0daBtkSa/u9JQUaXsPDEilZHOFrQ0reqkLP
NaM7ac2TL1UrIQ1eHs/0XRPon8Q0o54AQ9cmVA50qFKPsQR8gCdLxoN7uCSLYttzIM4ehRkLi0tp
boRloWFjrvBlpcijm3uQEvHgFxxf5RuzkvPGCFptfJPDultlXFAZ6TjWFsRX001TVbWRNpFgPh70
vQXE+wwa9nix42Ayz4Yk6fOiivjRlWv1IGPjJG16AL2R89jMHXc/C/LyCti4UNlmIV1JomJvKGR0
wz44ZWDFiKfMqqrf4xLb2L1zqUBNCZfLXERn4/xJrhWhFOPJrbvobxXrZoZ/UdSJTGHSz2VTL5Vn
bsM2vOkvDDInoGkEX9R6Hwbbxun5yOCLLyk7JwTAbSpoX2JnPZ7KO7EpLKL6BE4VoO7h9K/36QSC
xzQFUMlNow3fiqbAbzwlAaNZQ308q33pz9hK9jj5B5VE6zrzF55S984JmhFBqThnjhAnX9vvI74U
wWU5ucBQTkYl+oUDit8lMYLbhD0uNhV4Mzg+XcWLijmOYxVwaRmqSF6o8YovzG40q5AKjemlCo2e
RdVB0zJYuJyC052iLU1xErZg9qlRmg3jj15ZRWm5qRrxeWH+bwNnfBj6ckDlCT50nOTr8adC3VSZ
jA8buIMCGIsgGgFnCeWBfxELO5Q/+qUc771DiokAoAjQbHQ+Me9KQUKpPJbECafHtzhPtIGpWGfJ
0gvk3iGdO3JBoimCP58tegnQZR0SMk3uMHQJmssjsFdoZUWVAARKffDn8TzeicgQfIPLCRkqbGRW
XK8JilgfGp+4fN4QJw/jFy3hZIP4YrNLsyh10opXrU4alhpX7pxYGAaDKCSTkY1lYxHAnTVprAMY
fhY21bl3hN6Ysk3zzbe/Hg/xzrpdWWLikJSkIl9EGKKeZutSBuUHqCWDUT0+NnNvQCh2zERocz8l
6xCkNJn0JstHV9snBs5I+XrKZUMMjJzQx5burdmlJea2GDMQ33g5LFWxrSt/ASM0KuLG6N8m2rnu
7MfW7o0LqCFsegDPb5nV/KAgfaRXo6uSxFIDH0As3hQ1c9SgaE1OWYECqXd+bPPeCPEomaGYoMS5
6ZqCbDwoeVMBI0RHguSOaOkGc1wGgkq7ixbAeku2mIRZ4mual+i4e4lBnnLg+EFTIWzzBSv3HCla
BYClFgioFMARdO2vpCZXU62URnfUAUBs80PeZ6Y8RLYXKes42UWcVQGB0h/lsHeyqXnlkHHw/ujK
E5FBdW9U7qj9aaevxxN9x9lcfdX85xcP54Hje44LEQYNPjqetW4tRCDGAT9YDOLgx6buzvPFBDDH
0NNwCKHlObq+ICW0zlD1EXwIR+Ilgp0b9VjiJUXcO2EISq4Qr0d7PJwMG++MmR9HyRTCYzfE9Xyn
8IilB+su+YRu+OPR3XMyM9EixCxwM6A39noiPX6Ku0rMJxfgunbVe9pocxKegpE4levHpu6UFQCf
xZhm5dXZfTI7Nh8V+M2pmNw4ea6E1zT+m6hfzUGLzHB6aqrXhHvLim2TmsBUgskuch7bvzdUBB5A
KqI/FrgM5h4kGlf3QTJiVqUhdtKs/oJaqm9NNdQLHlu653p+tMNwRWi4D5ndKYC6Tx953Lj9YKQn
8TkfD+J2EkIQHNh+sLRB745rVir7tzVmg1bDVPhcrkyuXKL22AEkrIVW2foLb9Zb2N2cjcDFjpYK
vCjRwXG9VZoRAbovcZMrdSbU3QnS7YWr67+yqqBpDaBXYUXyquMqo4/+VLXpITsSHz2RRvGmrNel
EFFw/yeFIUxP8nAOC43GvbpXsoVHyb0Di+wrEGloXUUHCLPO3lBKgyZ7kwvENqFiJR5bUM8bXVzx
hh6EnVmDDNvItea/yBKhxwAZG+RFoZrCpn3LsS5qFdx5rvoOtQNJqE3NB0R8nZaDmb493mJ3Fh1R
FkreiCWBRWd7B2N0Oo14/BE3AJGgxQcpT4smD62qTYrVY1M/2QjmzYkyF9S58ShC0k2ZJ/zC2UaR
3veK2vOupvpnJSGpmXuInJOBF4xprCAmCK5xc6g4NPJPChgq5Ym324qkKx+O7FSFQwYR7LCiU6vE
Ww3Rr612XW+LYejTKtHbfSRImaklfAUBh1yzsqqFlNSkePy72A2thWyzaAELkR6TkQSnIfA1KM52
uZmg32vBS925WcBtMT9okXJC4Y3Z5UXblFHQZqKbt7u0qfbpeNRqlAw0bWGb3nOHl5ZYf5QGYV5O
XSK6qWoDvwAA6YRIqLKCLF/x4ZOagBkMSnFxQHPJt6OP0du22UjVgfv1eIElrB+zvjMLLd6EBMre
qAddr2+L2l+l6/gQwmdmLSHBvgSIu8Vt4Vhcmpi388UWarh0GvQsFt1Y3ir5k1qhwQCxRN8Kjjrs
hvpJBRIQSdVk3DXKaAhgJ4osEaif6PTfjBXPIdzouPTYnio+ruO6UUrRlQm3E7nOgNb40hNvfkLf
zud/bDBbKKpawjdNIbqjkYlmojipkSeG6lSbuLJKz0ze/6cxsRtJ6NBelaQYU4jUuwxkFiDYjy3c
4muADUJLCo4E6HrQisYMSRyqYtIyTnLrYT0o37X01lBp/NtC+uWrFCzOfmzv1rvBHFrGUH6ZvQ5h
LtC6EaYqAEGfi51ph9lhSFckqReM3G57KLoSqFspcJEovDKhD+TtaiUGi6fbB2hdH7MGrNyoKi0c
83lmrjcDqAfgPOdaEv6lMPkWrk5VP+cU2W1spQSN/LTjDC50K/n9hY+W8JF35g1tlegBQQc2sp0q
EwokcefXcejLrlKmuxLQMc7MxO4fo2qhVqcieTQLYeOWY/dbNaikF9UaQ/KKyoZIdQXdjAYssJAF
2mVDEFqKNGl2Gff8qi9UUL21avCkik3ulIKfr3o5jhbWch4YO8voukNCCZc+rkTmiqqmCMxEXSG7
taWp7xyhpfTVA27GOY835rzxru2gvw47Q0EODVR6NyxSzaSAkrzm3SkwZSLS/EsZbHlcanG4XUcJ
CHG8uWb9AfTWMMMJZvqjMVV4vCDLxAGdGiQkK1G3kE+rVo9HdOeBN9uaz7WIOiCgNhjyhWvWcYUS
uZZ5l5/ewlp/E4fIElBaj4nZ11anhkar1hQti402AXblhIqwiiWa5+uQA0DrXElmDPxN9+fxd92w
W6DwhTZebOR5phFGMz6gVED7HqJ25fYg0WrABNr2x6J8r8vps2t4o0TOMulAVusTQ4wOUR6i8Heo
yrec9OcSSBElE/6Ik7bw8Lw9zsBDSZgoeENk+lmnwXd9X4HoUHB5bqOmOe3HHPJWhlYFdj69Dhwt
xgXvfidOmE3C2rzp5mv0eoGG3s/4CH/ipqexSwHW98woTyLqk9jgGsQNJNJo91TqVInFQ9BbRI4M
r1PXftUuHLOfZND1/getEfiB56YvcBOz+18r87jrx0By+8rTLUGNU7v0+GHVjWXt5lJBaJFzHtBi
Ukc9LVdWHBDb6EPtu++F7TF755svwXHnZ702AFeZx2Rc1anic6HkqvxA5cBSuV8NOrBrLaI8GIST
p8Yg2xJCxKr12PLtDsAUXBhmoiXSxKpYS5iCWC/AKTnm6HhJ8ZI1Un3Dxcc6WHh33cnYg5cZVQ9B
niW7CZvK9jSOBwiqUtxglwfnduxBAO5wboQUJNfTrMmo3NNaF21SLEAu7vgGmIa7g+DD3NHMoqFj
MfU4v2sVV1RDGqYi1aWP3gOIBc6BBFAxTkAzaVeFJdbU/4KbyCurgFKqV6xGaR9Ga99PLF0bFr7r
1tvPnwVnD+YUCL6x+AxBC5ssknrF5WRhJdbrwgcl9sSbWS7b3j8HwfKyyEOOAq34ErYay2vbBbzU
i/Koui1aYMtdBZ7UOZsYjXYUPY/A/x6qfp9L6yAatyq/FEze3jiyCJgNQeYE63+Tnm37DCUSvVPd
RrR60Fwq3nMHBbr2Oen+JOVJfR1Al50NkTPNfWBvQG6Nw0L7/HzbMEft6hOYQImgD7sawl51lcLg
OVuIX4E9RfJ0rzXbCBzhj8/X7d13PWDmYIsaP2UcN6kunr+K0ReQbFKLEVgSLV96sN+CerG0KBAh
DkSUicQtE5z1WTMFTSqp7hCgqbJ4DVB6U7b8BCy3lDdrZCciAC9UM/H2cXt8PM67C3thm5lVaPtE
YKcVVVdXnbA45t7Jhwr8gvP4OaHM2gHZIeKYgDQRnd3zbF/c7oAwyFmdiNFJ4gh2SJl4Umj6qteB
ByGro9LUIx6F5KYUgekIG/D17suaH97Cwi9KGqET2lsNpA5/lxCseeN0HaoyKLJkT1E6gM2hy0do
Fen4n30zIwn6MrowyLxVE0dEM4opmTSIZQDLa3Z+r/5Fa3JYGGDrzVMjHPjqRZP79F0KRu53Ps3Z
AJyCSXUiMcXtLveTqmxAGMK1tiQVSBPyITCBBpdJ818KwXmjj5vkdzPV0CYC4wfISkUPMklJBSCS
EsTDW09arzezUOnQpinyqZFFIrp18qZUMyNW0vw9UocWLzI5544p6LzAEYYCqWyM0BHUjkOF2P0v
KMpFbIJ+QAYDCPDxs0r7OqND6snZ0wRf99bWbQISebRt7GI+SUqjqLzUBPNYD3rBVksGUGQ13G4i
og/xKGTYalPB3MRmL0/9p6IEdWrUaYfiSysIue5wkyz5v1O9gMchrZyXdphL4Ncc07wTX8ZaSnaj
B4TaQq6fOXlA/6A6iIv9/wlPMq8HdZDGLMihbykmKJeGnOK2YdZRrV24u5kb9F92Zu5zDcI3APkz
dsA5400TxGJ3eerp22jUNUNMB9ks4zQEw0lfOZVea+tcKE2Or/4hq9i/rUPlAG+YuSLKnPl4TGPP
L9Vo1+30T1R7H59qxlf+/O2QiMATGdHanDC7Pm//R9qV7caNA9svEqB9eZVavVntJbazvQjOxNZC
at/19ffQcyfpZnibiO8MkBkgQJdIFotk1alz8lQnsVGseUTpErZOf8isPphQ3CrqJ73bVfbfIQj/
sMdFS29O3MZRYM+Bj5oKQedf5UvbhLgD9w8r3J2nqjutVDQNzer2jBXyTmvn3dl9fxy9ep8TSWRk
v3YWs/61hpeIiew5aIv5EjnjRFogr5FHrbmqQVUkc2DM2rq5vlJ8TuNfM2BLwYsRsD7ASi+Xqq6q
okfbbx41VrU11b0C6KAetO60W5GTXijdoAt90+Wy5AYX+P+wy/7+LCTXdWooho0ls4tbb9z1Rbf1
6vuhlg1QOI1n4+O2mUWJplcNEwOe/eVxkrwbRcECjQe/Zo9thLNRKB4Oz5HNnt4hT6m8qIkK/J+M
U0doBQBIphoFORyV205TbeXNbCnYrF69m/TOtwsT15y/u0/+uyJnVvhN5FkpeqwSdHNqn+24Dnod
YZqqYbW8dsbzdbcTbiXPRb0GyRNgWFlwPJ83tUOYBbNwhCS05RsWCAYNkqkbvU3yHTTJQR5fE5ly
gmgaQYDJAi6oE/ByvTSalLEGN8tIpJmvPfTBkTtHN8XD9ZEJjYD7D2k7tD3/0UsYY7hF7ZYkmk3t
drTU26S3bmfQGlw3I5pAaPVBhg7AaTxEucUai2JcdNKQyFm2pH1xzKhMNiCP3BBZz5d4QL8tcVFv
GtEQouiQlIbfHUCVh9fk9aEIDQDKx3SFcMPnj6JkMuah7mGgUYvQnXfqgq6bROLconCDctQvI9wW
sikoWtShIlGNThkSVsnRKXerLCkoHAqOVGQf2WNV5VbFAGB5JeqExW9DtcHtsAxSnObX50s0FFzS
WeMVXn9As166MVmrGAzTFonaNDTRahkHHp7henjdCv/qfQ8H52a4LarigtU5RkYjtUWDOZJMU9Cu
2jdtqVDzXGM7hth5QTfIUKXhHA/oMesdtNybyuCrPdQYq6UODGcpd3ijKmHf2iDeyOZkMxrrGFjz
CK25xVifrn+1aAHOPpp/pbZaXQOpibmZxkhrdsYaarbkXBbdbRgk3YKv4jn8RwF4zPNkbHsUce2b
YXhuzOxO70Yfj1PIZb5ORitZCOGQgFP08HRBjpLv+GjUpKoGbcqjwuvzzdhb6o3RgnjGa3Nrd332
RGclk5n7zxS35G1r5nOeD3nUhU4o478TjwOwOCBoXDB6cQf+SqdBa9m8UfTKox4QpPUaeJMk/Ao3
B0o0/1nhjvvWWJKVmrDS6ailkvpoLTTwhheQszxenyzheOAG6LzAoYJz7HIbdgDr1wtoNaI+e7Gc
hzV5mOhHBgPwFqvNoEGBh6XYdGgW2uMKiO7fZTJ9Z0V7s/cgvT6LniJMVfA/O1zYMr2OKPqKu1gx
GKFVo8dQQdeasgQdWHYgxBZ4GqgxU8kECq+eQIkD0+wAJ/JHg9GCEg2kBnF5Wqw6SOkdcso7UHbN
4wT9iyxI43/0xAncDp2v15dO6Od4lwC/CNAAEriXS1dXej4bEy4CNM+DJn7zKln3hNA5ziywvz+7
3yCLZbZph8fdHD9P8xHJYX8aPl8fhTAQsQIumjEt2+D5JNPMtic7xxPOLXdqFsRo9NVCr9vmEFCT
oYZE1433YvH/2uJmrJtGAqAFbJEaeOEKfIPmHSBZjtludUsGHBIuD0trAo+Jigefj0rtNUPjCa5Q
bqKqYC4t76uKSrJ5vJLn+/GGn2ZddLitoZRxuULOzPoE25xEqBN6bucjl9dlx+3svih62FefzUcQ
3an0C/rLc0j/dYYPhq153tQT8Ylebq+vpWh+GSsooGesGYZ/MA9Kvy4zLUg0qmVYFg86YB0L+PLc
AugpT3KBEDknWuihBsW625Esuhx6FSPFm6m4O9JDpRZ+450KqJRcH5AopLCNzZS0wd3Lv14Xzavj
GRoe0dArxzwvQA9Dw7pVfTJqLYYFwv6i9ytLkXWKi5wHIA6gOAB5RVcNd9HrbdJrjYr0jTqVjyXW
bJrJ4frYhIt1ZoILl2Qw7UEBs2iE5J7tmI+adcqNdls2QzA7hmSxZMa4nVew9lrFslg6aksmKDaC
aafNtok5R6PpSoyJQsr55HFhSxlmDarbMEbq5c6i68bOTJ9ORejEtx0tQ6pLr5lCZzTQB4GrFGOJ
4u4cBesy1euOREWHPIdfIrs3BB14XCH4nurAQtplC5JxtyhBdzpo6ALPtQ7qr0ul/zCL3mn8LG0A
QcU1dPinaJ3uvlhIlofWtGRblnqFxFE7vSZeC0iI08XqUzo7WezbA4nvB6q5MTY3ko4nhdBZclUU
j83DqwZlI9ApclcezZ0JGaD8Brwf8kOan/R7sLNIdprQCHqtgOjEP+iSvNzNcYLa74J0XqTExNfX
HXoYfdV8ue7ywl2FAtC7SDhiJ++FCi3x4iB4BE7QGspAzxpWM8D4162w+eBTXoj3mC0XfTFQG7wc
Su6uQ+tCWylCw8QwoUkFILqjFMYjHAtwxY4D8K2KA+DSSjp3Zec4CH9gK/SC4en6GITLwXptUKIB
LygPC8ld8Nd3Ln7d8p5Jfuukrd+nn6/bEI7gzAYXwFUTOtRlhhdzBwHPQ1yVit9kbre5boXn2/r3
iMRbloGdUOTnU4Nrr8QAMbI387pdqP/VPS3+mAC4ukeOnpJP1l4t8kAddtbzdcuimAdYGsqMePCA
tY5boXkBk4FNbRxQWbGEXTKAZ8Ipoc0+rtWNMqmRbpUyCXrRup3bZH9/dmPTBrXMu96E75XTFmIH
J1CBhF07SyZVPDQIvVlIi6PSwIeErOvaaXJIlJrGBjrKmyY3N7pa3nuD6hetpJbBIxXelxBINQvH
IZz9DygUdOxHs05G+DokZcfbFEJEx7YEm8lxsHf91733dH3lRLOITDIqxazrDELKl7PozCVq3T2S
Bk11T20dKVFQU+RVeN2KaBKhEgpsHGDluC9xVurMKK1iVLBW1rJB7/XSgXvOuxnVIqqr8gPxlXWM
gUgYyAMUSy6HhIocnpKrAa37HFx/za6H3Pgga0AQjujMCHdrUWw7RrZFx3WpmoN8BPAz267GHMSx
uzGGh+vTJ1wkE/AwALTZxuZ8sFrKfGxS+OCotn41PbCS3ihDJ8iMsBGf7ae88sikljBCUL7L13iH
/nWAxTLJfpKZ4V7hnkFRxlSwbfvBn9MdUU4yKU+ZBe5QGot16ZKWpZQAKKpHMNpD0jdzJHBCFtL4
ow8STf+tCZ+4WhJrTowG0+VaXTCCUq9dP1AjYxcsJK1QRUD0uVwQa4qtKnbYpslt3/F+5DnZlCBO
+4Bv2VA4YF2JjG310opWNr1nKBiHpb6V7SnJBtAUfGhLnhnhlqTO6BC71CVR1oGVxAI6HazjsnKI
6DKCtpX/RmJy1QJSZ1OTskjtasfmhcY3Gg1l0AuhDQdcR4xIn8lIXc5WDhiC2xUxLr/pF2N4K43d
lEaNKVl5mRUugmmLm6XoPUVQ1k7lBp3quE7fj6MkqoitoDeOMa+zTtvLsbQjXrB6ntOos8q9nh5J
70FAdedVL9c9jC3uHzsFEtv/2eH8OHEzSFfU6LkDxsHTvUCtOzxRFt+FlF5m/KCjGkgvXLKxcXfs
akCluycFcuHfc+95uHXAQwL2k+sD4yFu74c1Evq4FADmxoC1lzMICA6OS8xFVK73q6vvZwPkwN2B
9oHR472i+p35Wq9PzQromWGG162Lwhwal3FuA6HNKO8ujZtriVe6NwOOAGFk0Me2Jyf7fN2EMOHH
eoZ1pFxA+sF3UdpE1TovR9WvNuM00FW6M7Pl1hnBIUM/GcvdAJ7REphOq/vLbig2tTpKS8gHsP/B
hfZydJB2MdAlg+C3Vt8U4FUb36LHXg1Q3n67PkiBq0DyUkNeDqbQdsW55wrii2WeG7SEAnmN1J85
NFtK9qUsIye2g5G4kKI1HV4BtlmVOm+0lkauqTzPZvcyTs6hXJJjheeoxDMFvoEx/bbFvuXsLE/U
qoHobU8jpz9aWYhRpaMkRgkuQBcmuAXSG2ItlYPhjA0OwCID+55u5PctJQ+g09l7EKu5vk6CAxcA
dtCdm6zuCKzK5ZgKw2i6yoQvqumXFZBZV1bWFMSpCwPciKhLO2PucW9cFVwYw0ZfdklxcO+TKt3a
bbf7W77tf32cUT1A/wb1Ap6suG57S6OQs4qmxH5VdOsesuGS673Q6ZjqABruQKfF31Jmb3WUecGY
+iEof9b9TeLtk1pypROuDGB6YH6CIBfwQ5crM3dqDEENBPgSDS+ja23T+e8vWziifltgX3Dmz6ua
eHGTUeyd1PZRu0EHx0d2zJkFtqPOLCA3bxTLCgu2/tAAvkPbnyimfsAIqkIgnDFRgoIbXxqxcker
EorzonBu6h+Dd4glZ4JoJc4NcKOwp3oxSQkDRuWjg3Uikj0o2iKoa6FLB5UnFTyGlwNQW3U0USbG
ANSx9k0rQSOlt6e64zugczWnB21RHy093V/f+iIvPjfL7cx56elU1iWN0vikdq+Kifw32jITWZlJ
dN7h3fh7fNyZOiMFlds6xpdTN4viUleCvp/oBkxe99S6o4t2t2Te93IybRTTYxl9Oft57qZ0YZ67
JifaOJh6DfNtfLfSJzRtQIZiAF3QYlVBF0tyDeJZRUEBGRuUbd45uM5cPhu7lNYGrEEEJwXIVofO
Oz2Wloy2U2hHN5iFd31pzuvxUtZS08PqAWOxDkerOpb0CCmQ6z7CXPuPuQMZFyA874kabukUx8zb
ZMUxDhPx9ICRSEvVMhPc8tDU6cA8BhOmOeD8Ic4XILzv3FLWdiqesF9D4UkqieOhQ9rF0UpKBn2B
nsrabL0PBSM0+eHGg3cs0tHcXq4BImzakUa9++wm7gbhaKobScAQBiSWEQRuFi3Y7/I9Zz6mLUob
Kz2mzFCUclM0KIYoufWX/FfvBylON9yCHexQpOouh7L0pV5pNax0mr3B4oPuvtHAqz1udE3iZqIB
4ShCDQe8ukyN/dIUwNalU/Qajby6gv6NQ9UA+e9FMm0iT2PUFrADDZQ/YEnKqlsjoNyIQxlQ2Eb8
jbEwUE+VVb1FnobXC7Ylah0AcHMndz32bmVRAx4NvM+OTL5rBJkjeWcKB4PU8Hs1gl2zL6eMalXb
J7qOnYlryPgZZGRuJwllossouOv+M8FzJywGtdNex6oUENNt8/0ynuxkp6kOJIdkuUyRBxgMeYF+
OvSXqPxwjIw0qzUWUdckWzy8WNr5eigTWkCeFGuvAxfmcs9Kqit4M6e4ixgK8RXQC5YfANehH/S3
Be7pX9TjbBnvz+PupSPFsRzeVPqcOFRycAsP1HND3OMqTZwMHAkYCsCOcXJEx6nxYD0jz7yMWxPc
ZtMHbljn9jiHzgfDm1p2jWNTx3AcLWgKJC8f0aYBJyX6DUCJhh3KLY9LhmUgNh5XemzslNb2SQeR
kf57XMkIdYSWQMsBtD/2J5ooL3dOU1StM2gI0Yb6uWruPWQVMgM1sEImFCPaoiagFXhdGcCS8ZC1
1OtjsKfM7+/FLjMOcAYiPdZEbn1uhNs4iAKkznsEtcS2kDU4gtDgA6sPjmWN1VXx4nHYMM9Om9wc
4nEYYWEqOvQGASBivaqW5C0inKszI9y5aSSaYusF5srMio03vLENCqaRzfUYILPCXXknc0xIl8FK
XaJLkI6uE8xuA7000JpIDhs27/zNCVR0iJ4euhKRdLmctWYxSzBwIj6PX+03+liuxN8r0Odov8iK
TaIwDeptUJQA/oQ3Kbc+VIUkQ7nmReS1oFhey3b62SXg00lTVXlYyvJltAcZjbRwD8GnockD3Dqa
oC5HpyUTtMspKXCUxih9zkFLOt8ox409vV5fMpEly0amXgPKFPcpbskyJVWaqqRFpFlRV5ebOn0A
ObCvtJLmOJFrANrFaAMgrQFN9MsRzVNbj15SFtEQxk3wo5UxvMh+n5uxuhwVty0wDtW5GaoIsOtk
vL8+VSKXOx8Ct4fQpzWXNWRpWS5nnm7ISzXdAKMbDMYrSgPonjxetycKPSAKAGAS6kTQj+fOOw0l
oRKsjgX27AKCHtMfPoDtw22QpUqBjMFNhDsU9K7t5gTCfBFpYnT5NWFpf82+taAtdqqgIDKhOuHB
CuAPg+AA6Y+Id+kExYqbZ11UsBd3912RPlQoESQqOltzW/Fn+iMp36Zsq8WrZOlEXn5umJvKdox1
rehguEtbdPxBBjsbt3HxQGXAYJEbgo+QJbcZ4ytP79NnllUuHtxcGXZOdYyH3UdKnozy8JcJztML
tV7nDv1U0ftkZcEyHMfk7brryYbBuTo4e/JkBvF3BOmVKQ9pdnLm3f/PBBd4bJrGXgt6XDZT6JPA
TJmVZAOJR8HQMciUM06tS3czrByEXW1fRLqRrFs8wyCXZzhv1qIl4fXBiEID3olIF+CkQOmTuyXk
SVlr5QhL7tyDE6LRRjzkLCCKvXZWIauS9Kchtpv92vTa93XUZYV94Uh/2+fhQDWFYooFqfXIVr9j
vWLy/LH1ckEmiO2LoMHv3T5RKKtjYgu5deBWUFteA1PWGiDcp2dGuH2quBOOYMctoiyZdkkyb6bx
IXP1+3r6wH0I2Kxfo+Gu+DT2VHspLEQiEIaiAw2ZF6eTXLlFFwfwvAL/DToRXIZ5GwRERY0VF5GR
quC1PnVu65eq4oeSW5coAYczgpVDVTyL/0iJlZBo6RTjfSyK7kP9M310n8b0JD2RRCM6t8Qd4lZv
d6U7mjgBofqQls9x82bScdt3sV+PslcYW2v+hucwaUALwHPwvHK7dwLiGypNMEbeKhDUodXixtjc
u0OwxD79bktVPkV76NweN7ixyMZMy+ESxjpEzmjPEOCqAre0fbtPwwXtA0AUz7vJewWv2Tad9GM/
WF89fQ4aYksil3CikeFgDJCQy+V1r9R4BFsblJmiQT1OqbEdujhwypveeown83A9dgls4WHA+pUY
xf0foEsIUiwuOlezSKk9+65ZVNs3Emg+KBMaspyuqKC5VlFJwOTFMFj2y2CQeHYNAK0Mz+1jFU6f
Qb0ii9DcEsSfQSYCrvDZ8xv9bqmb0DOyey0/UWUE+eD3eUJGWfuiVUPYp29GKaPaEYQdfAxL9KoO
aMJ58JU9ecpgjXUW6V6/LbdWB+oPkC81leSpJ7bDskk4InCEc/ef0rJStdSHDP0aebNF103nm2Y2
h+jHmvZoc2skkYG5LLeFIJqmsn9xwUe30uUBqICElck3YZIHdKqvJC43w2z9pTDBv0t5ZoUL2lAW
zRwjhxUDnc9lu02zbWlTiZcKdifyfcgsAr2Erke+iANqsy412ymLwOi+c/T7olYOcfaR9TkzwrbK
2VO8Lko8790RRRT0huZPsfEKPkhDciwInYBNGl77SMfw2WUCesZaczCSUTeORA1f1wWUVkSSXHx/
Hfyx9mdmuPCZLdair/GcRQlJA6IdiX2XmcqutpZg6s1HENr5evKglc+LevA6O/C6eRM33cbUb3s8
ptvQmyMnfwHjiOPuW2OPvRwppDtUE6hltTvrAPRsONRKGHcnV3ZzE8UkAEnRwmcAKOLy3Y+jPjVV
qhlZBDK2VrlpDuTb+Fp/AEWGXf/LCp+yLCAXPfYmrOAKirtdQEC1NvSmJFMhHAvyFEB3ohVG5dO8
c6GhysyslEYQo8CzrkFyH/dgD3r6+0CO4wIoauSIAb9gjnfmvdrsKEM/oARoAU59T93kZ9tn+maN
C2VnJQsy2DWOkes2Rdvy3Ca3Y9ZUmWg3YHA4MgK7eJm1YzZIzgrRhkE3PVqokLe00OpzOS6rn8EV
Q7M8QvEH9F+nzvlRObtke30kpihYol8JJwDycEiUckPRclrrSQEzTWjuxkjZg2uh3MQH0AUFYFsH
B5zv+JpfBdQvtumWhN+ev7SBcXweQ2uf3LdBp/vTwdmB7MZvA3Igm8+lXwb5jh7GV8m3YsT83j7/
VC7FOi5DGmdOmkdZibtQ9yM1dtcNiEBixrkF7kGjzGNH9RiTYdhkh3rc1p7Bp6k+Ub0JZ3CTufmx
tRg5teOAk0/W4M5T2L4fKWfm37vGz1w5nkhSmgMGqIPfGXRow+p33wG/hPLE3fgSf+1f5lvIyqcP
SPldH7nYC0BIDOiYgA0SekWjmtMKHC8NVH4pLetN6miWZNvwhIv/DhDofBdHGRpRPO7MtOOywYHd
glxM2Vr593jKQsfO9/XgE3AbZT70VnwUBMtl08/0kzntUYO0If2FDs8EBE+LtOghilLIKvz6IG6T
eQVkNpMEHc0O1O1b9D1AomrWncCMkXuaJYe5ePiMugI7DbSzNheqrDQtVBA/w726Jahjsln11Cfx
1xQ05cPJOJU/Zr3yjXGrj/l2Pmmf1GWbaPcVMjZQW7y+4sKRn30Lt++bHGpqFfijIiiQO+s/kwLu
p2pf2X5NZNVrUa8Luh4tQHaQ1WXXwMtQRiH+4FkTuuxj9aEEk2Sf9j7RTkpzjBdnGyeZH/cbx4P2
dDgzWj+oTEyjJBMrvHqffwTve3WGaoCGlnK84KebEVErWLtT4meVnzz1b9680b7n/oKGh6fuSdb7
Jzowzo1zfpYC/2IWBpr/l6TYzPZ3lKwCqYYVi05/xEdkzxl1LiaZvyx6Wbs084oRtgeKi6+uH7vy
OBU/VCMaxxdAOz5wQqEPBVhT8CeD/YMFlbNwZa116UEuE5unPzYZKpNAfWYV8j4yZIIogwoRRgOq
Rkja4llgXFpK8jpWAMHLo5KMQZl+ajQnYNW8GFRv3ogmDkRpPBI/Xd8iogYfUNGDbIYxtSOxyflt
YZDcKVK0u861t21WGqx0G7c/p9bXIpJ7J299BrPdMZdclXnOwH/DJG4yAD7jnoZqyOVwNTWtDTrp
eeTp/+T6jEJiFVpW5k/VTZkmmzY1geVa/B5ytHRdfTvr9nhjSTIRovsHvOjXR3DBao7LLO8sEAio
zhcg7oIJNAVo+Tzkf8l2+j5auBBgakCKaljjy9Eac2G50NMkGO3G7bfrS0/9ZAyyf1zsRcn7QHTO
oaSAVhDg4jybr/tos10oEBDAUyezXiEsN0EZK3ckoZV9ML8PHfSao8kOSQz0oV0OqCPTWuBMgdtY
IeQ10yY0Xqo0GkApKCsGi6L4uSkurgAAhzptDVNTUH3WIvpYAzXqf2AbnBvhdp9ZpSshE4w4+ub7
MEHi2B+DfPV1cAADjvZw3Zxw9qBxpYJ6SYd6NGfNySs3dxNYix31sJis/OxDFXXWwNABxt9O4uai
yOx4AImgaI+tzr+GHBDbM4wQguZkZEHZxCeP0re4jWWHv2ipoG0CLWNUVRGfOa+AknHiERV8I73R
7i0NAifFzdrvoEWupTcQJUia0s/sW937DH2hdtpS1d53Y5CuT4kmwyyJtoELTlKAjfEfiNVceuhc
TWoL9itwnhk1ObhOn4dZ0mmSzSY6j7DJgKAFkzO6LrgIUlarsdSzmUfrGO9SqoRlBrh+2m0gMO/3
5bFrxofcqSUHvWhB0eyjg/EB9wr8cTk2UOGg+QNFkCgd3QBsDw5kZqVHrWgCz41wR5+mVaY2AUMf
re1DvX4201Wy6XSRu5xb4JYoXpGwsSpMXurdVfawidGobxXVUQWpROmsfpGwZ3UxKMe0uMvJScGN
lVh+3hCmnT6hxc308coPJ5oBxunc5lOY0HVrGrtO80ut3ff61slk/fKyr+aWnCytguZptuQkWipo
vrsQ3Pie0QCU1pIZEq8zBNrBJwoou8687+z2AZIIi1QeDkkwAQCvlPkKUopU216PRsKFBlgeVRPc
AtDQcGkFGhH6SGJYSVsXQPMsAP/2dQvCcZxZ4BZa6bR1nntMWaUBqDrZgQsS7lIGTxJbcYCBQx6W
qUJejmNITFoMHXaFMzubEaUflsOal931sYhiNwQCflnhxlJkcZOCfABcR+tJj62NN72i6De2FJdR
kPcmf6fR/X5zgEI81L6AiEEWn/O2alpms/DAFZKVt8jnFTM5DWDZBFIv+YizAVaF9LWOjkKLG1jW
xqTs4vlfKsoFNwZvetY1GbMr+17+4oBmg19WuPFgqCuk8FY421CHdIBeIsRjlOS4drL3vig0sxQj
9CXQpwzM76U7ODZpeyfGQlE7QzipgsYKLPoVrRq1SUJtDJEhve4awshwZpG5ztl2zUonUdIMG6mr
xk2s69vFaxLfHZN91adf2lhWahG6ogVkGRPTQPcTv2IVKRqyYoSkbD10L7fWfra7Q1lCt6GhSbaZ
4E8QmMpljxX2w38s4plhbhFTMGHOWYlz3mYt5sNJN1/RaPURf4TGrQkIHeMp1LnZBGguXmOw5cae
sQMilCCL0tmSm5hwycAchhouop/Nt8AkMUijsx4xAwVQfzDyw/zFG0HkbVY7jwySSzOvQcE2M0Q4
UK5hhBisv/lySGYZj12vIA66dean2roHX6WHl9aIijjEXqsgPanHwg8HSneOHTrNp+sOKth8TL0c
Or4oiEFvmnvspYmhaBalBLkppN/BiP+1SUGzXU1OECeV5JIiNIZkKzqwkLRWXe7wcoZ2pkQB5cuk
LiV0zegYVH1hQG0+IyEupDLiJqE9F/BkRvqBajm/G4hrTdbUgwJhNtDgOmrHYukCFRrXepb+c30i
BRsASGvICEDDB+cmn1EuGlevVWw+lMvRPZDQGWklNMdvzDrOJU4jM8UFlW6p8lQBdU6kxcgAZIOv
zbnfQpzj+ohEiVl4JmIJo9QF8yy3p6ckqxeUF9Bba3+CSkVQbcgTOah+fFdFdTBuraMSVAflcN2s
YP9dWOWCNK4FuVKo7CYVpIHjvzo7srluge0pLlZBOQpFE0ZzhwojZ0GhUHsZHPRpttMI+hkVikrp
9O26DcFRgyMN3cGmh3eWx7+GU2jLOLWFzkmzSWfI8Do3akLCtYKghxZWWfGNqYkpb9eNihwDyBAT
lA/omEfd+TKYLBPNq8pwcQ9FXxZpv1Pk8RXZ+giOGBS30IGGLA0aJngwbmG3Tt7jARX1SRcQT9+q
ySfrmDqBqjxL2W9FzgDEL4IFmI8gJsE9H4tlsCGvAGNV+bnwrG323chjf8qLAIC+D0weuoCAmGc8
rH+wvNV1q4JeBOPKK8NPYkXdAYRVBHW7yBS9haM6M8U91pQVsghmjQ2cARSg9t+n6dPi3rXIkzS1
7GAWOTsaTxBskdVC8YIL8MNYD7SYMCwv+TRCx7eoTMmpLMpT4uhibJ8u0j9oiL90u5xMqTMZOEPQ
RewnXoM77wI8zRIQqNhk3brLip8Wkt+e+oGeWMa1iKe86aK5l3d4Q7HJlORoHq4hMP9tbAI86a97
hegIgTINAjqcD3IfbMudXeBQu09zZNTAi7XQJzrMkOeqjlnuhZmsDC7avOeWuGg7ptkyQI0KzG59
CzmYzIYGcjzrgWtRVRIAZaa4AAjxrnyuKvCQNOlbXbyN7XfXlICaxPOGQI6ti+S8zW3c1i48WjkY
jWrmQaUUAQCyZZVss0FyXIjHAtAYexGj45f376ama1tjLNMcjtWeaYRIEtPiofy2wA3FNeqkM+Fp
kbsEP4AZim8+0t0CRNJvE9zFNl4HyAoz+qRY/5bWfju+rLJDTzZPXMwBlUqZgssQ3AH1wdxakLzb
X98poqAGgjpGUg4h4z/KBna9pN6Sge0DqhLtUEPR6UTiw+Q+/LxuRxTQzu1wy9EaBKrDJeyMEBIA
v6qSF7u/twBSbCRYPGRHEdYu97wbW17lzGDOarUN8DCL8fn677+DNPkLyLkB7gLn1ZOix4TRKkD3
3OhCPayqAAW6ZO+sj1P2tpaHHOX3Yg2nsQ7qL1Ais1cI831fCs/Pj3lyqDfgF1ZkBCAiHwHxNNpG
cd8DmIwb+LIofdu5+C7HBSOt8jonD1Iwrmj5UM1CAQ0kIzhruTA3NcbsjI6Hsw+SuzXaDkxLsl9F
BWfcvH6b4IYRJ3rhVQpEn/oi3yf6acmnwJ43QOrfxTnQ50as+hpAj3Pz1Leu3zySagMZsl2lkY2R
frKym7aW4VpEtyaGaYFbAQWAx9alTy1GPZJxwDclTnXS7cd0+anlzY1eGretYR4g2CKDqbNR/uFk
gLewdw/rNeMmmqqrPoLQEXwR1b2mNdva+TmwjHRxYxfP1x1ahD+DlBrrAwRuD97D3QBqiENVtQ72
LPdkH8tI3bsnY9NvrZtxr2+sBxIUof2Ynfq79QdoCjemD1GwjQJYTx+Ym2Lr7FRfLo0s9LTfH8XX
32elgKw6wUfFOjaRme9x7Q5Gz9xnqrsjS7fpQUJpDqd5MQM3yx7Kbr53e/cLkL7b6/MjggKczw9f
BUFlpI87E0eIclfslT25LY7xVvsS78E7GeW74SCTSmaLyy8+Vh0NmehqB1syFyTNmNT6zM6sAd2s
6eTr85exBm24JHsg8upzM9y5VcDTdSXFFM/jo94EWRXiECZ7xKdeYklUlTZR3AC1NPJ2uCex2HV+
EWvN0cgd1DCHxnz0rPanl/Q3JrV6f82eXEilkrAErCFunY3W2pKzTRQY8bTHQwQvOg2nwqXxblAK
vQHHb0SMXbw6QdOn27mSodJFOxbQbEAZAIREipKbzcRYDKvJgelDqPDtvFGAxoQKqYcWiXo0/0k7
RVKqEhpEvRbE3e9KqFxQQmaq72cbc5oe3IOVbYugfShlaQTh3J0Z4eZO06cERM0mUIOo1YygIWy8
77or2WGivY5Ww18j4bxjTUcAsG0ri7a+ZOnfqRn4rXT+01wcHerOITX76SWkm8InN8Yur4FQMzd9
pL52D+X9eqN9Nbb5wQzwWrwHG8JOm5/77OjKoCcGW5Br38KdbJ7a4rHj4Vu8dJPcpD/TwPpqbYGa
QiWchvHRiLQtDrZyO0VpfzPvgCki9+ZN8W0Oq7v4n+KuvyVb4s/PHsAGm+tBTnirOZ8oFizOduiY
rmqcJvAmhLcQrLCIB2ECVrtwyYICSe9j/c3rfRcOHSyH7DArt9PPPswgJ7t3JI8CmWNz55GjL3q2
MscukKKin7NNfkglTUWiCPt7tDhnL0erqHWfQoUKbr0ZTva2PUmm87pHowZ3+fuZRSvVUrDUahgm
wfWluj496Be4/O3SjKfKYiuFW+U/1WYN1I2sn/X6rodi96UJTyExLnj4fNu+UYvjZO819/76KGQz
xP7+zN8Uex0myuDIynjEHvU7TaYaIZunP6JKnKKCw+aJ+qMBXlCoJ/wkYO9BfuP6WESFbxCu/xfA
EKsuB6Ph2EtGF6Y2cXWrB28A2n7LN+RWD5+Sm+k5a/xXcDTqW3Kv3yx4Te/I1/GZ7mVdu7I55QJM
rsamSQAJiVb3VM24paWyyznz2/87hOHycDnQVVOTthlwHJjAWxs+2Wif+x0qmHeQXHbuyt31eZW5
IRcIJqipGS3FwV1G2/nLIKlnCKs3Z6vGJx8MCIy2CRtM/3O5VYL5kewoMlGLrwf1Ix532b6tb6fq
tMiuCsLc/LllLjzoaVstWoOBVX698fBHlI9+ste/dYfmMO28W7SyTRCMk/gpm68rq/cOJT/bc+aY
ojU0hpuu4EZ2/SrbdpY/bsrlzXAf00HiLDJrXBBpnFlRQPicRe0GXZtfxz05JIEWpOH/y0l4tMOc
Kuac6SyQKJsmrbfEoGFjS84L4VigHoIeIBT60EZx6ffUGbwaiTeMBUd3egSazAjTOSi+LDcy2jSx
W57Z4pyjTcvUTnLMm6oAiTLrvrfq/jw7u9EDXKZdIJLyVav8lBYP2eAACE13tmvtXLsY/Z7IAODC
mHL2Ndxp48562i8ujgInG/NgnZ1P5v+Q9p09juPM1r9IgHL4SgVbTu3U8YvQ0zOtnLN+/XvUz3t3
bNqPib0Xu8AAOwuXSBaLxeKpcwqJibaef+XGMy+sUL6iyWPv8bNnetvEmhxtyTvSRt8g3QidzmE1
tN89GS6sUWePPkqDimoxTv+QpOj5cLXeKrT/TVJ7YYQ6fvI+FoyBn/d4Jthj+TymHMPzWUtDnTqt
rDRlasCCkX2k/TrnWYiL+9e2izFQBwq6kAKlb2GBk16iVra9yB2j1kljG1iSsF8JQWflkHzQUTF8
vKtZG446aPJEjfh6doj0O1yli8IW1tyzjMqP+9jOf9ltPxjHGV5Lx8QqHKrB8FugUcUY/L9Zq6ii
GbZxG5rFkGaCpfP5qOBCF489gfhzf4gEHYLC5aRNkJrJpWLZikIWLrwsVdEN24Q4Do1MYlGpzQO+
3SF/v5PaIUGHV15UKRCBPEcekI9XBbF9cT/0jBm5mxqDx2RWLEG7EP3kpAqTqEpzP1EVeyY6bCDu
7Xh9aXXcH8bU3930F5aoQMd3oaT7ow+0dp2YkYq2GQPC8ufh2KCT8VmGQIWKiAaxLUk4PTZ9d4wQ
2VZkXNVBlkr5tVIbCZdJKSQbxZSEkSSQTjds1ZNWWGdWvn535S6MUa4sTXzetQO6VoJw+hh7X3K1
bJif1wLeLDu0So3QN3P0sWIVhO/uIejlQtsWz9jowL8+tKB+WilBCphw4/0yUB0N+6dR3Pi9U/lP
EdBEAKU8nta7I70wOH/QRX6RKALnBR0MjnW/ANsx8Eq7AWw4gYBXJEWxgmn12OAcQ282hY42C4B9
0GdFr+NUQvkD0B5s3u9IylajUL+oAvqBHlu5e1xAV1WSwXE8k/JdDysPIaynD3W0cTRo6g0LaF5F
MvFZPIZ3X2IB1pgXDJ32EPm+ttMDLzhqOUaTgdFgQuei+JWHi5FLiFDt0ZhK8hJQWhYm9YfljZ5E
SM/AP9D4iic4anhhG+QdBFPmDr5hMy7VVbDot/5Hf9R60h7Sg+riFP4lcmRaF8vsMDo5yr/tqWxJ
9YzS+4J1m7obki8/iJqHpo/02J8/aDQ1x7BjWzPzRbWOnPhZduIn6T06TMyjbo6fj2aBOkyDZJR6
z4NRHuOP9r88q7K5xWQKm690z7rY3POoyxFS8UcD041WcT9Tnjl/0FxGMvuxz/4IBD4aD7X5p1pW
wrCHCTw27QyoNO+M2tyg0roW99WxXBZmu0QQcoSV9+671ap1+dfHn3Dfny8ciw4HKZRj1RafkLiK
JS/iVUMq4uHWy7oC3AvnF9NJX+S8SvTS2IAh0PhUzaEoVuDBhmDYy+MB3Ys2l2ao8wrAwglqZwhv
KJTzRDJZcFOJ4RZ0LtL5U6WrGcYhPZXL1h7wCOOZxbu8Itou38mub0+rYSGdFLN3RitcJBmR7exX
5Ey70Rp2waZ/xZ8rkcS/gmVmKozM4F6PF0CG/0QKus0lmqIANUx835i9VAD+bWWzCEiYQHLJDHeZ
xWu/PGOt4pryeOLv5qGXhqkQNdS+moJHCyHK7E2eRKa2lolupa5IdMbGuXeGXZqigs+UdWWaFrMv
2Ypb7VEWsOeKJ2NALFeioo0vNxK0lmBlO/zex+5AatLZHXzqD2Q2XOMpZdQ6WKOiAk4nNGMZBrDX
WKptOK01j4ulCsHahlTIkflCD40ORiaBcLtpFcPG43n7AbQ+iGo0WEkB7w+GgW5ktG+iKl2ALt3M
V6KtWspL8cS7bWd222w3vOQI3+3vT0jAPP6Cu2NEU+f8LAvYkkS5hzGFfKRNOKON6oCeWGP4qKVn
rWWUG+4GAtCnoL0QbbFgUrnOBEY0Ovle2gB4rpAya03Is0WGNfkmU1H6/mGLBgG00CPjAKTy2lQO
JsksldAlIJ00sN/rTo/OFz18GQTB6XTRxBMsadF7obUyeIbQPLdV0s8UDCSP5/XuIysa9tC9iQY6
SLXOl4WL3DHiU3WIPAxZaMy++O2rTlnYHVQl3kL+owKVkjoNxIhSO1U2k7Ri4SLv0SjIoPaeJRrQ
64Yqz7V9BPdEV4YZnV7IZht/yeNAZHBFZv2y/04jp4cUae8Kw2owfjOGfne1wT02Nw4Ca0ozPvN6
oMhFABS5qHcEcXXI30NQJqAXiZOXecs7TbrAI/Tc3I+00WzkA9+UZBoLMqujsLS05lP5ZosBcQBd
MDBEg2LjeiIyKKgpRTL3osWZTpKKO7W5cQob6OkZaKm0oyQKSA/0Nyi24nfGVMxH6CPj1BEbN0VV
cQU6LiBEZgWVcJal987foPvEnSJ5V7dgTEt9O/8O/hcqAjKwvnjBBd5cAcnm9bBR5fDzpkVfDqRf
Gn0b6pu+eBpYbI33JnduYNFnLlzsOMrLszys1EY1cLpU3doPs5VYtBhZeS4DEbel5nOqhDcQxH09
ntd7HnZplioeePWE/qIJZsVFg8YEv0htzsuIp5XbZmwZW/ne2QbQPjzZAF0t0PTXMzmqElc0E2Yy
Lr4hJpij35apHHXvPAPvEahW5z0r0lfbWk6CgEPBC57hm7n0jqxPzjMrjuyxBTtQLjDC/t2KPQjZ
8daO+i86BagwyYtl/p/WnELBy2j96Zcg/y9rklUHY9kmnFMEeGVC1zRv4AUhXJYiCrfNZOuF/lkE
POPx7O4Uo5MGxCtQPQBS5HqKW45PZC7AekpyRTjhOZbQkaux+u/upl1g81FQCAIxIu7X12b6MSrE
WOewJ8DrIrltExM+1tAX2VldZIN0RS7MMDPx9vPYXe8OD3wrM5sucOo/b9UXZ4E3TUoaNBFU8Dp9
1ltQBtXqPYab3h0dGCcUSArBj4C4vx6dKDRiIhUt0OlhmK/1jJfMWKoD2/D4yG0msXFQ/5TWY4H/
lOvvUl+q6xbVdkYt6h7JB9BXQNrO0D3g5KlcsKm6yOBQcdx0496PrSrsCVQTiaQsNc3OJ1vhpC2E
osqptvwseBflpSdvORQh8lnLuvGX/37yLz+H8nRoYysVGm4ANdWiZQvSl2l4zjiWb90LhODBRAs7
2BrQM08FekgJZ31f4pRJa83WjI9xqNa5huZgFSSOtb/TxJKUOYtFmXIsoMxR5JhbmLCTDVBUUXEQ
/d51IKZReBR8dQ+sju3Hn5w2MA70efddHGKzFVSL8Psz/erMnHjtWOAqLY3YN6IjZNpfOa/ZoUOK
VZOi8tD/2NDR+wXifjAB0H3qniR0vjxw0RGXCLML1mm/0kEHU3Xnx95w1w64fwzUliFLQst3cpLX
ZIAhxscmSqzBDxw9XMte6WohA810d9IuDFG7cRj8TPAgjX7km19e9jxVz48Hwvh9Wr0TYEpVncY8
Phpa/MsAt6uhsh486Rz2P4vydwwytfAg7MuBsEzjI5AG2wo8CPhHWEPdDZdWd4CymFnKuJc/Hhhd
ZrmxSuUUXqkknMRhZOrH4Ix/vL3sAjm48V6n98eW7uwe+MA/vkCTNPsq16k4eePjoNcOn+hoqwxb
ZzB4VucfFRz+/4gApJvZeNEXQM0jqqNAXHZVfIwSEy0UEaiVSJUSeZMt2IW/+6P6a4yavi5QMhQ2
YKzQn9LPfsf5pC4hhmNlBFrz5rDNUOG02n8XZW+GSEUiP5RHsefK+NjKxWacUI8DRhGMWiwKDypR
+rEjqAaSMbBmzEDi61jklYUaFJ6mHxJP3E+4x3mFgrNcXY3NoUnfQ2Y/+L19JoLCAm2UyJVwrF0b
DCMQ3UFZ0zhI/UnQVyOUNR974V0D8/1ENkBMckN+IvJdrYIN0jjUxkbWnyafdcW/N2VIPvCmgOAK
1gEqErVgMUwqzfMOeSOanvA0k9CHdeoArATsnVzyjMs+nQD8rBGu3iKgsf/pW7ieMqGAmrhYBtwB
wtjpSNREttrwpepfim50U0A1SqttT0aON6IXPiS5nBLPcJSyMKOcESVvNwNg/XgYAjMBzjCwU15/
Sp53cV4WA3dAH7cpVYOdQnfPiBgcCHQhESOGRClaN/HagUZt3IWuzSRcqZVeFvnH9a/xGL0p6mpa
KEA5uuGX7Jl1wXxTuI0oKpTbMCDcaDEqunIJfEEmB0oSHtUGJXDEknJaZPvkOwgFx8+ckFUKuxOU
wb6N1GZGcEOxks4BNI4fBtxhw2MuKWYdpAvZeDW+lMBSBLMVktWkBdsJDXaP98Y9syA1A2QcdQy0
kNJtA5Em5SBe6cJjjeugpep4RUqNTrM9qeqPUVpmrmb0qKMUfeDGYSk8G7jkO48/4taHcCfTZXTb
4f43i0dcLy7XpZAeq6fwWISjbkL7G9unyTm3UDwWazJ1r4UfQXJjTrNEYHKMG6Z7rRv7TuCj7Kid
/Jo4wyo61pvHo7n1nGsT1GikVvGSrJtNCETn7KYlGopymX6YpmSd+Es059v/3iJCJ7gmUXyZCbmu
56/zw1QP+SQ7VuAW88lkkEza+IaVt2Yny0RlPQDeG+GlPSreSUomSLECezIq6vxEgsIWFXuKVzNg
MjmLx8fDoyuOP4t2YY8mLfCSYgrjEPY4wdSbT7UiSrsO0NbfFMs0NzugDkK3KXPEH9kMDg3wxyxB
P7qOPH8DFMlFnFFI0NHxMvvwxQ0zrRO+izUvO6plQ5RNNe467tPzt0J7TvN1W3zVxS8jJfr3IBya
XLezXDDrMCHSEK7jPCeJn66mimfsnDsnwfxZWHrERzTj0W0SLUg3QvS14bNSi/M3qr5J34VPyQw0
wv/yT3VKqoWy7d3aEaEizAged/wAxtG/ANYglG5oNbCoSQBJVKP8KLQGShdWi+C/GAqkDGg1TbYa
Y2Pd3iwwVlxd5rs3sCY/1/OLJchaPA5WEpcdAzk7x0dRRxqUPvtFvGD4250gMXfxg+AHVz8MbU4o
LgzVddWMkZjkx775lOWeGN66t7CvUvv9G4Cd7xCYM/1cK6hy5ICbrEvGzeaHLeDqPoj2arAhQ2cR
q4pCA/UBYyvxoVrz8rG0i02+S1z5oB7EVeT6K92dDsZHcOzPygK4HqsyDZelOEIXOnScBFf2KWdX
dMiPpyh8HjNwonT1KSxDkBVaoDbHH3so6AHd9GSMaFPsWILBP/fQR2OfveBi8qvCzwZEcPkompkL
cCawXM06WzZLtD2sh2W48F3VQZ8fWMrFg7SPndwRl+IiWbBEpG+PxnkWUI8E7xbY3Xi6i6sveVBg
+5gFVdjKxacsrnBpIhLvKtxCyo+N4vSgeGP4nojh0cNH6z6a3GcOK3TKXA+/VItiKMNSOSpE/Aa/
KTRKt/4GgkB7j+RPLPzN7Uoj0UAeiQQHWY4MDclrc/yoq3UrcurxLXnyP+TMbCOiPhVbXNWmyOIZ
adzNxgJGDHkiSFsBWJmbnq6txXgrjv0kNo6iYbedm4D9XTZHwkkKaxrvWgI9waxYitHRO6juyrpq
88Q4dstu3b1mp3Irvnvok9GX8VO0qO1gk/2Ra4ZZllVq38RjgucqD1bH4Ns7cP03FLhIs9CCihX3
51+6cpN5Ji/GR+2StK38eqgxk0WFDoJXnwNPeamS9ljxQIGbxvgiBh94JYK7Llt0MWWs+vbNnQdX
bQiL/Dzto3WNvnF7BV41gYr1jq0C2Lu0jk3fX+zU58fb4c4wr6zMu+UiGAiJV6T91HvHlDiv/7oM
Qg2Bunjqbc7xPGDEx3YHvKb2dO73XksKgjL84vEwbq8vsykNoVwBUxeOa2ocZQKCW66XvCN/4FF/
/zKc7OS98y4cPwpN79XYs1TR6PcHkLLiHgFiX/AugXcPXCrXU+eNvC+3iuCfuKW/DjtrWBsg/l6l
zqld8r+qrb7LXxVLsRgjnbcw5Zgq/AGCWeCk4VGfvjaroEQ7BXIQnFLZwW2lNiEpIYE/X4LqROmw
ZHbveCEIp1H3R8CctXapDVdWulH2WRicoKaz0FLSoxvjyUsJz+hMuEk9sHJIs3DvBGgQgYvKeNU8
zsIJTFa4NKCd7nfendA7T8aGhdm9dRTwIOswoc2vGDOL1fX0VTmUxPw6SE54dNMX6p+KJ8Fr8Mrh
NNiETvBH+T38O6AHMMDXFqkFG0TPB8rZT07CV1aQ7hWKJTUeU0nHeqO5CY6UIcoh5X4ofd7H0EKf
DEQ5ahB4l5aP3e8mXlA26MRJ7LREwBFz6vaGjUT08a8zV4dyNxBY6mUk4eeDc76rzcjSdrG6bN+s
1FI4ZIIEUASGyfmLr/YTNSIq0HdgL/DrCSZ7+1f/nIgmgCsHW29Wnvn7ALnfx+ZuMnrK2ryGF/HW
4LtJq+YBlnC/hHh7YPeR7U1bYy+z2h3u2TIQKcDJJeJxhQavCmJrlEItYq1yAvAdhxLL19ia+nLu
DGNhFG6nEXAVGAFLBLC/Bi3MEwxSPPV+3J90Loie2qiv8RirsYh2bl0coQFPK3iGhC0AU66nL+Ab
ruyDTD7FqdUptoJL4brJ95N8eLxMt24OO7ju4TRB1nYjuCorY5JEXCufwO8iNHhq5cxQf39s4zY1
BNT90gjl7Gk6yWXZD/LpLf6EO4THwElesxf1q/uMXx/bur3w/NgCXzRaR7BCdBzPAPEB194knxpn
iD/kj6wjuFgb0lfq7ePYVYqBJPG6hwwNat7CYaY+rV7qyjXQZ9GSepOwiDXvriQYd//ng6ht1yuT
EI2JIJ/Kl3S0c8gTRTLoW8B+JrmMsc9Ocb3DMc9AEOFVeS450qVNqZjamoee4Gndm28Gmvo+ZHuC
FE1gheZgvtfnz8/vkZxawuqhujk850m/MDxv0IvN7pdqFjeBBL2o51gFODL69F0Wvz6NksLxcmkE
XM/XRng5mzRtEmFkW5wK95fnxgsDYCxjATZu5/FU3haKKGPU6YkXAJRnkfWeumrJozD0pB0lnyxI
s0JPL/H33U71LI41j/d3yj8TebPtk3wyJj7CRMYv0lk0ZTTCCwdty21RULUfD/EmEaFGSB2iRlEm
QoSocLLKg9u9cIwSy23WSP0+dYBqwtDGjQe/Fw9paUaiFezH1GrBVUQ0u8auTC20vHxNoy0zr77z
6lAbAYeBAQpKtJ+glkX5YyFxPd50A+VUbUCFsfY2je09wU8W9ZpF4XxvyS5t0c8WkZGnpap48olf
DJvIIl97xazsfDPsH68XTU40+/+VIcola7TwyFyoIVSfqrMjNaRZ8+/yPlvXVmvpwO9Wz0CLFITb
1/6/T1eubVPHUVcOEgRZDPlUBba/9vZ7Mi24D2UxfUumHxCmwTsB5WqslHOCFduP4wqTqpDJ4e1u
aSwqdHwzZvT2KL8eFeWiaZGPaTlw8qk3Izfbl1u/JOi9wIRKZvccrNrXmpFV3jkMrsZFnYSA9lYZ
OL+Vk77IyWawGXv6ZkBge8CVELJUMqojAo2YkONmAJxWBkkUWA2E4hWsUYwpuzliZguaAMTSjFTF
v9dBODSSdL4haqfijf/WnCjCZuZqMjoJUnE7tgJWpnzjCZC2h9gJ7mWoU0B7c/77i6OlCnMlDSXB
P4MFSTijdx26U9jcULXRIkevgHRQwAN+7IyAFYxvAuRsGbkekMEoFGt061UghX43pYN/1nJXx023
ROrat78ZE3pzy/2xgtIwaMdwzaXTSc/zA+iRYHxKGThSaFfoO25qAA8Wcj25qhZbyUJo/MVjs/dm
Fa1eeJFELQFci9QySgDWNFBC988ADJmTusWrmVlAvC4PFkL0JSUTeWzvxu9nvnm0eKH+iXAMaaLr
VWwkKaikUQzO44q3/ZXvCnbPKHXfFllnG/D+mRsOFOb021/KDaERdnJwDlx5NWyGterWG9kBLJOx
iW+PNsoSNXueVI5aLCvBuXI4kHKBgntVbqtlbBY2WowOoSusIHzHwgbcJkCUWWoSY6jvtv0Es/0q
2IdL2cz2wuE92pWu7jAx6Xf88mo2qdiYBe3EcbkanOPd2Yfa3Ak63k60LZc5azbn2bo6rKlhUTGx
FHnfiz0Mi1vqC80Bzd5vXHhWgs0vgy3HSOzuOuKFk8yb/iKc9KkuBUmGYYW7J+E1+8wd1njm3OJ2
OOBCxM4CDo8GrmaSkSgxLwVn3uxtdeUvhyWov55QB3m8pW7zAcwbXsoAr5lvvjf+jqJ/rsZqFZ5z
e3JEc7ISC7R5a9WK3cmUTGxmK3TQRrl8YRi+dY1Z+QcPaGgOwYM/fd0GJF/VPADlf9wfFM54SUm+
tYW8ZtGV39nS15ao1ZIHofKTDpYaq3Mn4jmF/SrZ9TpnnJu36Dn001wOaXabC7cI+jz0pnlIEq5N
u49u/+XolrIdneDov+NhjHWMsqaQOtWKMZoAVIe9EZGKMzW7RV8UKqpMioG7hsAxBQi1io4eGqwe
JqlcgsQ/OqOsied1S9jpT4KNlsyTfHzsFjTdmQ64EkChf01RSXceTloCyE10Lu1qkzilmVgfnZOS
dAmZwmVfkHEvPulPpav88HaNx+HrNzpIWFqzrO9Q5ym5WMsoxaleNviOfpW4AnZGs9EPeP/izdHO
HN/2F6HbO+1b7CYv0c5YSGaDXlTNZTrV7J3XkeBqQmgm40AvdWSY+JDCaqyaTLXJHZvXr3dQ7m+r
Reh4tmdH/xrQNXeGQUVtRgGLUKGgtkycinmnQAvv3DlAN0ibwJzWk2fqFv9UbprPlRkdim35KrBI
M24D67VdagelSTYXs2DX/5RXwloU8J7MM1zsNrRe26B2zVAEIXBWP7sGHeHkl2p5p9RhHRHzeUMv
G9pwwIWvAJSNbPbafzgxbMYaAkPnTNnU0X5UfnsjK3jTlHc/m+XSCHW8Fp5QVO0II/xCXnkLftX/
vMnXTgiARbvwFvWiWgqrydYWqpNbudMvWeWi28sCdMZmuuWZFlMRZcpTRqPxJdDIJ2cVfLqD1JE4
Nh+HhHk96Jm8tED5RNJGURmJVXLu0Mg3FrtUz8xutLkYmq1Hqcn//YkIAWgw1c+eD2p3+sUoErUI
mk1yfK6lw9CaDQeone33R04CZ5hgK4AgeCnv5q24qEB+CLYtyAdbObopi40agAordx5PwD1Xwg0C
IsH4LjzWUa5UiWmLrShiir2itVBfnawUkil23FWfjy3dliGw72dCEVzMIA6LfXLttf2k67naF+m5
/a53wjo1N75bfgnP0VbYM0zdcxygX9E7gadBkI+L16aKOGqKJizT85RMo2iOuV/8kfs25MwWjVF/
tKbJNcghN9MGHVT12ygOo2omvtdvVaHJ0TbNGREuOjWXfNWK2pYLxvfNQ6Xd7vL7qKkI1Wj0/bJJ
z3G+HrJxY4A5I5jQws6Hlpj8znEmyEoG6drSkp6DAUCM/vD4E+7OkArSZkCEQTxLiyQqfMj16ZSk
50JXVgYobrkahJr/2gb4kmfBPiga4fJIHXNFmrY+6sDpWecLgFYj0TeNvDMYHnwvMwIfjzZDiBC0
FIWKEujLQEPLlGbnyuqsyRKQzuquasmAqBsrPHgvVQay4/ZpDKEX8oeQasKjM0Q1qPtAJqQyB1aj
7AzC15kIFD3we/uzWCy1PSvBvLNOMKWhzwwAKRyY899fpAqK1pVF4+XAgJl7Vn31/sxd/Dg1DsMb
tGysiuzs1W3/ZHCV+KaMUXXgirY1g3llicB3qg6KZa2ATxa1ACFnAGMlc1BRE1g0eiokZl0kMxY8
MOqAsba3byUKruRACEt4N0OIopGIjaeNfqFr3ZkvTB34kgD9XyCXOpT+nwZdx4BDGce+cyMxPKHj
j5QtJMXrs98G5giVKc+SONuQgHMoNxWLJu3Hfa83Mb4NVSy8lgOLiHa866XhJ75MVK7qz1y5LH3B
KbxfLY8QHR39AK3g03LMajtWSpJqTsiFrtcBtwWlxrQkHLRK3gbjreE2gK3kiaMqdpAuk+C7hSaw
/qSDTQz/d1ttQaUTdgCZTwUBo546NiQvbA4VLR6PesUbJ4OkcFsWtcV7Xxmf28Eu/JN2iyr+pUZv
Rk9qwOEf7+rbI1MBSfQPXhxSoCIdWxFEm6gTlP6cAo1AMrVTbb5NeEeOwu9aLkGSLeq/u5ZjcS3/
nPbUfKMYKqHxAOUg1PWos1oIQXjW8DrAgMOrpwzuwDu57+bZccyPfLiXNDBkvxjDS8ghXw5IYQh2
8ST9Ul2RW6Ub/hRpVqTrZrQDvVThm4rwFNRAcrryWtYdRbWE7RiCYHs4aKNd2OFeNByoAZGiIsM2
VxddaJbSs/FHNKzHE3oLt0U6AEw49jgYE1B+opLGTKl7zau4/szHAQC+YA6Sn0DlXqumJi+CaduW
BRShLe2gmOpa8U+qti2rgWjRQt+lAQliFtZVmkMmPdWXX0S59lDJQzwGXn/uwowITl86cbmPDbP2
G7Mw0sWoQvbcwqtIvlFdNfjsXryAVNxe4c20eeM6C/qDnr6EM27HwJ40S0y3GThJOEsAcNlbxkkJ
zzHHZu1bTcA6/W/eVgCvh0Yz5DqgtA3cFnXuxH1cDJM4xGeFWN5ojwNurvZpJMqeRZR8kz1RlqgH
j1jUQrnI+vgceZziDtAcN6tp0K1eAK/XYy+5uVnMpoCrQvsJCjfYA9fRpvT0LimnCSplxNJGpzMB
kwHbJeuOfHPezGYUxDMJx6kKMvprM7XeRgkQ2DBjAFGPDKk1Rb1hnWo/NeMrB4MZhA4s06xIBfq3
azOCIRapJtb5ua4Gbpn5cg5WWT704oVQqrli5qOGXp6kkavFlLRtZSZyEupmH49xRbqSB/aJm0K9
MDPoQ41m5o2QifMg1QTsVxHW0SJq287fhRwXBGRAy45AJMkTT2UhGXBNyA51ZqqOdUKKFuoxJh/E
PaJs5RkoSAVq/5kYXOQ57ZQFkjllXPcR5iCtN/lq1FhElbfHMCZDAioVdSrg19DVfT0ZvFxlfWoI
yXlwGrfcSVa9CJwQT3TR7lNeJgNpGb50m8BQFqlVVru2mzofWX/jFJttKK3S3gxdBLgJqhWc5R2Z
+OKbjHc+KtHtO1PRgY2DRou0YxUXEgBRuGfsGqevHaCLIeTWOnVnN9mLvK5/B2hlQB78eNvcFuhg
GK3M6GaQcWyAoO56coVC90YhTNNzbWtEXm0DU3Ubezwzgvh8+FAOfWWGmtFEC8a0gRrZuTXT5/fT
NwtQxhwHdfrVBigU/AIGvIW2bshmJ9kRMf89pJGaLuos4rVuKop6HoddkghhRie7AIAMk7Es9/zh
clmoE0YJJ682UiwLQDAOhuQ4PpFdnfimtorIv6XIgig6vAB3HTz8AXcCYfhrL+gqXq9CaTZn9Xbj
in9qi3QvFVFffz8e2E12RBmi3C0YpmjsizA9v4GDZu2TyE4dhqvdvrLMNnBpQ5BGYR1efT0Y5Eh4
3Blz2HCeMG3uJt6cDsy67N0VurAiXluJ9LJETxmsoOwgEEdYor8T0JLn58L8ZlxG700asAMzdTRo
fvAmcW1qEPQ4EUI/O3MBecsHMMBHPlkuH6/MnQMU1T20uPB4MDWQtl8byStDKmWpxU2KeB/SU+Z2
hG8WZs0g3by7US/tzPN6cWNrkfpyXAY7b5NHjC3xz01CVied1QZ+b9Iu7VAunSfSIBkh7HgH0axN
9QkPKjbD1W7yQHjapQ3Km6Hv2baF2mTntacQ9HX9Hlhcj7dVIcoEFde4WkNJoK0xXYkrLniTs7kP
yTyxnl7n2aDj8+VI5tm8WBV+aiQlFDCSyFVXTrWZmxRdrTrKGTkFz6zi6b3T4NIa5dCC0AnGWGNQ
6Eb4jENifjMWZp74B8Oh9Z8SFAvVSsXNvXFlK1oxfv1efnC57nQ3UJFBkhLagNlZXUFAXLFVsqvM
5e/RlEj5+nhbshyALolqlep3VVBm59FEwklmVZPSSjcCemWYdcE58380bdTeBON41+VdNa8LEgFH
jEjshA5nMbyNsTXpok3UqwNXTXC2xhpOEHxfVGZosTRpbgGA1zuHro3kyTD2Y4yJK78jR3b/GGsX
TZmKHZ/GpbgWcbV6ebxUrGFROU4fcYpfjDBohcc/6Wa1ZA2JsW1owuLcS3hP4mHgTTaFpfyVmKwX
BZYFKgz0Rcm1E4+NqW/XkzMQXLZZe59xztCHWSD7UxIrWPwe7BzlorJXuKITxol5Nwf4G2HQQXcd
z0aQaola3c2ePJrdBjTZv3tntdRNzv39eNUZweCGsKfyJzmtJGwaKzAj47Cxn3me9ER+rQOSmawu
F8b5eXtTkGpf4Lk5tDmWAhkOs/hMrWRVmKwpvJfgXE4hFQx80Rc8v/gJBrPOh25WzmQpy2oNbvXG
NBOTMY9zWvbfgw+6eK6XzK91Oa+kefvE5ENaR5ZqbZ7jJ9Ymenxmo6332kzjlVHfjJg/lA1lt4am
+ZIxkMdRVKb1fKAkPYhhBd/DRbU56ftgbdqmzmq8ZzrCvJcvjuysqJueA/3Hmf8mpHYm0wTrI2Ed
dY8jgiZTEaHLJCEbVaRRvYlnTt0EAvgpMENTJt1nhvup9t1uuEVmsy509+3OWEVUqtAEQAXT2K8G
H9UJRG+7srY1gWY6I1zfD0R/LVDzlyphz/N5kp2FU37kzGYl4aGWxaLPGgY1fUKp9BUPDghk1R8o
xTtLaf/Y21gGqFSKV4cQVRMYSCeSkIzoX9HzYwv/xdH+mSgajmG0aJcZR5jY9rqlmtPOljJ7ZY4s
jPI8F7cB4K+dOUBcODTI/5FXZXGGGgH/Eln603NiM/YmY81V6pIzqyrJEHCcvdkgHDrcBntVbBlG
/kvK9ncgVOSMik4ZKy1CiHH0RQr8M0fiRW1Fu2TJ2p7zBz+aMypoJn2VSmmDq2G0WYNz2tEl0pnv
0zYzl6yq2P3A+XdUVOAUyqbrIyXEq97qLSTqiTGUW9TPT7729/epHZ8ZdShULdZGqFcaEURLUIiw
43Z4uyGpUxE7AfrpeIz/hKY2EBHZFSMg3Hd0CcXjmYMPSF4qIohKpxRBOz8mQsRrcAWiLQE2AnuY
yTrrZg+4WbYLS1RYQLdnmxQK3mTFP6VvVijpBMSw1sO2MJeMZPte+XR+jv1nVFSE0NIsScMOoxrR
9gIS6M2naSfL1feLhCxFZPj+3YvXX2M0ZQFqYz3KwTAWuMHJLJ3HoehusLv4dSpC6KWRewgQ2fnl
YwrIMf06Pf79u+EBpdCZcmEuvlPLUgIVDAYIpL/WYFnpcnyOUoLM6rGR+Udu1v7CCLUeRVFWhTAg
z9EXOEgXz+j5+L9ZkKjkt+LQghT8P9K+azluZNn2hw4i4M1rwTTa0jUpUi8IUiThvcfX3wXeE5vo
InZXHOlFExOa6URWpas0K32E2MHzRLBABTPsvMsID1cv+psLesswoE//N+q939wxJHb1lhc/TRlp
cQzRx1njgMSnfqNgIYHsMu6ZRUG69DRFUxgxhlthytBb19gP3v0/skCZZQ9dbuiRAYHktjN7y2Y+
oddt1eKQKGsMhLR+DDSIKoB27t9y87a3+ENlMvhgyCpd7kqMClBTMqiMd89vxisizPd/Ugba5AYG
1witCALBeXLjzSF3qs11Cqtua3FQlE6PY5PmCkpI52TrP/LYCMfwW+vefkGA0mc9L7gymd9J8uap
sqS9Hsw2A3tnGVrNYIQ2rZrcT1FcQi3KEzbrnjOT9TJfuWy0GylYUYSmJx4dhZdakZYeHhSNlCNs
wcsce3ockvksiVo7rgsqM5uLKK/ASLmBP1DatCXnTSBbLLBAqWZkhfcrOn5BZ/77BR0hL7OBn7nB
+387H9jIkt2VC1HQ3IQWegDnqALdRR/LEnYtqkqOl7gjJmhnHUrGla/lsC5IUIcFlH6grXAg4f1u
7f7ppnDqx8LmLeHJjN8DwtD2Ffd3QY06MqPIhakp1Pz87B0dvjRlIGhgp4BZfVxXSRYdSiUrUe+b
pJ7poMccO7NPpndiPbxYNCithA/hFLXDyY2muvHukGm00DtfkfJ8nZcVP7g8MzrTHDdar8UzHaAn
k7xjJhNWsiKKgC7fuTEU7XT0zlyj6QWBm3BW4VNv10TH9mwiIV5kq/9aIuuCFHVkHtcDv00EKQVT
sBoeLU6AreaQgMAeCf+LlfBZvaFvzr483EJB60hq42jmTCGGw5mdif3knwz3sm5tFkSoiFGU/aFt
BxCJSbTdj/Z0Qp7kkRELMalQEcuoNIYW8KBS2vLmGO9L038UPh/HXwxCrCOj4pahmGK0SXwdWfsq
uOqDnf3+vC7PP7utAAKDzmseg5pAO8fCgku7mfdCX/WaPD+RvWN8KrbjLj15m7NnhcfwiFaIw8vw
NB5yC30Q9nXaX79NhcYXtCkP5KNdmcfKPyQzAjN5r6zQqrHGxaqCTWr7stsC5b3EJH/V7zoLreDY
I9NJJm+PJjBDhpc8nbFCwj3GNOTPdKfZ5U5ykpzoFUmP+lHcxdi791HGpIpI+lZJ2NBCouf+kPmW
77mtn5rSMUmxONLlXz19g8158i89NoPhFV2HYXVupk2XYYPJtlFJ5zPqoivOF6gWCmYrMbaAnh8q
Zu+yDADglYDXr2AV+0khj6HFiFRYJChd6DQ8bSWjn3Pioumoh9cH1uDFWlR6wQWlCBInqqPY8Nk5
r8hzaYum5JNMwTnesWZ716zVBSlKF1psbtTVCtzUdrQtEvMZaIiVWSbmXHfRtinDN67Y+QtylFoY
gQjM/BTk9vwHWqGEl+uiv2ZCLn6fEn1Zl5NmQsfoebpBlV9DR1dgZsR9yl3x/jqplcDoghIVU5To
XJB8AZTGjWge643+x/03AlQYIcdKFUnqNBeRePNNva0YDKxYwQsGqPBhEOo8yyKoClLDW9muEvLq
fjKum6Ur8zcsnFPZh2LfxhDkEDN3ztjao+Sy8k3XLwJdg5c0sCG3UnMNNNrPY76RreLJY3TiXz8p
gHNfUoilqdE9HjfhPeakO/cGMXPLZPhYFhuUznuliu3CJdjYd0jUP/b/V0yyGTXjP4bxxwROItSD
VPKopuTkGJLIusdOT9YkBosFSrmBop/5Qz0i78OjKJlY2FfMmOpbeStccEGpt8dlai8ks/kId+gT
dkRW2znDgKh01WmIw1r0PFDg9vzuOFdNAKU1OI++xZp9va4bKk/pN48c/VRruJGyJDoxfXQilC7T
vs/ST8UCFydGaXmRa4oUN7iTZ7ytRHh5zSwP2tOOEVJdt+sqDTSDEbRcymQwc942hPUIYZwUHeJC
qmUjSvDjfGc5E0k/wmNTMpPJjJP6koyFrcrTVK77APawNyXn9zxXqZLwNmI9dxnG5KvkviDjyVqg
eDkETCGOwz+Y77nNMLqrFLD4C3AfMlY0/HjrqDrwEToJSqKhmyqfiHJH+ndGFLTWW425jG8qlGmv
M2kKfUOEorgaserELZF9cLBE1wJgdk48FLe7DY+m4hyBRXxSN26DUfz216f9yt/sWHnUVdPz/TW0
iCAWDyWOB88xyX+X1gv6qxmnuiqECwqUE8jFPPdLDxSahhgmd7vvoa7XPf6qdVuQoFwAhiGLTMxA
4gnXpoJK7pHrFFhMUNFehOIQJzeQ8aSynJDoh0AlhckQDYb8fVVSFhKetEEp9j2IKCToSI2Xh3Hj
YCwmP19nhkWHcgZyq9dh2eC4RvN3NTkGhiJMW3m8ToR1YlSYVw16WKu4lfO+OjjoTbSqp4qRnmLJ
LuUIwq4f4rwHCe3G6faRy7JsLLGaWVzcR61quVHWuA8MGmOdMcCFH66fEYsAZQqMbEJdG/b/PD08
K/etw+yrXjXN34rx9dhecCBHQxCnM0Q9sPe3BnmOTwNBWTPZ+c51ThhX8TUouCDUDhIGejkQyv7k
5AaaHr4zdPxrO+4Ph7zghVLymmtbtRVw26XdWILDmwrqStjfh0JziJnSrjK1O7siD++sZniGJNML
/RQ5aOcZyPkQBauOyK9dT5T36+fHUEkaIxw7lIqxKEEj2va2/vRH2Gib6ePf7MtXBXxxSYPeGkWm
gUhvKjlgtyzBfKlO/0iE0nvJK8cEsCvQ+/IJBuyUbjF0ZbLac9aqyksvSk8bwsE2YzcLnDUYG4zD
dua2OZfPsSO/7WWXRe4n2sL8ClgIH2UKotrr+q6G8D13B0G1w8PxjCnE23jAdPGwk55Mcxgs8CnE
9iemR/8ys7H4AMpURK2fKAACmIXw6Lv+Tn7QyYNm6X/zYvsmQ5du5W7os2B21s/8Zj9+NalgkjB/
uy7t63maBRkqJpgCLStKD7c3wDWgD+791TOzDUOn1qoXy0v7isQW8s7DWIxagDNDL2lvY32Rh4Wc
QDIFKI94jEgB68HCjmFyRgUKoRdqGI7DAVpNRvKIvCKPFjoulp/84xHKl84p6KNylEMcIV6l6WO4
+fWamdotK6PGsH10TS7hOU9LBeWr5Xcg/raz+ft/ZIQyGBinHFJlAIlj6jpO9J7Vjpk8XyeyygYG
GefOGmyFpkd4sdm9HKpcR6QAUOeXHOBxqhv+jeFb0KA0tIhDlRMS0MDmIyyPN4Wd/DzuWUnUVUfx
TeWHRy8VBQVrdY7dohfpDn34c7OvxuBl/TW/IEMpqKoDfUJD/Ha2RjO4NQgWdxNh15zc6/fy1dHy
w6kv6FBOHZsbdL/JQScuNlil+tsjM+oYMW1gaG53p/q8j7aco+9qouFFVACoFxPVjCf4eip38RGU
zubAClWLcGZWzPf+HRYIqQ/wIb8Cwm1Si+VL1k3EghyluVPgYeB1hKDsjyKmZS2hm5tkxA2LrdXg
b0GHCvPDNO/TvNbmpx0qE+S5s/zd9Pl5/QYZmkWvcq3SLgl9HkQwhlY+7cWe4GWEYZTrVGYbcE1M
6Eh/MAIP4M1oyQHQEOmxiuavYv3FYc18LnzFmKXBWHazIKpEtjDc/P5vHFDWIRQbjDf1+P0BsyCn
jNnWMCvKlROiHTeGwMcxVnBCX2Va5823w635GtksNIS1yQbAPPzHlNKNV0EvIivGgZG5r0E0byaC
rl+se2P2/zMki/be3aB6ueeDo5QA+NlsSXD31GJImLsJbottxW86VIUxtqOdr98Uw8LSs++c3mdz
GXp+hRsP3E13Bl6AowYWQ6RX2QPY2NzrhyZz+hwxf1bBvhowOu1Ts4+3j7HFtOKrFmBBg7KuYx/G
XN+Dxl7dZAd+J1gDGSXz9e/emTrmd4FXCegoGv0AsFlx6GMROe7qKTkDcPnJJyEwU+Carl/O6jtz
QYiyaWqXtnXJRzMhDftcMB3IajNeF/AFCSoewSbnSUimeG5DEhCdjnZtfgwmfLkVEFaWeVXWFrQo
uzY0w4gdWzi3LjZPQPXDCyK0DFbMsO5xFmQo42ZM+lRoEcg8T9Z0uFVv2sNdzkjzrZ8btnZiih/S
jHUFlxa07qYRiyCyudWhc/LX/hVxqVlbY05kR7SYIjdHID8M3jc5bZb9hcGuI6wL4/gix2N2csYn
oBSS28n0ngWb4eHWT29BiYqFSiMzukgBJR4bsW8CS8ZephQMsYRhVbYXdChtxcrVlpOwOvJsYfUC
Bz/HMWr8q5xo6NDAQpB5RJ0u8re93MV9WkHcgCapmnPcMaeb2Z3sa/56SYg6sszzBjX1mllN41OI
jVldZTWHt4GUlvgHElEfynNj/s1FLalSB8hzjSdPIw5QItNzindlA5D5DjkhFqH5h2jZWxKiAsZB
6LhhTNv8rCEvmLzIZk3uMzLZ1anYMVKEq2q1pEVFi0nE+1lT4s4aBxHcaAuzVjm1VcBasJZWrJmj
JS3KuipjCyFUcW3djJbrYpIjtwDXb1234QJLOua/X6iuVksGFnuDTIF654w6DFzTG2yqgMh3ZmNj
C5kPM8iEhWORpYwtemQFrTHq2UBNTrUFyKElv8o2epcbOzkNv4Unlb3ffk2pl0dKmd44QftyDDxD
aMKUk/ZptDVHc4zn/jUwfRTKNN3kFTu9ZY4aMQWHssdhJw26UoHdCqeMATaz2ANCBtixxYYJRjEL
4X9XiB+bVaQ0UcVEngXHEWfk9IMjHFQzVWwyPrCkZy2o+T5RgC1dSg+e2RHXYEwGQpq8i7ZP/vRW
u/X2dwwpnX/nGk+UNen7om/UBHSAQvSW2oHz0djZScQSCWZMzWKJsifGFBd+n4PU5Mgo/2PBEArb
GboemcHN/EvXmKKsicLJIh+UuChNj4jSd44kfYzynYHiY8ZbFeLqylI7t282RvtaFt3/GbYaeVQs
TJW/cNQAbkwJZaKFYRXU49x0qaEmJMGZ2gVe/Jl5/fbW1e4/dL484cLEIOJWOL/9olP/7h3BzjZ/
0T8K2EwgZAFAXceAE8UKp8tck2jDLIeYfZzvjDsqr+wthmtyiJ2vGmr1vIixMMqC+L3B1T6wboFW
wJtOBum4VTaPsfN+/cRW7cWSDsWPItRj0GmgAxz9P1i1S8Lt6BgbAcVn32L1+n9dAC2IC2r0BQ2h
LKeeCGpYKkzehv2f6WnHQkv6qppcI0KZisnrqzKYzVKPFXUpkf7gOWepIwGWkXVzP1kOXq+3/laW
7eEzcnfGlrWtZbVMsWSTMiJJyItpx+MLpm6n5PvH/Z1/aglPTv0WYZfOkPo1D7ekRtkRb2pjjZtA
TQHqABIZ7XPzel1K1vRqSYGyH4M8DhBSOBX/Fb11XWBq2+sEfu5choVYUqBiEE0c+UapwUNliTOo
zWRl6APXiLJNyfPRvwvNhPTOrexbw6Ntve4y85NlJdee5stPoOKTltOMyVfmkAt4AzESuSL5ZGG7
s2hQwYgWptjlModa7dO2sBv71bdYbKzmNZd8UJajrLNm1JUvcdCw/fSMLmLbszp0mzzye+P2+sWx
GKLMR5DwQp7O5kO6cWYygzmi8HGdxvwbV/SZTn43fu7VYwM/iUSQ+CqTFKvbsFuBEWEwZJyuZYvj
JIZDCCo9xA7gzlNgnj7/jRHKLGTyUOsch8OyQgS7JDYnM0bHFKuvcNUeAC9SVwFdKCv0k9yICiHP
Oz4//5acaRvfyu51NoTVo/omQD/CCw7LnMNyAh9ZYDvqTjUHgEBERMxJBa9+yiqTuS5tNjE/hGBB
kzLqkZT4kVbC7wIR3syJimHtObpVrc7kHbO8+VceqbsSy7yo4hSHiPhdNjksRRQfEyc21XNnvgY2
t+XnAdduw5DCdQ8JcH1RhA5LEi3sXV9IANsUkHbYdFb0UpsBT/LzLhqY9Y+18BPQtv+hRJ0oJ8MY
jRIoKSIkvnEUchxya9q0InOciEWKOsxeU/NBCMTZQzmRFR8PO0Dos6uw88/8lJFvjihHCDjfUE8l
3Fkdu0gXY/ezTOQ/gm32k8OSDxYtyiUioM2KKAFLk9MBcTwKACknmfXNXYgRFVaOaLWmvbwryj3W
vZKlQNLEqA8QmCQ7PRgVEgHNZn6VoGVwn7sol5nB5rqirxrehYRQHhGorEPOd6Aq6Zu6firaW73Z
KI988si3TsqT69RWq49IV2LfFzCXkRynjjQuNJ7jYwmvlJutg3a7/ngY0D32NxXbJRnqLLECrwC0
oTy/zQ3SykTYF7/VN5Yez9rzUxa/maHOLm4AHS/4YAY9fSUJnudh0INHtCegG14/t/Vb+qZExRQt
Vv5OtYFHD2+n9kdCDvMTkhVjMi9nDgQWT6vKKFq/nC/HSg7HzALCPjy9ZLPUat13fTNDxxOeJnNq
ADLZreUMVmvXj+WWfxheexKZldUy0tfzV1+5Jbp+xiVYOZF70OLnKSPFqUB3Z8bEmPqy2T+oyNhh
DrTTec30bB4XZydwAB8NSkjcDKUnOM+hZT61oRm7khs44hmd+dvuPrE9lhCuSsaCLmXh0f4gq0UC
uhUqGr/Lx9vy9u667K2e34ICZdgLdDFGSg0Ke++I4UMTdp1xQyweKJs+Yuk9ymWggK0rqeufBg/w
cDd97fr930zvIkX+fU+UAVKyyh9LHrQwwGcJ9zzJNnesacPZulzKAkC8ZcyIC9h5pf2YuJNlv0ly
Q27P1pblZufPu/bTl9d9/WJ/hniXn0ldrDK1Y+BPUgtEldpJj71jsgqurIOgLrYHBHTvyziIt/tb
Vl8q67epi1SHJlVbDb+dmsw9YSvvq8ujof2Hb3AtwLTbs2Td1xbgeuyDD+f78P7wdP0OVmYGLilR
PqSAJeS6+YhisgVqcU/2MBgPqkUc8+E+2+x/W9A327IxemgzOgK/CtHXhInyKh4mKuOqgwAcnd/9
Y/io26n5AfDpo9Xd3AcW1r1vTTd8sM3WenBPqeWZvmNs36+fAOseKaeDrbER31X4COceuVGG3/zp
ai5Pl3I1baeP/KjjxwfywdLylbTa8sd/TNnpraLUvq+056fY5k7ppnhLCDDco0eLY21Qu6729Ljd
vxw49l1eeipR8KZKEecDv2VcJesrKXUvudrzwhKy/M+/PFNeeNduaiXDm00VsKNZjZ3XBVClYRtH
jk/DfsRXK4QQRlZ8JU95KSOUemdx2oTGLCNAv7+vDVvMH++S+8ZBStk6vB9a4IaO+4P01Cimdgze
goFEh4gFxS/OV/rfFf3HXF0veKOmzzqGZdamRGJsXXQOc167JplbOs+PI9m49uc/igOl2aOmZR3H
42AHYjJ+WmKJGqXYQ4HGz1jFb+NRFpckvss3O/vmMJJ707prycF9Nd8f2r25sWZst50UWSUrjmV8
ApXnvq6TP9ct6Rdy8hWaLwQ8DASMc0zgZ/+7JahwR5Zz9LYVEYn9gS0A16lhz951gfgybQtyvWhM
Wp9ALEuytQyyHSzuLSbvMUqmtcuRbeVgrDAleUlk2YpPRzTIKFvO3gbOfjsivS36RHq7UU7PTWa2
4v48ANQf23JT+6gQ3iel7Re2O7nt5rne3Oi8Lf1R7wRsd9vIWOG7MQ4S9umRQCchlk8OuxLIFkQ/
CvdABSF+gLbUZNsmpLlVPwV0UW4Bv4D/YLLC/YBNnVj9tUkOvz6lCCV6/VRZwkOdWdFt52GFx312
KBo7f9Kc3Gzwudwf/VWJvjoiooz0G8nBbtHazA8ekkvpRsC+j+NtPuOlfRz5beNsCufDIAomXLeo
mJn8rrSPPYiGsTtYUYuaNlIayhtvT/vhpiTdw41uByYS2dhEppqBVTiRTp63JcGCaXiz3Bxu0MPr
cA3ZOsoGkmqkJp6jJmCDJfJ62LjAgrjXNqFtazYy0kfjzt8XGcoYd/outQHt2TsFSufJm4INehMZ
rUEwjQ9tL27lhigpKr6n28DKB7JVw7lvSt0jQXfXYL1m71nvCqYzdFL25uGVf0s3u1/l/lRaytON
2NkdecD6tMxKgfckbTnrztsVj9pZKQgQVwFpjKVBNofQeAPAYQF1DfXU9dbo8va23T3mb2ltKpvA
MvUWuDGho53g++zG1AogeWGuDS0akBEsE4gnZO+8rV24Dz2RgImbfb73lnjjvj/2vxSJkGBnqbtx
q99j4GKHblmXVB9qTzY7FcI/caQ5miRD5GHKMF1/sKLprEnEqbC6IvrQTGMbndDqckPsh4okdmnF
FpC+Ouw4/tWZHfY47WLrsxUAA+VWZLuTjuZ0dwodngj31WMAC3hG4Iv76E6nLf5npyfFgEND5qrD
t1i+idN31feTgs4gU8eP4iQ48zmwsrdp4wCdPcO/CvY+JQ52Lf3iUOx/9+z8rQfEdYLmXJn0VljY
RmKf3F9m8iFvbvL9qTXBKQAlNJSENyH2o5yLjXErCPuEtFb8+AEvN0LyD94B4LHF8R2DokQuyDvv
iqR2J83ZbZJdTu6Ndz8jwWdojc+e86jdYmV18dii5rrLMXJsQdF4MtjI17tE2uy2XGZ5PqQysFsz
O6LgvTGV99fYBHqsdD/D/uxaq65N4iYER/sHmVBue0oaMt7U+8SuYkLcrV0CJN6wMDPt2+Ith3gn
vimIO5oezuYTtgp4pKTZP74/pzdPqTPcBcfo1coGZ3J5KEObHHcq+L9u0NbcrAIgI1mTJRlDvrT5
VINI47jQ69CDKzlQ/YH8Dk9zQ0ZiNSnRb1RnhoE3triqXYi+b4Y7YtKnYiphqqUqkY0O8JFCagr7
8Hx2QuDptw56h27zbYHIWbo1YEazI+MF8cUb5dwveKeiLjUNIj7TQbscye+zARSD0PQIspTu9UNe
ae7BBMLikGeHuHAaPO9rGAfnuvOzFdpHoN5Ip/IZyqJgna/GrnH9zK5dkqPeYL7eJJNa4U6Lgvx6
EZ4ishccKACLrZX4D2xJWKkiiZIKiLpLtsSiC8TO8/uzQVDtz3gHFhKj9Pktet0j4GGVt0wEuZUK
wMzbN03qKOMyalNfB00gu2cB3CB2u4TOZ8/gjRWiXLJ2/fpZv0V98iDlYtQViFCse8ZX/kz/XMY+
1EUHfi1UWOc2B+AGiW3lpAC4vyc5g4zIokPF4oAgy7k6AZ1nB4BqhBxvOPP38ezbcHXExbKlp73N
k4cnl4WvuCJhi3yQ+lVrWyiOH9elkM6vFxSzWK8XViRMD0Bp+lD03Px8edp3jhNY5wh9JBn5dUYA
4twT194qm91TQExAxb+P5s63WO0yXz3glAW64I8Kxj1ZTMpmAH/PlnW8f7+5cUvygtDS2ecktdFE
6TiQ89zcd3vPwqop4L/5xJpQHDU/N3eDaT/YO3n/ANdAbkPr/hPOerv7cD9OPDzUL4kcjwFCMFe3
r0v01yTple+m63Cc0dUAbEAULDg3nnXcHq0en/rbUdwazwYMq6WORA7YYJjfsCr4DG36eg8sRCKa
BCyjntM+qWmzxE3+WYq7UKiv5+Dix9U+yIZyfkxYZ58ct/NJb0z77YyWmIAgTMus1rLeQ7wFR+R0
5mhNsUyEVirB04mR2/2C8b92yJc26H+kQk24WMTHYO+CtX2+/+XfydvnzdHalqZ+2xDb3ZjkAf/E
5AzaClTbxgeaG/cBSzYBk+GypJWhjHQFigs0Xe3mSweiIssVz7zQvBpI/0tYloqRiR+uJBj9tEmx
NBcPlkpAGNQ/6y7GRDmr3rNuec2aLWlR9lgJ0FcGSLsOVjO0O/ePRx7mu7yuImvBBVZVf3NE2ebR
C9N4UBUgPJnH+P4tNZNXTDMwEeBXIADgDRd0KNtsJHqdGwroaHjw9fZv6a3CShCg3WYALufQko8t
p8R+/Kyc6wyyTpFKgbZ1hApv8nWKvO3/1uB7HrSesJriWGT0yxgjiIxxCguwZyUekVLi/UkhFAk0
8Do7q5keDOpgh6hofG35uySkBFqce4OOGO0oYHgL/qByObw4AzQHVXhFpJbv9K62TT5mhIWSoexr
FYUldUrXhUIqxrCcqbf39/U2s9+vs7eacl0SoIR+TOpKqCUQEFInHa1cs0XPfPG3fG0bT6Nn4epY
i4v+C03gQ2qiJmDXOXV3/OTF3GhAqY8G4InUXYTEeGNPtpk9/hV335QoP8phW2srReDO8p6iyaot
PF5jq3V5XBjHyEyupoDmWb//ZYt2foAQz6ouBFuFpZAeOycF4m15TCoBwl8DKhFhMLfmlJb0LitX
/xPLw+SnAphLXiZXOW1MEYXYYOc/XKez9hSDJfnmi36KeUHtySGeQ0ik5K5sSZ3D2cUerRTiPsWC
ruToIa7Au34XoYaunkqNsIzKWnh/8Q2UHgTY/lIH80WOSBjFduPqB8F+KN/++VApffAijsN0Oi5x
xA4dzI9glY7zqJ/+YpJ/Ns/fh0q5gUgUS6MbvxiaUexSAC30DrZrbZgczdr004V+U6IcQajq8pgM
4GjeF2oAOqvDeDqm507z9JyHWClCniLEQCWTMktAKVeQ8VxlGMKs5w6gK29Vi9v4oCjcXhfQdVfw
zSBlTiI5yLjAx9MvxcxIvEmAufwaMruJxFnErp0jZUtaSTewcgk3Jt/1yKhi568JAGEUGAsEtobp
OSGgRjcdrOcuOXJb/6Z2Wf18jKukGy8Srk5FT4ZvHc36sW2BGaP6haUGdud9/p/PFPi2qiyKCLwA
cktdXdqPRZVzYLZznmuAhFWYPHhg+db1/MeCCnVzamtMk49t4OcngwRmPJABiK0+qS0RTTKJHTr+
w/jGpLpykRe8URcpp4kkpzLEsnO+Ykq8VQUbuUhnx9y8sXJhC1I/Zn1qTwz9cta9lPCYjVVs0Xpg
teBKLCKUHxBUtfR9gDxiuMLYZy8Z8mSNK9vlnXE/3SX6PMKMfjezQKCSu5/VnegeYL0zsntEjtSy
MIJqAb3G4l2D2WS/FoVeHADtO/J0zLL5hnHWvG6WpoFenjfvcPtR7H8V6AAkqjsSbjt6qKJdF+E1
n6EIaAY1ZAzPYP07RTtTeD+OItiF0cQsoHc4vBbM8PBrwp2yChdEKMeU9lGPflAQKe30ZJzkm/bR
36nbcqPY4V2Mmd7ZJ54y290PSIV/tmjI+szuOKTQyYhBC1byYu15cfE9lP8yYmUoaw3fUzlH0eZl
shns7tSgQYs1Xs48X8qFpZxWtGoNUpY312FiYCA/PhgvrBfTinm/4IjyXzz6bRMlAJnjm7+71SEy
PVHt67KyqkILUaHMndiWfCmPoFHceofKlp07vOEZoTyLD8rYxaoQ+XyD7Osxug3tP9ymwhPsb3zu
xWlRxg1jPGJU8eCktGs7t1sbTdhw7yl7ofJaGL8kRTe0J74wKHC8/RkzykTbS3sfJbdT7jSPxZHF
11rS44IYZeSMCb3QMofTE26EZx6G5LjVUP0ULAfDhr/l3Xj0d4mlwp5YL+3WzF4VNzc582BLMoFp
84hZbnfBUUIdCkUw23NOO7d7uS5Fa+mvi4+kLU7QiUUyn4g+YFjhVyih+IVZZ6138s4N1E0rkVyy
wmoDzPhIuAlHMilmMJkVbyap7UUoHqFxfizsKLCiaVcVd3W54YsHxmfOn3HFZmmUzYpwkmrToOzA
m95O+eXvh6/K58bm9wAIdiNi4oDe3ksAooTOE4P4uqqpmoQhCxnba6iLHFR1VPIAFzma/eszapU9
aVAwz6xw1x8THfW9ySwmYodn+Qaeq8XfxqTfG1ZhMb5kpvTjGLADVkWYo4s/1mXyIif5HDZLIjCO
OiTKBZTBUb39KLe3gxtilOkFtbeHiMh7TMFZrKGmdUv9XfzhKUudSZVnBB2eVVJrxh9YPJpuoaQP
DC5Xrc6CCmWk/bhQhczHcfNm9c6Z8Quy8ixc3HVPsCBCmegEkFCiHoEIIoknFUM6IV6D/Zknd9ev
bCUbsqyX0WjWLV/ylVyADjCH78UHCS9A9zqFdaO2YIWy0lOV6mkziyecWnfz8ZK4ucWIrZnHRdlo
ScFob5WBxojNGYJb7Ltd/W5GG9YehFVV++bl6zsWWWs/6FAz+5IwSPew5e5Vp0OO6vqJrRs9RZNk
FQkyGTlaqNmCSijzYdYWcY+0KbBFvCcjNqU9ekUQVutO4pov83tMRHeWjCyB8lRt3hkivh5kLr6A
knE5SPxmkoL+/DxkBFCC/q7bG+hcmMfqIsLvs6N+Ag4lNi9nG+ZrYtWYLohTsj8akswNMYgPLYa0
txnxDjbpbJthtNfaWtH/rKmKjMWnhiFTTIZR0EqBUvXQMRmdCl2IOwWYhjlk2MV2DF15VxJlsppf
bUTqM7YI7osSZouPABap/oof8KdbsLrGVq3L4qMo5lHq0SY16RA3YWdTEpvy+RGA//Wv6yK2rjC6
IGHARZAl4WsXzULEsGsmCxMsEDmPuwmVpBfzkVlomI/vhzPQ4QZ4XsW0Ab3q3MNShCHwhpmT7Fn9
vZfvkht1O9wPKcmwq/f3HauRdi2foGAkXsJ1Ig8ka9SF5phfVzgv6c/hZ/w0752dM8uheXB+/Tmh
iuMT7SjcTei7eQg2RUQYRzr7eJpfgIqiDqGLqiJJVMQ75nw+RHzaw5SOmK+ozrENzMoDj+Wtw+aB
NakszEbgGjnKrIa5UIR6XPaAm8FuiPLkDIDw99B9ZXIbhQWH9lXr+0FNxF4FRdOgLjR2j59VfZnp
kJfKGpzo3KSmr5kqqCWubR5eXiYEg/kLj4nod8axromRuKBMRTeNN3l52NX9/4fFR0fVYc5sYAXu
u+iIpESGj+ES1zRwSZAKOf1R8nKuBauBR47SISFKQninYRn5NSsHUTUkTZulRqXEpYunKakAII5u
Np1IWAdYZmYt36UFdhjzr4PuqJxhYtTONID1lJ+85CXl3FF7jQKRdMUuF9DemHUdUXNXCDDMzzM+
cGXWT0GL9fcHUgJWi3koFbM2QZU0J975xD9+eIDMePFN3k1KNuznWjCypEh5cTXKOkn3cfISkO/K
XVLDKtfS3IXIec+quj1NRwMFocDsEOMDj4KJarsWv4qwibyhqoaiatQHBCEnaWOED1CAV3m4NzBU
MJgnjpnHXbdU34T0Oc+7ML96X41TM8vYE5DdMRT1HBPZNpzsQQB2+U6GJFinV3FfmG1Gop1x2xxZ
Oa61Khyu9z+80q8GqRO7mC/xCfsZz7zb9h/lsfiV7adNun3FFCnW27t2ZLvRxjuxEklrYZQoqyqm
KwVN/AGIOyWemCTFiCd1OWfN0OvH7GdZGQ6H+C5oUHcp6wl68HLQODa3WWzOuZQdApfNI/KSBC00
nMVKeaxrzDdJulzlCWXRj/3UoxCt7FO8wuZmWfsWgO3BkbOEbfnGLPytOp0FSco6el5cjF4EJ2vN
a83qO2zsBuYYRo0hNWwwmFVqioQlqYoqG7JOnSn//0i7ruW4dWX7RawCmPnKMEkcJUuyrBeWLEtM
YM78+ruoffbxDMQ7KPts135S1TQBNBodVq+eWY8pJSqe9P0mJk7ugv5Ivxn89iU5TILkzmo0h1z5
v8L4JyfoMvCnNBD2ZCDXgtowxfgmGcRETOQJrmbNT0Vxu6jHLAVXrTw8BNv2FwikomvZ2DfFBv8q
L0I5bnzUtjPSjkMnqLSslTgxPff3KrnXxurYpA8ZRLcbw75JZK9tbeAk2F0LTAZQ4SInadXzOxW4
nPGJ6cnyKksxr2TJMSUUKUYYONCs2RKgi3/zcmv6MtBPMQ1Z51zZFDHZlFna4gCCygRwqiWGGJ03
2d1FnhhXsBpowlFQZcRg+F/jtFNJdUkCAw2syqgACGx2Uj/bpE7nGz3DDGS77wqrdcvMAAlpH1Rx
ZbespjUGIZqd7gWd3H4okkHfLm+Dsoj94jqh5dZcpiRb8ifk72TDyZxKBR3S8YEhZFMd2j1P8oEp
9tgNthUVGxOcMuyFgICVorPGvE/mty61K+WOoUTEnrVXiwHTrlU/Gb2Tc1ueviN15zX1sVA+Mrly
GGCZ8s+0tFMCYLid5o5eb6dmD6oGQxdU5FcNNwhy4GWDE8ri11JoCTEGJRkfMHIw0d/7b3kBWtLX
9JvyeHnX1g/ztyS+MFcZNKxlGZKSvQX6b3RihD+n8ZBiFhZO7yWOtgmyWsNeIHalwKqhOvfvAj/b
EU8Oa/HWQpCTjWh1pMDYoU6nOIdWmOlf83SWscmAaliYz2pwvlUyKjORUEN+iDHIdL5ubkW5sM9o
g9e6UwncZTAVqUjRPjM+GAXwqlJg65M3eXWOdpD4MPujZff7/KZUHe1ZjvYs2gYl+lownCW2u3EH
erbGkRWXKBgtOhwJ8mkJtHV2pnJvhlvpgCGQvX7NTLcrd5YwlFrzjWETFaKoFIgqjTeKykDSrMRD
WrvZx7GXHH1fYt6K55Tv/VHs9q1p9ak4ziTOuTrUkjosNniJ3I4POSjBDO/7UhcxvY9vSJoKkxxr
GnAqk8vxTIE2NkCqD5ibjjziDdjACsx30fcZyDv81C1c+H47TUTJs+p4norlQuS87LJ4niG2AJc1
+CBuQKEAU2SrA7x71V08I7IbAGisroqr2k2OhYcqpyC9tGYRl6QLMGC6gfHhnG4WWhdkZkMWeMFP
5hre7LyyrajfYjWHdSKFz9XlCYK4sFIGXOXK/nkj2SihOBjV19rtt9RProxK1GKx6gCeiuT8iKKV
GSiisLDJU9/nB3fz4va+6oa3/VbdpW+RJ7BWa/7YqTzunoxSToDkhLxjiflKcem8z9cpBn2jILPE
Z79E6c+1WFwDkxOluJgEg7nPfYdWSsts6uGSqX3A3MhAhDrGLXOkGfSNl9e2riO/RXHh8TAFRKad
iZT3VnluNLsyXANNWhLIfOXNrAqkrT43GigOVQPk0SYgNOcrC1s9DiIVK3Ph2jb3xSFw8bzc61eJ
EB+4vom/RXG2v+sniQ4J3KIJ0zbH/VTZgQt0AUpouec236Q9QAMiRVkLbE+Xx904Us1jDIDzEtgS
p7sOvbfOnQGdyIXle3XRAf7hORHFB0F1NTSKpEAUy6AXrUPVyGW6Q4HDmg9p55Y589ivMTsWRex0
ndt6w/ycmLM9gIMsPyjq0RrcIUCG8BA3ey0MocpO3W2CzrFeOuuBFVeB7vXsrY2em/JoRb9mEJjk
uyndROAYC70CkVcdaP6g3pDmOhl3AROMM12NLYG0NKhhaaoClqBzbUHi2DQZWJgfnq9eiO4UQHR6
zp3lfpRon3OFIKVPr4Pf01N53PEFRCmaXglGcHNPQEFa4B55QmnP3d/v7w3n1vv+w5hsR3PY7tBu
wU+C0cnhDXoRfl2+k59O15fvAPYDMDtZ0QyV+44ixbjb3Bymh+dn5CxmEKiC12/eAaowom3E9m3v
NQGaoN9+K51y+4HJ4qhFXt1d/grutQbDu6yCiBTkJUTXNdngjB6Q0GxKBy3xSwP+b+/gJJz5yRgV
O8tmR54t57I8TqH/Iw90LBTDEhRIPT/sqRnNNsSMAd9KH0Esu0mSg4kcVGcK1sXZhX/kKNhdE5Nf
TU3lTVDcBKE5WYkvqR+RBM8KCNdWlgSmYFUK6Nct3URhiWjq+WpCNR3avs1Tv2jYUevewWa3Cef3
y1vGOTf/LOVEyPIRJ170VGVV1c1l6qto952qD4KWbfV2ztx8qAWWe/neE5X8Iop7kiQpq8ZmxHpA
LYwRph0pBAK4h+iLAO5Y8iaNO4x8SH19UL5TsOCB0sUba3VvIPCKiLo3g9GLE6O2L+/hqtqd7CFn
Y4KxsMYwx8LCJvjVGqmtxeOvWZeuZqJUAhXnEyD/LFKD0hHDQKjO63gNhiAjxGRjv289Nbojo0P0
2zzbmP1NHr6aFHmI+WgYkV3qx5A8hxma06TBGZloZvCqep58COdBaaUlD+qADynjxKHyo6yndjlv
L2/tqs6gJmXoBmJyWPFz9bTSshjCHupJQwxwwUiniOkCrVk9vRMR3OlNcz/pUg+tCZvoutY116ib
TWSov7JGFxze6padiOKMclAV6tAvq4mbD1KCOix6Lw3v8o6ty9BU8E0DXEr5aFwrVTqQoU39muSO
Kb3XJrrnRXVvkRDu7JnVZmWH++ab850UpDbpj/1kCHZr1TSh5PvvSrjXY8gmzK2zIETOMKi33JbS
A1hKnbkvnCL88Te7hkqkiRqojJrSuZ7JpJ/CtoYSLFmmqn4sDdWuU4Gmre6aKWuobSJUxridcyF9
nA19VHapbzTBYOdgVd+ZYxFs2jIV1QxEopa/n5j1oWCUBgX2Lsif8g6zyao7TH0S2L3Vy2mC8sdE
6hCAfk7IVAP7EChD6je18TjM5jsYewQ6wMdp/5g7ZK8I0ahBLH7IUmZEupo1U+pnRtjZadRfUzW7
yjPmhm23ibP2tsU1lfvkiNYFp+o9PQ9jr4kjN1VCf9ADgUO5urEn38OdoUzTPoj0cVnzZBfDXaO9
l+nTZWVcsUgaQfs4MQERA+sbZ/TqvMc6O+hJ3nW7kZjJVpdLZH4ZXMeBiCJFPq+9bPGZOM4AlrJV
9OGIY8zKYZPXMBfDTzqTR5MM3/MaZMNsn6JjCOU9Jcu8vARajQqOecVR1DBuhpgECwaSRjlXV2kE
sD+ferg6SW2TJrM1qQMwcPYiGaEGWB/GP39XzgRyx5jqEZmsek79VlbA3VwZSAMEuSmQsmLBzqRw
F6TBuAs1xygdfyo+zARsLlTbDnpol6l3WWP4oPifMzzZQM5+wc/okrbAGU7dfaTflTFGXShH+Pva
bYq7omJcfH1sMROg6wVG4P8RrQCfo4C0zDK5s1MJM0naKHjU9G8pXuew3BixTdJtSmPP1CaMEA6O
JnhydPkaHqBA/Mp9xBajBCwrigI8B+fy58BxTHkqp/7cZ27aImzFOCR2f3l7VxxLjSiGhiqooUM7
uXfbLJmpULNL/Pgjw9DCu0C9AirbZrMvw9vL9PfL4vims39O87e8z47sE+tdNUVYk75P/CjbDPk+
8tNddNcxtxtuUCSxGThxxpdGfpiAzqGFF6rvdfOLajcBc3LNDRfWGY/eSFtQwPyPX8Y9/LKl0TbV
sBM6s2fZVn4EWzxl8S7yrW/lQ4iM9Na8oyC7tmyy1DtsLfIIuc2DzNkBm/bD2l/+oJUnCBg/KL4K
KhGE+Nz3jEbSWj2AAH6pfoz6S2EKjmL1Bqv4DzOAgfHjgWdS0kH5IpL4mFR9FQ1PcW/L4PHRPjDr
4+byUj47P7n4aMErmoaOW6TiRT03gqUc0laOES1TFPuk70PmUvVJbkHTVDcwvQ8YpuYy1fDNIgQX
0SYfbyJtU9WdK8H91/WXUVTwXLXKiG7RQaLqVNW4D4rxodFo4YM6crD6rV6Cuwsc55tQfunye8au
KgO1CdPNy22sPspu2b3M6i5iCWipmOCerx60ZlITJ2FZlrYc1MmVMEiUzmB2TfxRLxxN+2HFgkd3
9Y6fCOBewblWaG6N0KSgeerMaTtU414xD1r1Vqvmj1F5YiDQvnziq7brRCRnVmgCPSh7iMzZoxof
QgCxY6a4l4XwVeR/jAmKV7JhgSNG/vSwTnYONrOgSWZCSpkUHmtn3UsxnXGD+T54a6223QRxPtsh
GVM3RpfBtqdxL3gIVzd3qSEoSJkAc85d00wfqiGKJBjQ8lX5Di3yELfmJAVmaHZM4+7yklf1FvfI
QsFuKazJ57rSEyUIswArnlTtBtbKHafJboad1ueH9HYkrbBBAz/45eaeCOQuSkCKqFZG5IP69hjO
CCCoSP1XNxC1TkUzFd1EHvN8SWlcUi0149RXpNRO2GvWObRx8p966gU5KA00kW+/LhDAqiWZBpAr
966CxwCBkoK7b2gR7LjqJ+PsqQnzwkxyEs1ViRepoXP54HggyT+6ivAImVosFNzX58usWuRrkzBK
/agdmFtlNHaMsdTdDtWabdahFAqs8+xKzNjWmpXsZGOq7ycrjAX6unYzUTmhmgVyVDwvnHuo5FYb
px2+A5R4eLYc+fvlhfLDaz4Xeipg+YCTSxkq0kDHAuepbxU3ew29YUufs52xid5a0NQ8FE4CEIsP
Trx7zVEUUCCm18keyIHmhv3hsMcv38L5jgZhDUsifAtcGn1LC+JR5aPXhk1W39XdCw38iAmM7arT
eLp+7qDHuZfyACSV/nFidvl8nGt3QlUFZGqI52AWgKMWFVTXXhCKOj5Cb+SSgBw43/IhsFp1JAw5
i9Swo+pD1n9cPlQe5/ufjfwtgbukRS0perpsZOdEwPiiYIKZQL4Soyc13lmesmsCO55iwSsiEKsQ
7qq2E+lqs0mRiOvtRM1f5cFDK3HX/8iLfj+2NzKzw/EpzB9D1tgzQS+uLjC468cp6xaS7hZMBt8N
p1YNnhikMXy9Ld/TPi9tY6IblqALrR1vmMG2aNXWotiRwl0Tygc5l3eCzV+eEN4GU/hppqLgBGQe
pDslbCzRCIycPI2e8iSz9QS2cZacTJd3MprMiDza4Gt3ukTajOrf2MtT8Zx2sZ5gA0w8AZoFLHBQ
OpVWAfhMI3VBwZDaVYxE8LKvGqmTFXPqRpNEq8ZyeVS71zxGzyYScSERzc9dewjATQ5yOdk0VMq7
D3HeFmSiQeKHMzhUCRCLkVcPz0r4Qgo/06qNotaCHMuqy6IQ3FPkL5eJ15z5TVN08kYNgUUyGrgI
z+1ouWnyHGco9eaY3Vsfg2G+y/pB8P6smQgFjr6qQ40wMJKTa6CFsQLPMFLBqW6bI7xaUbi62FJe
S1UDPP4ElA2oUXF3tR/o1KQSjFBpHRUA+bL4qRtRkws/Ll+HxX5eksM7XJHcRlKI5DwmSLmsDWJH
YQocZ7nDs4IXFvFEKuqJXnO7TtfGuV3tXNbELJFDndONWT2Nv8zipXPlerBZ3/zFScE9UAw0L5pI
G3H7GNYY2jMkNUxt8SEF4MfVXi5v4NrlQtyDfyYCDrDanL8W1jjWkjEjjT5/S5qjNIZu3DYCy/1Z
YP9yShaK0iaMJsFKzoWAaDMMLYbkRRu38i4OzMmd4qJ1MUdachpJobtpCCVvzGOA23rWgZCopU6t
VZotm3X5wvr0LrVMtwiDwImMYfGWptobi9p0gkbKHIuFimDn1zYGThF8Qnw1IF/cxqRoxEpiIsE1
akcnbfamaeu9LtiZVSFAm6PwgzuifQKGTtwjCbX8Pk4r5s+xXWYIdV/U9vbyAa/ddTxYuIMygU/A
wwfjLkDxPIqZz5Dxp/1HXohYutbuA6J4WBKAD6CivI/TNKUaESwCuSJHQuyRNaHT6EeY605GrWwQ
mM3VTTuRx2mTmiN+NZES8kP5rs7UTV8MjjA3vbYoeP7wdVCWUZH8P1fZSOu1XDYa5icyeopSmBQ6
exoZPYvUm65IdmojYtpcO6lTkZwt03qpKZK+Zn4ZviJP7RKzEOj0qv9yKoJTaoswra2Dgfld1Rtb
NNvJTkwiNF5XVbjNEdk5ddHO25IYxUGKSyRfFKhLFgHnW7UW2gz/XDdPP0c532Q2M6kzNKw4QrSX
mmgBFyEY1l51jNelC6vf8rAvunRywTRzUCujaJnfFnd4fgKXJkfdL3xJcwLBXJA1tYRLiCHyFnp1
0ABxLqrVzYBlfcl8rb+S5TvaRbYsPV7esLVn1QDMGbUDtNVTi3u4U/SG1gFdzq+wnD7H5Cdl31G0
zYvu2Oq+4dEBnMVAsYK3fl0NSro+V5mPK+LM47xVyUuivUS5dgiiwq0nw4tSUfC/qp54JshSp1lm
/HHLA8gHxFzUYL6MEdNk0O6KfHBihlZY5WHoZ0+ZvmdG6hgJ6qTR4AZWJQqe1vwJjKEC3gXhk4Ue
3PNDxDPUB3QOlnVHs72Ui2x9zhOnHc3DZOSeBM78y0e6Ymh0DJKjC3hR1mWTs2azOhSFPGaoyEro
WGRXRun26s00Y54ie4lFz/3K+nQsDFcCMzB1/bPP++Q+BHlXRQPDuUayL6ff8/Gtfi2L61lU2luT
YyyAKLBMoJX3k+njRE6apwbKwDrzh/xKDfxU126mpnnUQMavy/T18haupVPgWKhgD1VROkVH6Pmp
pVZsGv0irTEyEH/0tHTLBgwbaZ1YKG8DoWdl/WFgRutgwJTukEgdtimrpe3lD1m5nkAPq7oCRqLF
zeHOsippTWiXZb5UV05fvs2da8Ib7URdgSu3E9waqAQoGLaNghSnpS0t0nwcy8yvVSQ5h9ZuzH21
VyyHzraqvucg2bq8sNXj/C2Qj3uHosmriC4CKzcuPFTY5++kPVDmXZazVhvQoTXLdG9jKZFybyDu
etDXAXawSXY5hiF8gKtHddvIMYEfvg+Ravg+b8cPTG3QnB0DZ7PAW1o9wRP53ANZJnE2xhrkJzpi
B/JNKmOXWr3dJrNgS9fuPWYt4tarWDHKauc6q4R0wKAXjflF4Ekk2aQJOmk0PdoMhbXLkwpkYpYs
uijLg8o54joeQRO5PsDtwD59LlReOPTMoM18A3jf67EhP2igAzxhBZFlD6woHbNMs03ATO26C+dy
K5tj/jimeeRayTB7mMCK4Pvyma+8mzqqSGA7IAAaKp+X+8RUqEOQy2aQZn4e9tlmzljnxBEMktHL
IjjPmhrDSf00foBy8CirOi3rBKSyzDfmd72eDj05DC6CuW0viYApa/g1vCEqhuahPx3zDTlNLqkS
0z7OM5/W9XDdR0bgBYRQYA+j0ANnQLwr8sL0YiACnIkOwHzglfDGoSs9NtSNR4e8BxSCDFfjjDkQ
pKkKwcav7oYOC21h+IOCusm5MrRKnpFpqjNUX4timxalstXyyNqkhc68WVPjWzUI8v3l0167YAB6
Lng6A/aaTz00bazMLdCY/mwA9G0ot9P0XOuksEkgWt+izLyy4y0Hm4aiyipKtufroyyOwyGHspf1
QdPvWCG6witrMQhKFcvAQhRN+d6DXMGwhTnEEZfafR/fo6NpoJhRIxoqvXJO4CWGS0mQeTSgBefr
aOMQiRQ64ZwivKcmWpxmWxsle5LbfTW+XT6flU0zAKYjcDFV4KkJp7Y0z6xQjyhuY36TtMcsF82y
XRMAim8E1rDusLTLpp5c97HJU0YTrKYpStNLFYpZNU1rbC8vY+1oQFaDTpQl5kWV5VxKisZ9rQ8g
5QVIOgttZInNRB0aa+dyKoNbiZ6XC+/jshKghZDiSr0MXfLAAYjA/SsWcmHe+e9iuIs6QY0n1kFQ
h5KBMs4OHR+RwPxzc3AmhXuQSNNPWVBAitRtx/JQh7Zq7ufCiQtBIUa0b5z3Esh6JQ0qBA3TdiaO
8lG+DJOri27nqqIByqIhr6IjLbH8/UTR+qlSFC03MRBaRaW+RpDooYomC3ZtTdE0WABFR7VeQVng
XEqTjV2Bcn3hkyZ4tYLbIDI2Q2ruQlYKVHpFCwDLQTYVYYJiYOT1uaRWqWMF4wlwPmVlXNVqAz6+
SM12sRoq3h/fHiAQIGJB/SMvxcXlVW2OoNu1Mt+U0OhbPZbZh9KgiaIWJB/XAj4UexeCcAtDZACs
Ol+TluWlkZZy5i95x3tJfep0MNj7YPW0B+nKdGbFGdpbqXUvr28t8Y52EQXGG/OUsUbOykVjsHgX
SuaTot1NUeqp/b2VD1cDKEz0MTwWWo0M1pWhSwLJK+oCYCwiIw3mD33h8vmCw84KUMKCUi4Rbqsq
dlj8GDGeTX68vMJVOaDFQacqEv0yH3+VUq2PFcUJhhVaRke7aA5dfcxFeLw1nZSxhZj/g7aXL09T
2ACaXXZx7jP5oxqO1vhCI4G1WBcBjIOlgsMIjQDnO9bN8FeJkeX+KL3kxksEXNjA7i7v1oqpMGUL
ASS6DRaUFaeGUTaaUaIXn8vQUEZssr85jhMBnAUvSjLWelLlfm0dgfCeZzSA1kdhNWTt1JcKFu4U
QCgYo36+V2VIyzxRytyv6BGYXcVwEaEFIkO0JgU5BBVFK+AGAEY7l5KTqa/Bc5r7tL/CQElbTX/2
4XNcPF8+lFUxSPMiB4+sMrBi52KkSSZ11XW5D/TwNvMaMJxWcutYlcCC861zSznb1H4L+jQWJw/F
ZKRpLRU9NKyzbMVsPQjcsDS+g9PY9FdL3BMPlc20h4SBK3MOdd9srMMMQs3+nVgPf7xswHk+3WPg
mOCInS9bm2k5tREqZ3n+ovY/Av1e0m9j7c8fkzMp3GMflt1Q0ByFbGYNB8vTUrCUlqKG2TUzayHc
RMc8MKvozeXeEXSWybGhonoFxEUxGRgkib2sCBhJ2UEDfUmMYYVKLiCEWDEYEGqai+UDKoonhEiy
klYJmIT8mGwj0OMl0i1tBQ/Xim4u9HHIUlANc2H5aTgo12JKazehxUud3H4AoWpRbFI0XAXodb6s
D4uac1HMmSjutlk14OmVCVETOepJfxVjsmBN9sh5OVL+HjX5LqTeZZGLil0Suaz+5EIESk6asQX2
3xwfKzcvrgxDtxvwDtJJNKFZtDpO26N6BkOrAVGl5gVPU1XcJvpV3r3U+m2V/gisUrCba6lCCwlm
VDqhGWDG4x5gXIqgnigA8XNzlxDZrqUIXLyVN6uKO0WRrcb2UDiygYAhq8w/LxGcCefuA2LUjMol
zlLOPwaZ2lS507tflw9vzac6E6Ken57RRlpkmssKkT9LXP1Voo4BZjZim5FtEXuSQHa4rTRDYEeX
3+W15nRnOUVFkBxOQ47F0b5w+7JzQ70S7N9ilS6J4BRzaucgJAHwEk3kDFsAEHWwkjV7UYFftBJO
KQ2qAycW0tQfDptR4M6s//YyLxGDE5Hi5F41dFA2RWBhl5CjlX3R47H2luHw//vzPENV0eg9DZZK
O9tPj+o2e88OlsO+AcFyU3uHQnImz9ovRPGXlU6wKotzPJKsa8pBRSZRauvmugmDxguoJCSYXDId
X8//9+q4y5tZDatZhtUBJw7K6GVWbOGoGGArmna2ZpYW/K5GUYtCmoLTAJBYtDRMNWRGjyj4SFcR
SJUbF+V/ZF8EWycSxb3EKNMoed1B1IARxIo1OGFkurRG2ll+btp92t3nkygzJpLJKaFEprpuKsgs
UMuuhw1AbXadbJqp2+XWVUfeLWn/Fwrye0P5HFYoRxKMsopV0m3abtGoe/n319KtgEHD0UAgshDI
ctsYlUUT5AG6cwzFsfz78io9SJ7xs9g29psCWq17slMxzfay1DVX41Qot49mPkhdb0Bo7YbevYiP
c+0ZxlRepC5VoA3RB31uyOUYkbOkWgAbyj9ocSSE7PTsEcEPS/686oH46rckbvMCI6I0SoB1MSq3
iEf7ZwXbqmaby7u1qnUnUrjdQoDV42kIlocJw6KH0hm1q7m5CtNHOccUrXrBWYiSWl8NE3KZi3+P
+A6xqMatLJfD2AT9OyqDADxsKB3uhpqI1GDFqVikIDdL5E+cDWf+9ImB340xhvLYqNtM2iS9Uyna
Vu6p3YRvE2jV8jG+6p8CTXCvvjqikIw0+mcyFRB2bk/hX+udmQN701OMWZNRMVESNxIAbgRCeP4U
vSlj+NNANqjycWBsCV0b5TFQBWJWemDPFsMX/9gYEzbLAPawiuyK8DnpSgSXqZcCVlq33+XqkSJr
Yo3+9JBk2z43gH+g5W6SSkH716rWIKOHmjxBr9WXPjipVvQ6w4L17FpB8VGbHy9fBYEAvvFNyay6
rFgBHAcon4L8JRH1fa6EXtjLhRxkgXguZfFz45GaSpfVBvZSjsDz1GibsrnNybHPb5MJ0+DzAxuJ
HU4inrTlPp2/0BC74M6RdsfLyZvhSbMWD2SEWOYhBKt/ydJtFmdeS0xXiF1c3UUdCQ9ARpbrx127
MaF52o+LsMiwDekWwbTAp/1q4LGcpfiCRjWElJ/cZSeRUBJocjRHkJBGOjxoTKpAH2RRiFIQIjHL
Qk/EIIEGmOciJgPEaiFMaPLjpHV/tZgFuWqC6AwpyHMpSY3+6C6YUUPKmqWlG+2UUihwb1earEGR
B5XTluwmoB9ciJMwlD1VkmIp12pmo+nBahA2XifdVpVftEZxwqB1oikFPwk4m0Vpz1UTciqe28kU
wOM4yHCxTExPM4zrTP8mx7FjkqPEMOivd6USdCndi5loXitXOwNkkRk4xGxdSOnx9fnGTlBk7JHB
0heCovPtxmRWM8hU3EB1W9VvYVyjnfw9QWe5eNO/+sXnorhXbgyZJiUVVp3U+TYAAXl4PcXpphgm
J4vdwsxsOjj525/bsNP1cRamDPS2n6aMLYlZQ30setHbvfwAb0uAi0CXA7wfvOHcqqqaFITMQAcS
ghM0vCq+D8PHUN3p2/FRkgS3Y81yKbIMew9GTfCwcMthMylzdYK0OOyjDS3BvhFM0gTBTbrXO4OB
rBUN+obB3Mv7KBDMY2uMWsk1UIzjxiz1jl04uIy+jdpWS79FQIFeFrbo/5c9/b1K3mSatVwmegph
Q/zLzI7BJPj9NVfhZBd5OHnCACRtssUfKUxbUx9DLbQxHM6mucCZXDc0MoB6S6pPBxDq/HoZYK8x
yNgzf0IWcWg/srC9LqNj81ZIB1l5k5StrAQeAQNhrxzASH95H1cPTVm8PaSOVWSNzqUvqL2s62Cx
FfSyhnskU+h947ZONbxfFrRqRU4EccvsE0ktUw2Iz3p871VH95PcazCEBC3o/5ugZcUnb1CSTWM3
t1hR8iPaRBPmKMRoQhGEaWsPHcAYSJuikAnKtkU9T4TIlZGUSonVjNkL2tjj5phHH5fXsaqBKFou
kHo8QDxNg1lEY2llMjx+TEXLHOqIXJzVEzkRwK2hB1gmHWUIKPcUFOChEztE4H9+tsd8uaYnMrin
WiIGGwsFMoqDbj+qdnoAUPtwa3nl7r22mRNgZFbj1c6vHNGt45jOs7KpvA91Jwm+ZPXATj6E03My
JyxRJnyIou2T9poMG1J9u3xgPCsqlAGv14kMTsVBfVUnTQEZtS+jf/mqukpfozflo8GoUA+E05ve
0Wq7vJe+mbvK7QR0BPxwxy/iOcXvUjPK6AzxnWdsoPfObGcHkBJkpTNfqbZkG06xAWIutJOn0qsx
RTd2axeD3TZ0m7/OT/LP7Cf16F7GXy7vzKqRAQRnoQEAhIHnAuiyVEk6SYGxflVcDZBHn+70vRHv
/jcx3AboCQllsNLCyWWHDNPzho8aVDH5Tql+AVX7NxbgZE3cMzuPtTkHC7BcG0O7DTDiCKlcRVCe
WdVaDAMFh72qgU+J01o1sJhkdhBiRI9o27N16amp+83lbVtJtENvT6RweksztG0nMtDqBs4m7twu
2CmqP2g/euMFpdeqNR3Q4qWArUaiotCqkbOIiYZFAKxBNXBuR5UiyGMpwJHFtBu34ayo9mTW1KVZ
XeV2ZSoiAPBK8y0WixI8ouHP95azeqoZtkOcm4jN1dntMPa8xyAscKdqynEoMfC0Kpwazr52l4Yo
3qRAUagCzVm9DSdfwNlECpK0UOrwBcQZtO91ivuYb9kB4A0jETmD6/v7e7WcAll6NCCSCGCSZnCU
RO9j+k0KwAGSPF3WoTUXF0QfGBCFbl5ETPxtMDRg+9ok87XnCNOKDLcxvufxdKuFN3LbenIlbS4L
XGnIx0xGvIqAjgPXg862c80ZZQ08SSwCAMWq1UMzKJndKm3ixX0/gE4szcAPpc8bhPjxvpuKyEPz
nrSz2qa7GdJScWiBST9DG0gPhRW85kbWoVyOjLVWTeBpQF+pnYPYweuzDv1FeWce0qhWgVEaraNJ
Y+sKMNZwf3lNa4e1UHejxAz+/y9MkSwspAYQUuZLZrNBNtYu29hpSerV5p8zmWD3VA35BsQkiHLl
893rMUgy1cH26mt4nOTaC/PKlojgjFZzNwsycunyUcAIyWnF0hQYNBEMy/jWvaC3vtiiQDnCwwSn
bCMwlaub91sWzytVtIkKGmbcKiTm8+qgFQeN7okmSu2tRaiAyMInQzyHpnVuSUSddSNccPVzKAfO
PEyhW5r9DzWfY8cqhtck7diG1sxR1QyElP3kXdaR1RTtyQd8WWfZt+gLAcq8dJHGQf/Lg+xY3/uf
YW9Lg9v/TUYH1EYmho6izvxl7ptsVmoREqw3w2zJwpk2miVa0eqWAkMNPha01aLod66LsaqXTTVI
sFG1C0a3+arNNkw9Rsqd+T3FUIUfl3dwze1dINv/iuNeu2RkMfDcMIko0v+q2SMN+m0ol56eJW7b
CpyyRR14/xddbujpASOL/oXkYGzbsrYMnJYiOXO+kd5YM14n5l4zkxugVL+PhSa4dKvLQ5ss6m3A
NsEbPd/NKTCqvon6zE+z1g2rK71DexlaQFD9i1LBS7bmnqgAHKHVCPQc5DOJdRIF1V0qTzQFBr6o
6k0llR4prEOBQSl/cWInYjgFwdBG1cySbhGDDqEi2vbgOQGyyJWD+RDPZiuQt3rHFsTS0jQIJm5+
giOJAnB9GugSkounsd0lILCs83qnhsCrY6JEXmxRvIqq5/8j7cp248aV6BcJ0L68kpJ6b7vtdmL7
RXDiWPu+6+vvke/cSTet28RkZgbIAAG6RLKqWKw6daqpVY7opdjgUjITG8hJgBKqnqf7zrdrLcEc
Nlvzh1VTC1uoHbX60+2tXTpBcJjJqA4jIJI/kxMXJyglQiSXKlonpPqU6SHNwkOY8yiQl1TyUggT
cumDiFkVHtQkMdZBLpEoyu0elPPxqk15mL7FBeH6VNGrh04DtltF0qtcbQMNiF89VWknjRmdBNBf
GprIW9aiKF3/5IbAClj6N2OqJaPteqil0mGYgTSNdi6aGxmAfY5NzwrOehG0McwdiHgJoFB7bdO5
MurTWHhA+ZoFEdrBboNvIijI4sL55+oApcdaoAvwWsq1IMwPAP2+gqaJMd7mINQVN+GfLOVCAqML
TZs15qgAKB3Uhzx2uoqm3ibjZe+XzOhyHfPRXah1FIsYpiZhHaHmClNs992DqJLyyfQyx2y78+1d
WzyeizXNf38hLQAjfGvMgHY8BQdnChU0SrYGHQojcFUDD6rb4hYWBz2QZLyn0UYDEP21OD3qtSxS
cafUwUDGadvrP0ByKTfbrDymMcdBLKwNSX/gN4HdQ+qaJWGy8jYv+nZ2SOV6rPfoBw90j3a8KRoL
toRKDm5/4Cs/vdH1mmK0P/gZUGV7Ed3QmknLdqsJPINd8ENXQpiNQ3Fh0JS5GyDOnLaiY3cA1XZW
gnKF48WXBKHOhiGMM30fOEmuV6OM2jRaMewVlcPAVx1heNWFhLT6K9DGHG1YOiCAbAH4RnEPgGlG
1WV5TIUIs1vmuNeLnSjfguBx6jhxL08Ks3VGocVSPUFKKm01jK0WiVyeIl6wuQB+meskaOrEkDBs
HlspaYUSXClVnO1TGUVd5WyayFi1Km59I99btbpX6g8BgDMRtWxfNT9iUV1hvBZKGoG0UzJeEWAp
MwIuGeAtQC40ky7I1wfZZGOTqWhgRD3KCYaAmCZgpEJ1kHIfQ9Pu1YQqlt12z76FSdqJ9Ou2oX/S
yTB+H+KBywUOGP3YGuMsVaEZB78GoDuLw1Xhbft+Uwq7KhBQ8utOuHVcvx6Rn6lpNbQi1bKnXiwx
PeAw6CBV2GnCL89w23jVt8cMmN5e2nbKrwxJDUHehfIqbTYmj+dngSIHdA4z2ACdkSIwxcyWVako
tMFUA7pv2EmI2onurxOMmUODT0AxNkkjhT86gjRRQ+gIvqoTSR4e4/4gDZiMNhkrPFfv+pr34p33
6steYgIuOANUDVRRs1e9cNLioHd48wKkLci57wwIkleFWjacsvGC5Zsi8vVoZVfmRo/57y+k+INa
BVYRApCWbEUQGytveC9Zxj2vBL7QX46GAiTO5nfMzL/NCGolr1a1CmwL1mPQb7vgp5G9ZCDGyZWI
JqJd9dNuqP076y2qfjXpryDsHlu5Irj7DDFeozWd8xRYcBBzIQQtyQAPoa2L+Z4eqmAASj7z8ce0
SdqPdpJXU2Q89AXPjS+JAsMj+mFRMsOEM8a7dl44eeU8yyANY9sMNjJGeWI8OLUyHmpiWRIeNmjY
wZF+Ia1Sp9BUC8D+nxtr1ZfHQn8eecCnpaoBGDt/C2GCO5RwhaxvS8D8ZdNOPIsKyQ/BzKjma0dj
eK9XkYZswti5ptI8Bl5tB966UTrXRz4YxwkkmLBv/jmQDpPW565WlLbmthXmOCPB1KtiAiBwqp4l
zw37rV68DLz2tQWbvJLC2GQmFlqDHkG0BKyKNUch5y9k7N1EOzhi2HneNGgCri1Rk7p6ajxAbJt6
i0bQdKtZu8rcfdx20QtxC9wcur/xSER3Lpu/HkGvhNo+COhQBzSnggDLRbyHP5CB69BCbckE0poJ
yvUKSH/Mq0GOXD5r0z710QXMaydY0vS5u/R/MpibZhST1CsryEByF4BJlUaxC1sH+6Vl317N0pnP
k6VA1ofLAeM7rs8FjqIr9ABg0DA/qiH4x30e+85CfIx5sL8lMFrlWcDvpykkjNNaHACoslywQKFt
AI0RmsZZzuLGoS0bdC1oakUfzfVylKHCxnWACYUPWuiMKpKpmLl9e8uWVBksA/j9OdsNgt9rGUD1
VPLoQYb0bJg/ygejfSp9dHxyotbFfbsQw6Q2jQxPT6OdkXavAtCeRPfABi+eReOh5kUJC2kxxAgY
fDTjboD5ZNQtlzPfnDLgtrOkvjPU+tHyxWOio/5iRvpZEsQVevfRwJIOHHtdOK4rwUy0LIAZJAkL
eBzZH+xalZHfrwk4aIkqVhwHtLTGedbtPIMAUG42U+yrk+ELHfhNJ8SMk7Sx+vfiDkMlpCdFrGmi
y+5tLVkKCVA1+Fsg++pALqWNkwYhgZeX0r1mNL4bKVl89IcmddKqjdwqkRvSxhK6JzzMgFKAOqHW
UI00BBEY6buwc0ck7M9pn4Q6GhS1LHdlkES6GDo2cAryS0m2q89lLQfkq4rpg4DVTJV9YD0FZXgf
eWDd9XahRWrUbqLUt9thJKb2zx+11ux6oNAAZX0ZDxGjMzGWA+yUhpdgI42kk36YIsqrusDx3fLs
nJlraJ4ehJDIBBsrun+vbdfLstIoZAQrSg2K4dIxo4YMmmmDLHWt1Dsl3fmYRYeaIK3NbBUFRDLc
rPyZhevGs2yxWFmYgTggfQyS8rEhkVU8Ky3P8pfeORdf+YWdsxlrP/HyFv0oqdPVL8iYkXG865TW
FUCSCyD49wCTJLNqU3dHpY3vb2vuguMBph2TBwE/Aoc3CxyTp0IogxhhVjIzh510L6NCQaVuJL6H
OcmG9C/lMZqXFH0sTD3OpAn36DEiSq9ufGtTNBiAiuKf8EfigMYDQzpq+J+P3os3QSgE5hAb2FxQ
lBLBfBKUmuhGTwQM/RDkc+vXnDvpE1/+Rek+iU/m9nzc69dKV8CZZdqI4TJaj6pvF6MlMQpJoDTb
StAxJRQzNTHUM3uqomqd9KIbegY1y+kpHb2NJz2k075QFJAiR3dN7uaW6yvmt9tHvuSHMed2vqZR
pMBsresvNPXSN6oQbTRy1wGfIaCxXzYat5BHR5+UkdNut+SKsfXz9iPUBgblWlpQGK2cY1zCPs5z
R8V8+Aw4HB09ZYp/X2IAbl3Lv6ZMX99e40JsOJ85AMpInM21hGupTZOBjQkIYRAnnQUjI9OwNqbn
2zIW9xFtu3N/F7DxbMIkF0v045eIP43orWn0uaNhpioNeRMaluTgIQBKuBknArDg9Vq81K/+SyIr
R9vCGgmGl9OsdXWfl86af4hV3UtBjL8U5FrJfB2BaB20blr658E8YYJJpzarofIcpfZXt3dwIbgC
pxXAU+hVnwH4jG4A3JJ3zSf613safPWQqQexo4VpbFOZR3e3KAssrKiIg2gJ5GXXu5iLfec3Etox
zFAFx3vfOjnoSgvr2MThGpO7eHzFi3cskhB/C2RUsPKaZEx14KnD9H0S3CRQnyTxByY22HlLB/80
RartwczBRvwHu6qjBDnTUWCICfNmyRKrq4cWLVJqZidEVegY2CnvKbEEnbXw+kIyBz134Ctlzg5U
zFodqYB6VoblrzthhsXX5WQbU6uivGQKq0z3kl0Wl/5O18vBiczuFEi+9RiWsnaQwI3Acb1LNo/Z
uXM6FpAqNI5cn3BtdIFVJj2w8jV6LKwPszoNPi+yXDxWlOvmZBb+QMPbtZSyMfSuVSQgiNT+2GMg
YT4YttalW8nX8WezkkPLrgV1q7WnuJnc22e7vO1g05n7L+BN2abSbFIyY+gNPBT8BJPfPLmzyzFM
HLEI8Hjsy47C9TVUjTPPjtrBRM/TkNFGx8O1awthL04YLXz7mxb3HRg25Jh05MDZV6WYDnkSajOO
rE1IHBlkGl/jlsdyvWS/OFlTAuHgPOyPsV/Tyuo272fS0bq0J4A/HDEqLOKFbbQq2/RYp6fby1oS
iCQX9GimccVNfn3Qlg6y4q5DP14d6Ye0f5FEtD4f1Kna6mG8uS1r/njW817KYpRqsnRvmOZGqzqY
B8PKnuD4o2pwLsVF3cVcSGAZ8f7Hq3m+aS6ioVw1k963YLORVRYuCGsiJwhMzwUnHCa5jv2w1sR2
dJRByhw9mSyJZJlX7Ucz1Ve3F7x01cwtUZgfgKoTzvP6S5S8GvUOfdh7dSrAw9sBcOiDGNvt/Hig
iRI0GGFgnfuw6ThOYukyRRgIAiz0whp4hVwLzvwyUCMPO90pHxUS9pZ6qNvINv8A84z8lwUxyE3o
XyZBFHJcD6qHBQIyhCDHVOM16gSl3Yw+70G/uCRk2nRADUWwRDL+fuxwCdQFbjZNAby3ag6xgtG/
8Qee/xzvs2TpSJYCijSPp4LXv948tVC9vp4bFtLqAU36JMSULzkd/8CfYHCTAuZfaAZyzddS0FIO
otgONdYcUfoBz4WnRgmM9WT5HrmthUs7hxgRuWz5E5LHmLicB5avmSiwRrM7L4mRH4fkpxZwntuL
23YhhrHuccq6MDFB8YgKrhx++L1GLF7VfXEpcxUAxR8MGmA7jwD0j5tP/KJVnQKvsEG7Z2CuXJC+
3d6yxbX8lsO+F1Gsyyozw/UX1tU8yDrA8I8i5niHJXeIJzvKuDNEUmNZ6uCYihgXCdyhpIAqKbU9
KNvtdSzv128R899fuMJ+FDKhyQDCLLxV5pm2Kt+jkVD8AxA5Hga/xTC6bCL+q+QKK0mAtJCeWmtT
eb9ur4S3WYwrHaqqzX10lO2lwCRCWVJfNDhOc/nQf6+CsXsPyBRBLWdqbMkAl2MV2CaazcAb/ycO
xkJwgytXR8sjO+MD6HPLNzwIatXYVeQ3JUZ/jPlxe8OWjh7lQfCbgdERaY95Qy+OPteDzI97QKJg
jpbxWmsCQbuPPUQNR43nbWFv9Zl1DI9fC0hp1l2GejF6kwWCQB2RYXIKuzf01+eYNBII36vBd6Th
H4cswIGD9R7AOfz3BY9QxkB5GD2MMx7Q4jHeT2ZNRB9Yfjne9NXLP91GNK6h5+aTshLJI0bv4qEE
4UgGvECdYdDlx5jvi/7VB1fWbTFfIwVQOiNVMfMLSzgtxnkKiTxNcoUElbwKHSi3UzgSTTg29PWk
IAThPNogMMNGZZlFxNxILasCYqQHv4cu2qaYulVX4IIbQXukU9wgmLI8rm8vbSEem+mqweQIWlYD
2WPGrjSlH/s0QCoe1LVRuNKUD6X3IgJwGxVAgROrMRnCnMbTuBe9f2zTkI3EI6waW4uu7WsrCBMR
WaAElRpcrptCAU10P6B1lGcDX43tWgzjZ9U8bFSzmB+jZU2i1G2Q89elB910b+/l7Eivbe1aDuNo
da2UsglN2HuzT524BPy2P/RKQ4fx3Iu8MaFf/eEsbJ52CIVB7MBEXFI5RZHQB4i4srskuZPqBiwI
HAY69qVnzuRz2sx+oKBrGdObmOBEq1sztyKvP+9EWvqkPQYu5um6PsVIsdOw+ri9f59jMS428Is4
xs4acRIzvYS4nuZovCEHDC1OK1o5aNf4Ju4d+eVYIT1bEbo3qPMUuh89Sd3Y3vLSF2wt5cuXMLub
5zkQwKPQnw+mYb+av+KT5Q4eeTCKHX36aN7GPQ3Qunh7/VypzK1gJW3TpQWk2v6Dm5J6raGLT3YC
gOA/CIAdckeyVXAwOMfMFim+rJaxwy7RqlI0se/jE8L2RtjoGJqDOTZ06IguPuf3Q0nDl+Zb81GO
PsXMgtC1zpP6PTrqGGBNq+jH7Y1gXOGX72EMNoiMIK5r7EOKRDVZia65LmhBOSHx53P9lrox9lqj
alN3FcR0djzRbCNujZb4x28Reesc8tgS7a5HDeJBpsNmQvek8Rqu0oP8fBTd1Yv1VpFq5RFKuw/R
7e3ji+gq9MSrL7M9NH/tBUa4zCUSZPMZTcQonjjORH84xwT+kQL35oCTZ+PTf0pK9kUSo32h16d5
MULS5NrDOULeLr5vaOxytp29cb7IYbTNUAczRD1iOLcVee02BXpT65BsY3vNm8jA3TxGkZSxbgst
wZL0Q3xsj+1hOlqroibJime7LO7ty6oYZap0PbWiCqsqbAH1FkPE0J2ODPJGMkj28TgEa7RYFds0
pagClSYp9U0U0gpDpIFO4FxEbAHor49B9UEDG/UMTLi+WK0M2QDZgGYX+4M5UZTzH6SAxId7YyS5
+2Gu6eTUm2hXHfo1507/P3fGb9lMTKZPLR7VJTZiqGzzbWh31X2l0rKijaOf85PmNkBFI2V422Us
i8UcIIQRqFMg+Xq95CHWlQ6E1P05jjGx9GQ0j9F76isrBZz2HWaQgLr1pwIglVZseE0UTHj4392+
EM2s2CyysFLH+dqyjkJLzYgMo21pu7HAlC7OOpdl6TPVOLJHiOyvl6n5ID8bOpxs47bbCZMiSblJ
7ffbm8kTwlz7quU1GEuIBclbb2XtEvIifUs5C1m2TbQG/m8lzGUft3muT7P3lfsz7rYBsME7dVw1
6XYc90b+ZPqc63U29i/u/kIg40knqwqUvMWqSqd4V7YS5bHNc5ekXh9OM1lyhdmd/VkjdvmAWBM+
dHCGVcyxb5Yd6C+N+713jAv1CqVGGROCzJWGdn0HXS5tRl9kso3Qvv29J6Zj0ts6wTZO/yUTQBCM
T0J/jcmcV4peGyT0IbOnRku9D/SKBy+xc5+8ZcUutRPn8bbA2WC/HtdvecxxjYEYe10AeY32jnL5
U/GKSbLdk9WUHEH/x3X8lsQcW4Dm1TjrguH8/MNHIZreq/ZLsu7X9Zo3lYm3JubcrCyMAjOyEOBp
38McSEGP1hwE8v9Rwt+rYe88Uc3VZg4YxI/4KWhIRkS73fm2wHESy/c4kiT/UwjG46ZRJTfTiG0L
P57hZN0NBvuMtkx2f+QpAJ3B6MNZ8VgWhFEUQRPg5fPVCjTT+s6g39NzRNa39W350rwQw6ynU3y1
iUyIaTUwDFMtcQWSr/Tz9/i9cdLnWiD6HnRDpFsJ2w+0VJY73uTFxbj34guYi6SbKtmvNHxBhOcP
HUgNZg6TvPm8DZ399xfTupDDvPmjyC8asyzmDQ1o5Hr3yD1uXpJTv+ZBbTgrYq8ryYwjxashKXf8
Y0AfvHW8Abk4xzfxpDD31ZQnUdRWkKI8BmedRnZpi+708XFbQZY94O9tYz0g2kKjYoohxvul3OUE
oOJflmPaniucEqc4bHn0zcuO6UIg4wLztKh9PYXAzjXIXX5o1v5K2R5HYm120ub26nh7yDhBMRZ7
qfUhy1qDtQbKpzl79Zk3NIknhXGAWggKLGM2ZfkgtMQiPhEfjYNJco6Kz7/Dajja1jD8BewGc4bk
+ibupaZW1DEez43YKeDd9Cq7C8N81RW9xQkrFl/tqPijPQf1cHCGzWu+yOVm2tQlIkZvnA3i77r7
4g5k75GtEmMlOblHPKK7AdmZGPj8+kcPnAvZbLc3hiqqqppAtpvcBXdecN857XfRsk3Hy53bCrKo
/peyGCvT9DGsrQKy2nynTq+JR5LQHttN4pieHYv3OlCt8aa2ZVifuvqXwpnoo/FQmQZrNhzJh3fY
2Tpo0308yef4Csggxzpx5C0Fi5eLZUxvFKOkU1PIq2xkyZ9DR6DiRjtlu8RDPurFpx+5R3lkbItx
3dxqgn4T8HXiDXWtSqU5QwmS+Qp6OLghZmDSB52EHZXtx8cP3gifxUjhUhoTKYQYKY+0IaRhNtKx
iGm98pHQ2E4jLySZN+uLNV4si7lZq9yPYl3PhrOtTHblyEQm6/WH5+hH3jOcRbJ+RqmXa2IMvxDB
DhrWWNNztjdIfFTflNQ2SefwFIS3JsbqYz0M4GUgaOcGtPtu7MJN87q2PQoMO72tjEtO82JNLMku
Zs5jXsUIUf43vyT1XrBt7r7xZDDGPdZBEiY9ZHzr6fMuPr4qthvY4ZPmpAWhj0iGfbu9qM/c8Q2l
UBmLnnxTT9oO7mR3V9PY+fGjJJuD+6oEzlm1o9Fp96Cje/TtNR0OdJ0htbZ5583t5hmcypi5BxC4
4knzKR4KN/apvwHenK7Xvvu+7nikgYsR8+VBMndsVVZK1U5Y8kifDZLc6bZOZl4/w+ZB43jHyTgS
zUsasSwhKSZ2eFRtf2OSd4Vz87H9qf81NkMHB+JctVJZ5hazL5KkrCTYtfrW3CWy0750P9CKvscD
9EEhurO2H+u7R9rvkHwCJV1PsK+8dOLiVX/xEYxzaYZKysH7Ds21D9U+uJdct30rSbd5+I5km89D
+C0GZfqFPMbDxHlX1UYEeYX97RnIN1r+PFJ64q1r/pkv5oH2RhSiLXC/sXubjmOtFKmGvUVg4fSb
gFBeSX1Z+y9kMFtXxFE45uiKP9vpW2o43dpydHsvPW1bsjvkyMlwkPCLGXfAbP9eFLN3VmNVgxhC
oPj6ahB5G/uuTx4eHiaCquo2Xd1tzoFdglJpWz5+rE/5j9M6cOgTdYaPzvHp05o+nuD7eIo8r/PW
XjO+PIlNAAtKFZcGGHl34+a2p1u+k36v+vMevggQkyDXjLTAz6MB11+pj9vt+nQ6cSLeRYu/EMI4
8LQzJIw7hBA7Lalqg8OOQitvr2T2T+w+GSJo+kEEDcoWNtIVKwm9J/oE1Q8elFiyi1jmXHVLYRcm
ZgMBjk43xO5MSOLncaFGQzqesz5yMduLaiUGiegAR/NuPJaa9NN5GRjoPlNoYEAsW28Hw1tb6yjy
nQ8/FH0VEqMh6a8HACNcy1HvVyvqPIrfP6rX+CetVpHzgaGKmMjuvHPO7bMl/MumXnwHc3BtE3Rt
2aFG/GwfclKSu3iLAptK8CmCSMmKVuQRo53w70dy6MnQOTvOsUpfd11H8ypG7aE3HrEnewv2mBHe
qV7TnzFDCqjebbcHe15Eil24bxwL4TUQxWv0YXEO+6vKXotlrkNPr7qp1yBWIx4OwNzs0Wrk8K7C
zxlm1xsMMbAMOG0k6TW2R0ICl4DitWN/1lcYx+lt/cyxSPY42SgHWMT6EWFCl63SYp9Ztg4uzzf/
Z+aTqiZqeei+RbzBSQvu4Pp7GG8jNFOD8RARnjKxpXV2bpTWRmq1/qMQCxWU+ZIx5KSSyvJsjZ0J
qlrFCInYt3JIPDVHI0mvphnPBbIDl2AO81fpgNPDtOdRcLD9CyeVGpHsgdkAuXiSE8ECU2+Fjtmj
fFfbx4+MPnWHx+iQf7/tUL5ectdCmfBLVMBh4RkSagCr8ql2vbtHhELr2zKWtOxzbDZG6sxGz1RM
LNnsBbTIzFo2OrET2NoKY+4IT80Wgjv9v+O5/5LD2HGSNmFdFpDT0sYNv01u9V06ppuCNJSXGFK/
xjzXspjDkuLRiKwcsvpttj9jLPRdCcSEYYNDVNk8w31sdz7RwK/cYvZsY+tbObVHJ3/YrPzAjt4m
R3Un6oR7y4k82zj1+5EAfG1jMu7B5uYovt4a1x/LHHI7xGoyQr+hWcmmdA5n0zYceaOTbbHyKMed
LmnU5WkzPqUSJy0Bbng+7WdY+OEto9wFzbvLOpRLGUxw7UXtZAkqdn8+Z5CNoiTfrA0qHIRtQf95
bvN695gbsTTGMuj7z93LyV2z81wH1HCcIHrpArhcERMIeqWeA6oIIeVBWgFZwEMxLNsgAERoBQKO
jgV6JX7f9OApmgEdd/4v5+2j3n37Eyv/LYHZprYehDEeIMGAlUd2sTZJavs2103Oyvr17H/LYXZq
bHWjEmaojObePSf0OSeu+dJ9S11ucD77i1uSmFjZ9wKtGpLPFd2Fq8hOaUbwDO7X3EfwsoH+XhNz
IdWiGCkWRpmfayc6lwTBeE/UR50AchOtfLvc8dgmFjJPs1L/LZFNW45lWmiRhV38Vp9K+muix/TO
tznhxeJFeymF8chRoMadpaMSppHJ/RHY4ou3lyhgY4Ydcy4y7ooYjxzqWSB682mlpHVcVGTfj4Ld
rv9s5+ZhSAjXZt5GxpnqouDXmvwJM3n1T7ifCwLENdKvhIcKW3gd4pAuRDGutM8Go4ylT1HIVrg5
Db6jn8sVjv6GZqu0piXnpl6+Qi8kMo611sHfXmSoKEabwf4RH4btBJid7554wf+iP7oQxHgLw6uz
Wo2R3S2dZzCEkNgGk9fmtkeaPcEX+72QwXoKoavCyIoH1MufE1hTsuVsF28RjIPQcoD6vQJZ1V2y
mdYdiTeoDPGI+T47e28tg3EOkjJprdBiq7Lnyh3pa/B4qCkAc4g2gKrZilTaYOainZMCGDn5XX0x
qE5U13SdF73F/9T2eB9vttqm5+E55vXd+DL2Wd1KepCXJbTloG4nPKznQR+8oZafT9pbQhgfYg1N
26QqhHzrMnJ49WiCmEXD3ISDee+p9kBFEjjH7QOxnHAlnu3sV7LiGj3npD8d3UVsXhmhl8TWpyOz
iHg4oG6GDr31S7o5PtEcHJ36Ay8yXxA5TxxAW+3MPPeV9zEZaoxTaPvz8+Qiwd2sazt/5EQdSx5m
rpnhH4y4nhmwcMIX6zJAahR6M4wFc51cpBPcboe7gAqrxAnIh0ffb1skS7U1v3HA/QZhANpjltyX
Xu84U4Uxgy7vap2meHIe3ByoSgSkPggvXImmdrYyH9KGiA+3RX/yzjJ6dCWaWaogZ6GWqXCm5Qea
lJHuGvbggpm/4Dk4FPYrALZEOJYE/xPYBu1d+V59HOhb/Dgc1R2l+X5rbWbN891kZdxzoqeFGub1
zjDXiqx1FUjNsTPAeVMJTwdwBB41p49I6z6aR+foHbUNr+S8gLiYpYKEBW2DaIj8rDhenH+m1Zjy
EMKDKZCIqSWo17gJJpACDmZQFFC3j5g3uRVscAbixcbThoWw50o6c9toKR7alYccubiSVwfZkdaI
4p1hWxDjNVvl33Oeus9nzOqAjvY4DEwGSg/Y/Wt1j72iaz0Vy9VIhZE77QrvBqJthe18x/HeDfJ8
h32RBjqVmZsbF7nGOO4qaYcuNlDawJPL2Lmu4spbg0R31S6k0VFYFY6zPgFOThz6MhLMFyG3VX7R
umc+l78+gF0ugso8aObaSoO3p4TIIV1hmu0h78kRVLVgXSGo//1BzIeOPcClkczCLEW2Y3qY9DQo
FBNpUHmLLmLXRWLveI+qpv/z9vIWih/6lSTGomu01ESh4qHEsh6ABUlwBU5uiUlNik9C6p8zwKcn
eh86jvAaUd+WfZKSiK6Ns3TPrc3PqsMe9uWyGfvVRnHM1K4az5Y3DNsMDFevalyqpCi7YFdFRkg9
M0XzhphWK7Uo1LXXA/LO2RHeRzABIzrYw84vsffKY2RtErT8dwSjvjq31exEc70XA1PoSJvQAmhS
C/ByF0RIIpxat7n9JYuO/nI7GNNuZcVI2tZA5aS0hb060FxZGflajalui8P2EAV0HI+GvwmbXULl
lUjHH4Zic75iIQK80hAmyqwaGRQEkoUABZpo6zaaCvYeJm11VN8hgjjxyitLd/blqpmIM0srNTJB
zQCDyxERfX/pViPhLWoh6rpaFBN1ZsjX4lWARSkyAZOOLBUgDnPCTW1QDMlM05io071kfW+t96hz
9fAhbM6iaJfNKdVaznSFhdz5tQ0yPi5GK7qWZLO1Tzk5pGRq6Wt4jDaHbBNtqnffMZzCsMONsWrt
jLxgkLHtmCm1efmNBfQ/PgQzTkDKAfJX7UuHoNeInhb64/nb8PxqHl5RO7fektXRJoiG54g4tHlJ
wKWM7ZVMxuYLLzI6MYJM8aTBsUiPh3CtOpiDcx/YzbrH8aBbyqO8dMFSSHwllzFzoR//UmsDxKtG
vRastfFoZK/gSFVBTV+5QE52AEm6aUzLZGdmrmKSSn5SpK0QESX9jgaioHatnojTzihqUjaHJt4U
FfUfb1vgogHONCVoYbNmmtzrC7cWdVRWynA8K65KBWptj7wsDU8CYw1TUXfC0AfjOV1HtkWTI7Xe
b69h6RpHcervNTAqLoEMwxKreQ1E+UGHFU+NFp3G378P1NH1HnmRmMvNiBXYEzapuGvIC/V+3F7D
ZyDHXE+ghZhLh6D9AOcj44+TErUZPATGc72VV6qjQdIDqIvpLx3wuO7EDT0WjuVKHuN5J7XRVFmA
POtxzsYjO14DFapv/FXvWitQTLsi4BDn26tc8Iyg4cLkJkA88NRgm25iCbzv1YhCXiufMgFNRtZR
rSTSNuvMR3694Aw8Wji4K3GM6pW1n1tNBHEKzFAwDaJmp9Y0aSTlxEq/e1ZLi/Db7SUupdSuhDLa
6EulHgDyMQL8kH9rV+0hxdPwZ71XnkJgDm8Lm/0IqzQX+/npcy9eB6PQpFYSo0Ab+NU5zgO7GoP1
vxPBvO7VdpQxExIi0hazT6ofUbL5AwGYC4nWPeg+dOPauiwjr/121gkzRiBq5BhfY9+WMJvOl126
kMDcAqYQGmHojePZB1g9sHuO6fJ+fj6ki0NIFLNVBgULCMEKK8e2hYs2NHgGu2Sv0sUiGP9QC23h
G/M5aAl4cNqMyB7agTKLWqBCqTlRw0KbMZiULqQx3iGREiOcUmk873aHz5I7ct7n5Oc5p2RDfu47
Zx/vyQtaOmnmbB+rQ0azwztyxuTfnRxzO3mCPORRiM8Qp47Uys8eg6ebkvcOXLSii8UybqJONLRU
J+J4BloaFUG/dwdd5ijJ57i4W0rIuIXICjFiD28QwOgObv8QYqSiT6zjQKLHhwelxnton5EteQwz
kt49fpgPHzvr/L4bV7d3dCkLf3GyX3hMDaGJuyGFtoqn4H7YpA/dnbRO330kyXmcqYv7ilEHM/YN
jJKfW3JhGGqYtqIs4/S8KiOm8h603EBr8UK5EMGYthaZoZ6OEIGQCkX5w920OWfuedgh97daOfve
LoCkbfCEf7Q2H+8cX79o+RfSGcsPQE+iRQbO1KqetfJ7ljlpzTmvxQVi95AABOIH4xSvncswRtoQ
duF0xhSTn3IU2q01UH+o39tSbBwpxjwID6PfbyvJ4row61pHbkKfCbiuhaolgF5TGE/nqjx48bFq
7iWQ6/47GczC2ryRwrxOpnNk/sjbjljyVvB585t5C2GMTrUSLxGtCK6r6qiibLpCckqE/7eXshi7
YZwFyFzA9QdmL/l6vyajmFppyqfPKtrOXAlEIgL13IwIq9wGyyFH4FLiah51+8kPh5cUy5uKxMRo
mEMxIeI9dEjjYFzpvjrL337c5SeXlPbeqMhL9ZDeV2TcPGZ0fbq94qXMztUHMPeDqg1NmSb1dN49
DyHxEcndj87hR+G6KX0I6X9Iu67dxpVs+0UCmMNrMYgSJdmyHGS/EN1tm0lMYhL59XeV5kybrmar
Ls7MwQBnMIC2d3HnsHZlO61dVlb+w1lL9hkdqvgOTVleTefaFP/DqE7egRHUWhlDTQac5ePz87bc
vNXk51BYIVkurCWW+sL7nYRVtNSOMFabIC3gqP+sbk6oMyJsjIsFbsqcx8eu3CvhocedJKF8CtTS
kToEtYHocF6dvuotdhlxvghmMAgN2PUxujE4b3em+7PeXsjqI7aWToIa9NkqDof9wt7zPLE8q0pf
zLKIYmqbtplkUtr+0Vi+Je9vytOIeGpFlk7n9Pbr+sdh3Xufa4FYr53jPCWE1wyZ9SdXgGgcbQTg
I2NuG6UPo2zI8d7SR7F4OCuPt9+X9/v0CSb+Kox7ZVF2UOMke0uNJ40HNjj3+5IAvGl6BAaQaUwo
fU6kWrw02vioa8VRjs5Hs7j8C8sNDCuKLIdhPqA2fmehT7txrCJhfAyqmJjDqlWfi8G+/UxzVRW8
/xcRyufknUbFrJNEHaF1qqtZwgmLmOfD40sm2eF94/QupjHbjOiPHLLUirLSTwGx0dZXTOAwMcou
6EkmFS18fZ9cFonVm5j/tsLQbAogqipVQMasjgMrk2GMfW0wzW2ciPqJNBdMbpI2Lk9udSpw5Pn2
3yXN/F0AqsS1bHqUCyvezN8Va/05xwiFCOu/kKwII1xutc22jyM6CYsntFwTsjbXgEJZe17rPXu3
yc/lmxgCxrE7YOniX1j4MtmIsyxMRvHRPm4VK17jlIKz/txzbN3c4MGUDHtSqDLSs6GO4LJyMoKZ
nuwNJ5Ff+ZM21IYxX/kbHUZJAvUUDVkPOgsP8dz27ucFkELWuHRg3Mhh7/F8yJzzxqgIxjioQ8Ol
A0Zl5DCshq5SxUeMjRYkulstYUw3guusObr5p7vQIR3YgcRcOG6lCYzaGLhnUcUtFi5ttybD68Ya
eeHOTHD/nQRjwQJjyC/9+YTgfj36xNmsd4eBI+4zgvCdBuP6wyoeF4BTx94oOsOVtSKbwXY4TzUj
1N+JMDolxQgvIiBzP/oLorzuMEJg2Rhx4Xk17oMxLnwhYEgRUSiK0lsZeyr5A28zn/fRGZcdDE1R
tmf60ev9cDxoDxxjzPn9K4MTW2ziZts4Fvj9GqlkTqxmeeDYFyr/3xXy26e4ysOEQix3mAjoQEEl
dBM+tiLP8955X4LHBzWyEyphOWZVp+JDpD/MH0At4+1+zLRav7NB2ZwQiBKc6RgxFYz8W/WKJZ5q
DakayJ6H7jMzTP+dEqPnalKgHq2A0ni3PbbW8fgWWd5dYf2827ollnku2La8Q5TGicl5OsNWkIUy
PNcqVX7x+HbfEbJxnIQ8cTTzT/NMmcMWBABf6VE9RmHyRGvi4FxgJQTDGDDMSDDI+Hpb5GbA1r4T
YZRmNCtpUYv51VI+PdwBaOviPTyE27axHzb7dLTNkoQYXUVVl0OZw57ClPqjju7BS6AcbdoHzLxs
6opEbrxsPANPKj5syItTrLCe+4Q5U/31Mxyxa2VYMlcfZtpl397gOi0zkddyARyns4CHfjaenrfw
GO6K3OvW5uy8ODuLJ7R/MYS/vyu7alobtRlGOchVFbobaMX5e/tfmaovEowGXhQNm220MG5XJC2s
F8DiJbyzsjNt7e/Pxiif2eAYcI+jpI9b23XdD+l+eb9x6JpXYj1nnGkV7jdi3O1Fj3R9KPFoqOmN
7p0r4iMtz17ubdCzKTEByscY+jMN+84f43074XTuS/RQHke/dS3z8bb8/8VKfn0jxu+qXY4TsVkN
jo7pbout40e0ZknklTubO4fyZzb7nRXGlKSYrUukAq9nby9Ag0hcLD1YxDnEmDAzbZ4DmGmEfyfH
GJUiUepAUCAZvp8Re4vPtVrdd9byo/EeEF2usWBsYsGD59j+Ei/9flJ2uWYQauwiLcBmFlrq2xqi
aGBQrPY4wjjvQL/IMHFzgZurKta0UQktiLDS7myv5w02SPQ3/gwFvmgwTnrIhvhsRlTe7aNbW5hm
Ra1Fs4njWIdyiY1NXtLBY4oxGeoQ9elQVcOj9qQiy3RXmfWh2Esswb1i5ZX3hNxPxRgPWRMbvVAh
InkBYLJwWx/X2K7f7zmfamaU8JsostcNxEguw5DSgRjCZqAPgMnYpWM5nrnCsWRenYrnT1XGaCR6
NZrCqYQvyTCge/Uljx/kF+rjyKksL7Ttd44d+XPO6TuHjB0xI0WJtRAUU7K1+23twqfc2RwiHGfN
XshKApRi2xLScbQxw/ZIVqj5Y6UXu8O+4fD0eKbm+p0lxn7UaS31ogGWfJB7A73IfSAfgbt0cswH
Qq8/9+/vAucs16y5lyQDB8oE3My5Jq+TKABLVDXie0iK3pLiCCjV2084r9GT32c8WNkPeYD7rHR0
4hkbDG9vdysU9BSCYSADT+l5PI2mGvuHCZkQZETxAtQAEYV/qBjaX0Apo4m95RpO93qbM6qqt+gw
AnhScZana/FwqqfY/cvtH5+pgEEWJlwwrqvUzpmOQ5n02QDgiVXojbiWrbVn3veEGwrOGsEJMUbw
Wn2oNRxuQvv6hLIBmoS8wsS8PfqiwI4RhG24KPQE7JSoId3BrH9Qc4TiASBFeLZv1jJMaDF+qpMH
DEEG+DCmm9yVHrqdEdm/84ILjt5ca3YTvWlO//388gGA7cvbn3+m+/Ht81/t7eTXw1ro2hMNlp/9
/0y0vqWe+1gtV0sU4jej1dvObpfZmeshy+OxNlNv/E6d8VK6MTSNZOIFfQwtj6uTiC30M5bf3cay
6p+AS/TevcOT4HNXgqjO3NApdkUxO51xtZwmR0lrnYLXhpxxAFNyI5lj9DgCf7XEk+c180WehsBZ
ftTvjJWKqilHBufj9okMMsbhLI6LtCnoC9roZSDKvUNu1aCR0dvWevB4fQueubjK04Shcwd0akBU
05KZjnUG9z9G1nZUa23/qyrAhDfGWqhmrui5QeEhsCWgW+Ly1Vrv9w3HvM7ni19k2PXEMy4llCl9
wvhCBIhCD8RC7MBLOicjn8GS+SbtLL5+b1b/CJ1vC47qBeu76vjUvWGNievhZ8PbCU9MeHuJxULM
KioWGXmuSLNx1Q2iCh3lYAA8OelxzU276U/eUCm2+DwAChfwofhaqEoRuyYX/3wwcV2RHpe+bbTm
M+MJd4zZqCupzdQEWoXshyY/H0AzQ/DiWN6nv+chCswXwSbUmMBCMJJRUgMwZqNXsHUzB6NDq4fa
Xr6unfVADh7SE//9NovzcS6qUgArUQzctGd8i9RdtKYUkb3KwE28Kw+PK+Qn0oo4+Hwe1oI/P/tr
xY9Ddt7ZfJFl5KaM5EVpSFeyx+MdjhHjCoGDoN5SdzSotz4xx1tizlzw0JbhNRVn+hdUQb6oMzlS
jCH+k3Ru0Bazmk3y+LZdkYsF+o+7HQ+d6y/h4hctRoYSXK8K1RG0/Ge/selkWEzch2WDVgNsp4PA
+/bT/kVovwgyYlSFSiWcafJMM06YTcCwavYS9a+9tuPQ4koPE5rKmVnjgAz16sLyiJ2+LQ2GA/dl
6ex+OIiGHdvjcEd/8U/t/+KO8UOd0SXJhUbf8OQkg8hgdGP547zkovz/JWb4osQErFUm4PTcAqbt
ufmlExnasVrm3ohI/wV3QkZLcQEbxWHvL272iyjjivSo/qeYWjuN7UeYUDE2ZIld19ay3tXVPrTf
n3kTYRx1QJ8dbz7xtU0TKZ1JY9mzbR8Fa6t7d5ijru3LsuXw9xe3/l/+dPa2qhTpWZbRXObNvAvs
FVFQc7euGTVv0EymT/V3SdEFxsQ0cQ+og4gmn7Zr39EQ/SFburH/hiInKjDgb7NxPNGyDp4NnDUv
tvenJ14Jbb46+NvU6OxmPUy6np116iCh++5jTFCPIeMa9QPu28774q+3ZSxNt9AXsn6mAgtkAixa
5h4SbGPH8RgajwxjXww5lPtzDzJGSswI22fHwZJ/ZaSxTzH+F119xcJaTVa5gT9j9Wu53Lyu18iL
Do5DVpEb2L9+vWCB5Yh5WHNfbKz3AEnzeu0gfcYNek66Pl+gmnwAxkQttKBOAlrdtgGrV66w5bxA
2LDnmKX5FO3r7RmzFGML8xLQokOBlVtr8Sa41t7jgXpRi3NLohmLpIt5YYQ0hR5XlR0QinV6m435
gs3ksRjz04VSI9UXsJESFA/3R8yqUOy8B2yZkQaqunOs+B7Qkoe9z0WpnS9z/H5Cti2blGpgCjRD
3IJqbZmO8Mtahw0npuOYdVzo/m7sUqNOE1xhhJagkogYC9HqsiMbFGTP1gGgELwWDsek4zTsd4LF
cEHmm6Dk5r9VdBUbAdbDvQYEJ4l8rnFb4ZAsb39Fnshf84OJPW/LC8aZrr1AbR30RNzDDqg98g37
fyTEWJwmEsqhoWl1sQxe4e5x3cA7cAXjdqyos03aRLikhnyBYDz7JTBQzJ3wGh9O1v4aG97m6JqP
31CxK6bd5Om6hRTG6oJKx/N2K8Ll47AOWaZW7qE3fLA8+VXnCQjHT11d5oRkqhq9aOZ4RD/CSK9V
2+HjnmeebkdNOPLyXQZDINk3aQa2tnbsofRxlx0/qxcc10BKwYW/vR7FufWIjBWJGrnPxRwSf3Ht
Nx97k9u7x9VDvP14PN09YDZpkMnHByFWjRFzIImZG/+QHgbP470sJxTW2SJdUiM7zanqnW3/+Hbn
Pt7jZg+c/mGvr04WJxjmqd01E5h8yEGOx1NF2V54bhmRwJMdi2LTcj4mxwuwdTo1TnBPmna5AYXb
2crWKMl4sgWebvPIMDlS0gb/NFxcV/XQSDetB2L9WKOHD93jhaAcHbimxpOnG8P/GhJ/i053cA/A
uNuKzQs82UJc16DKU2vQsmFpo6B0t0rcxv8Fq08XHXiz3hyLxVbjLqdSHY0LJCFef2BV/J3DC+/T
MMGGWmZyWNEeuo3xbepOMD6+dOiXQeftmUOM/tgNZWYLcdHl1MNbghcgEbw9om4abDbXNoef/eSV
k/5SufodA7BQsENpxnJJZbvNbEElueYlqne6bE7mQa4g65WyzJuHAQtvvFPjnDdli3N5l4pCJ4JN
v/+UXs+7T47Wzuw3T2sOfxy9bNv4lOQ0bM5+bDF9nlrLlbtVli5E8SFcov1Mdg4WmXryiQErjvRz
iTMxSLnA7PO5BneFc0S74vHNtX1lK1Z2b42lE7R7484aXuy993k4bZMCZsv/H60jW7Zr2kQbDUxK
0P4PQJkRJWPc44R/OLz+pcz6W4aue3oTW3LOZfFSK/RLxj8wRqZb0hFTaxwqPHFhkiBkdUmBA7aY
/Sms0tNI8TjwZsY5NlFmEpch0o1YSDG2gqw8XutLj2eleHk/e9xOzM1EDWtQOG6znWC9kRI1KQCC
LxcrjhHhGER2BK6VlabVKJBIb+HyxSYk6fJheb87P6BzzyFF4/cb9upaFph8/jBt076HO3m07V4j
I2bIyQ9UMiNOkM0RAIWpmZwWVdvEIzhCMlkA1hbJisLp6XCqawBR/h61yQuhNE4DiqS9BWAb+w4X
W0PygXyaYIt0l1zHEGqcZeOBxM+nLDIuspkqluiMq+BM3lAKxUAPqRk2vWc3dR41+wOFGgdde1ot
4c8Uz4anE3qMNgWXRVQnOb6ZSvyLZz6lP28LxXzSNyHA6FKD1YgTNswh6dgCct9+IulD1/FEyOsO
vbK9/++kcEKQcdG5rKdGG9AXJKvVMnAxNUUCZ3i4zdesWk2oUCGdfCejzPJLEdOwfrSBE8cz2bNF
jcnPs3F8eDpFZkVVSdvHyxO5tgQ4hpQna2yMjosS/yQLRx8oXXQ4/gPp+MY6W94BlSEeT7NVhi+e
2CC9H2Uj6ml1PNr8xKfRcQfa14DlYtria83rxM2a8Akxxu2qgplL0n+I2duTK/zybB4/s+ZuQoIJ
009aaprxtcqpWOLDC6r8SFB54fk17f3DqE6oKN8FrT11dRbLeLWT/YZzPh8XwF8RwPNghCcsndtC
zSXGWIMq7IdBNkDMPh7Pm4z4vaVgMtRVXgXjrlp5detyKNI//xZ7rHmocgkweqCYAim/WBJUhwka
Jp664kk773MxdgH3vhBK04FeNNGxqIORqKWKlvMGzRKkpeaqx+Lr823ueELIGIkFhkfyoqFarJzJ
IsXuCbflxHs/xlDIsVl2JhXCfBVvL75pXTA//EmDuwT/5Yj8fI3mSxjZUL0dL1plmqD2vEVdH08I
DFn7AQBY+AedJ4qwgLMCLRHQkr79lPMt2glpxiOnUrpIBhOCcgZMKQUq1VEn7S3zUN6FZLj/1bvd
elzL2zBFCO15t6nPbytMqLPmJK2KLqPzqv5b9lG7KiR0bzjPPNiM+ULGhA5jU5RxCKVixAPLJACk
/S7rcXxn7R1iXjF2vkAzocTYlVhqzD5RqGxu6XggkORT6MIafTWPh/syP7E1ocWYFSWTM1WIEAOc
7WProM0Fx9wQnKLAmhxaQJxvxdG6P6L3IsQBWGr6bYw+/gwRuK0e0AjB6AAuznPtM8dTs5G8qqnB
ohlArbW2FQkdcYkDNxy9m29lTR6QMSQ6GGorWjlv16cNzh58yr6akRAH+3a4ofPJjaF4TDFW5dIG
ghDroHfdnj7Z5tvi/vZX4sWFbBQ/pjJlCiTcu8xBkasjvzDia5AdSr17T368TY4jE2w8DxzZ3JAD
ytD2ZIu7nGgP3AoKJyRkl1LauB+khj4apuzIwwddRXAwrezszxynySPEGIlCM2tdL0Foiwu2q5iD
psP7dcYwlIksyQYtWPsa8Ezr1e0PwbOk10sYk8D5JJllXkv4+dbq1/aFHjz/Na6rleXzQnSqFH+G
FhoyKcWkB64Zmx2rmJCqEuRwxkdrW4WNWw68i4uzFTr5iwTzJYKFJhVGDhKu6Ev3JyJxzQuPCeZr
1CP2fbMAUQtGnrfb9i2xZQA2vAwkX+ISG6ahUC/ifKH5QOmLKcZaG0ban+UBJKW3E84Ib+6d17XF
cajzuYeCo1BAkwVwLrtnIo5GJHZlS+O+jAzWFvEY5mUagv0n7AHCDXHih1kDMKHHhA9iL2cNXXV8
HH+dsLgjr2E3Oe/GI8HIm3zu4qozO/qpgCeAMbI77EqsUG1EvQ2ONeV1I+ajMdz3kU3ZBNgyi0Wm
1oNSjBQetLUyEtdk9CicCI3K3iLbiP3g1/qAHY3Yzbdy4u95A2yzojkhzwj/oAV510YgfxfuEaJ8
hhxHPl+EmRBgZH8RaUYnBhSZlESbbWTduYndPq3Ig/COScDL8oDlq9MTrwQzX8WckGXkH4+th8Oo
XR4v9kiyp3iJOdu6QVTL4W9WXiZ0tO+ZXW5eFkJm4Hbe87OOr2bYw131wpHJWUc+ocEkPXTEsNEr
8OLbARCLMP6Ctrf6+s4hQ7/EH6Z2QoaKysSo4z7rOVLo3cHqIcaxlofrDCNaVoeBxxBVoluU6KNO
KKFd1Z/0DAwlHTDJmtoibvoRLkN1xUutrq2iv5OS2NksSTWiShshfj6GQrWPVALetRIvzyGq50VE
cLmFonxHrrB7t/d6gt1sX+WIyHzg9/thJXZoK4+buh5EPKxtn0pCMOCXk/zhcOCe2+FIvcTObJXA
YknNAOcG/bLz0TnLYDs8fbXnSMpsdDFhiDEafXLqFylQwR6TkxvmIam7E0kA49utFIGI4jq2Zc0P
muPTYrxvZLc3Vpw/4Lao/olrITfRmCf0q24Fq3yt490J+CODjhph4OglL2+d735OGGasyYiG4Vk0
8a5KvDKEnIip1S6lX+fnVrYEhcQVuSzX0vvFHx01Omq8PG82QpmQZ4yM2euB1isAVM4+45TE9+uQ
58rnM8kJCcbGhLgTrdcJZBR7xYB5Sn24coIjNvr6h+wcbO5SFo8lxtikah4K+ol+Qbv/gRvDtDze
2xfnTDyLY9gkHi3G3HQhjuYYMWg92/TOQ+Hg9otd7LZv7WgZB1KsNpvSaV3tTj0DvCC1eYUHDn12
Mis+awDZriE9ud383DlwQ7fVgccgO5PVZlXZmyl1QsdjsF7FDuy3K63QuKMlDrvwfG+tuZ5lc0sd
VPJumFd2OOsCsOu4oIphb8v31YU8th8hcUsvUCxAa3vq421O5xOPLzFlR7OMNMGE0eVKryC9E+Eu
RrrR3BxlMg6l245dYns4Zazibiu1cTQuGyycoN2U3q8ToRO3ux8FDmDbnOh2vm40YY6xMkWhFaUS
Q80L51n5bNbliay5u1y3Az7pWj2e+N6TGdetMiLgwwb84pdiXdZZh7vQt1+P4yCu9nRC5NIZY5lQ
7XYfPm//8vyIw+SRGMNRtv2pKuk5g7Pd6vYQW+mDrizPgdNVpHw2txiKar2Ch4PHFTzGhhjVosi7
Bs8WRQjyyBLmCrNfKOzxlmY4GsX2c1r5fLmk9PukP5LD+MO7/XwcU8S2b+Rci2VhwIfZBktXdzOO
qeUIFztbZehpFSv0lTD3l6Kx/wpQttsMcCTrmm5MJEsdFmJYFmAgWGH7o17f/nVONgYA1O+Rqdi1
3aD3VDuO235Np7GbTR679ckCoCRGTfcHy3Jedw/LUuUZnNmM/Uuw2QkrnCGSTLWhBmd9NPbIlMre
fuftws6n7BMqVPwm76eUHda/MjAIlGXRfaMAB0uAKqN9gns3FneCkL7XDf9w9VwTcoAOifs4pe95
ss8NsSSCd0S1GI1JbpjNe0DGMoiLEHtYC1iG9kyOxyI7lF7yPAaHiJfz8Qw1O2aVLrTm3FLzdnbr
bYBix3nJB6K4nfXhuvf3LyWJRRDK9FrKgENLL9W26oi155PhqCy77JhfasloJeRi/XqrWcZ9anXo
32Gfa7Dxcr58z51v5eVDLHatkMrCKVNAUvdQMXYIthk8K3TfeWNbPF/BzkyZqpCINVWpXrULnNHd
Hd7VdzTUaJ/wf8yJ2LEptZeFsWogfSkaWvFzh6t8nd3hlNgAjLczMZq1I7i3rdU1BrmhXVcA1Yl2
pXFahMEJNOUW4CEPJ/KrAVQToIc4XoNjdNlmTNHKkrJIcFTJbEgckJpn1P+SX2GKBJdaDFNht3yq
uOtyycTRFKCF2Lm7eEi3rxbuvq0PsWtz8Rfn2xYA9fwvOcbKt3phtLjwThsJdKNwn/qPxkr5FeNU
oWl764R4B2/PcY1/+VhfRJnori0F0czoUZLxzndX7sIaH3DM/pNr4Wny/adQfNFhLHw9ZJ3cLehb
+gDnvFsFNkbGKSLVGdfagKPHJThfzfkiSGOOiRQ2gLIsowAEzxiHpPtvWNCkAJo0UoZfgVvBOr3N
Ef35QOaLKGPsBewktbIBkXz2QdLd9j1ubd4HB8kWAKdv7Sufdzn0L1b/iyQTAlZC1US9gA8IgJma
GPcbCnUHkC8OZ/Mu8zcZNluMgKg3nmni8XzabAdrdFEvKrZDTM8Mc9dBOcJy5Xny7cx6IatSsqDH
wVz3LX9UfqQpCdwfRetw+OIpHZsqhqnQ5Ao9UYW9odBXXRer596KrDFrcHjatSsZkQFvvGc+mP56
S8r+hL1FKQaKUUBKMt0OcH46ijlc8SwXmybqAU5P6x01Jbi1KpGjskRn97k3lpqLcrrN8TI82WBs
SGGmYY/mGwyxj1W/+OW26F19/Q3TweaGXSCHeapeTZR9lNa4oo0joz8p5NYFGyex1WC9fJOtMNtz
AvyWfVpi7/P2n8B9T8aYlI1SxukFHJabbPczt2FD6s3mZQN34PHGamdTfF03cOXSwKFTNtivcGZV
KssE86E18MtwScEFpAkqwLdZmg2wJlSYb3a69ErWS8DIXDTWSXWqwlFxBCxZJaWfNRxxnB1UVzVZ
p9eOcGWNRekHEkEVaQPdlrdho7qfhQX4Mth/c/eh2fcYTw7d1g9dbfceAvDUcDifb07fpuQZ35Or
lYE+F8jjhmqByazo4/ZbznaTpgQY8RCDeADYODqA/tb96X5oq8ajA71obeYQxvfnhXub4GxFfUqQ
8TOinuVan6EfCJwiX3FKL773/OfbROYkZEqDcSyXS6OYQgwax6NrX4BPlVScrHm2fDEhwULpp825
T2T6YfxteUheql+Yzwhr6517FHnOL08J0SRtYnG7VuyMmMI1YE0hWAf2PQaETmRDY1JPczgPR8WJ
tVdTYjQymRAzLu1Fji8gVjtY13Z43mM2UdFlVQXwv4j+NlstEcNWBOy0QMccdGxkiw0xALx2Bi/7
RUmwesHhZ04QpvQYfjoJY9x9DHpyTJKXE4n2OXBRbwvbrApNiTA+MRTP/aWTQOTsHn1Ea63zlr/G
jvRamyReNSqK/j14+/QCwUqWFRcY4upF2K82/QOok5t8tT5sYk1djDASKeor25/VkiANFJdkdDxP
5Iwocb8hY37rfqGisQF2QczZ2sB21x5p8W4AlxzrNxvi64qE3rKo6bJkMCm7LImLserp9wNjR/Ef
I5jsyPDCsxnX9P+PV5zQYhRtwIJBFtSg9ezrxH0r73UvubugF2efAddmHwIHQ4AHS3OBEwinxq0j
zz/s5A9ghDVNsUHXi/gD7ONbABxEZBgeomGdF/PMKfn0URl51cKskLMSdHxgv5Qv4eG2Pszq3IQN
RhqLdHEJLmf8/Al5krBqbcc7czGe52o5Ux4YIWyjogCYhoi3wrTX24rEy85S7M1Ljm1aqyXiqucE
irOljylF+qoTJRvDoqiCAhRpOeLougundsnhwN2B4nHGOORLrPQSLsRQiCfse5ugYq2Vh9ufaNZ7
TZlhnLCiDxfxhLo1jWqwsomD9AqRXjiGcTb0nFJh3HBfimOIAQJQKTGdPEIcMiv3l87T2gtdnqmg
2vGH+iJGw9CUYWBNiCGmFTn2rFQZxBp6RMMR0fj0YBA5L0cF6wYZtohoBmaiCKICMnSe6Xix9Z1C
MF2O3ty/er4vjthCYn05qYEx6pQjd5vb6IWfrXuLRAip3y//j7n8eWs7IcgYoDCSUkkNJbrehRWy
40/ZVuwTJk8/eazNjq3rE0qMCcpOQmKmKV4RqoRqQ3RfA9VgxAiJfy+gcw37Gh8EH3TfNYenyBxB
YeuKhVHWRlBpgNi3g/txuTmsvU91ZVi8z0f9xS1JYUwUEOjNdOxAx+/XpouVgJdxL1p7FSOLt2Vy
PgCZvCZjmuJYSuvKxGs+p6jTY8DOvWCf0bSWy+UOuva59wzrNkmuqDBWqtSa4lKlEBX7bKvXwb6L
K9vSKn+W7DXvJWdN4oQ/xlrJkRQaUQNFsDuKYyDviuNChZXnDnjzlJuxIcqoVXliwMYLKDp0q8Xu
5Ne/dp89apcV90oO77MpTHDTLcQyyS54w+pNfsHelyKTxiFPzrJEgN8ACsMzlOUehXaYmopbIZ51
01+Pys5+l5dEicUzqD/XDk6Khzt32y7ljODm1Lh/FV72z7zJ43mvMyHJ2JcAkKC5gPPBdHQMRvPh
FVbzE2cgnrkfkqPjCmNfThl2RataxdM6FN61bMjCUV6899taMJeaTayYonwPCTASuSiCHnpXycu4
WS6wT7kSXsxme5vMbLyGeW0cHMMlR1Vg1BuBsWGMkoHJ4+W48/irofOP9fX7jC6njSBpnYbfrxwb
+NH0WEbrDjb2UG/zMR/gThhh9DgGCEUXmCCEIXfLTh/CdbgdBUtryXm7R+d/pz5eOGP7fzFUX8wx
Kq1351MiyqCpAnybCA4OOaMJ/csg66gi7+9cVIFZmdBkiLEg4t0M5jEVHHLuAip5Z0SmP/O77EnF
XkWDUmzzVFohYKz5K5eUhz88jWYaBib6UXu7AqRNQlMJawmNGeC+KMAUgP+9IKoXiZa0upxxIGcg
qevtT5Yk/CsfMCHLqHN0HjszlpIRkSp0TEyslyfLa31P5hpmlerrLQ4ZfZYb3OKREpCytbeCyG5u
4/iI+4AliZcPNFjvnZfXwRWtgDyt12tMnB5paoMQBt2v93dguVm7V+RSexgaju+dl6/JIzA2IETB
PzUK/GVb2VNh0XY4oAi4DHHF0R36O7degIkmWgEwawL9xmBtW2wlmYQrq7Q+5fvC1xwOsVk/OGGK
sTi90mmVdAJTiDyPuHqEYsJOxAOeLF55ehYUESfbfssuoy/BGHWGNlBSQMExlkcZNynC1Ak2HkX2
8TwL4LYN0Xos+mPVn8aFOCyF9Y7WRz7OrU/NmtrJX8NaKD0K1ZOAo7lH+2305dY1rav7j56UkHA3
lq6h5q2PyhinZqE3oiSDHO3Sjnbkrh5W0Z2RW6iKxYntwSgGliF5JVApIMaHNb04tX/mRcSzocAX
12wtU+jlSExjyBY+Qe+81bgQFmzkJbbr0d+kd7ze/10aNSFJg+eJyRrrxBhOAzgPUuJWayEhC8Qg
SyfGtQ5PfW250wScL6szxioMIqzbLEDQV5YIPsQMPZe14Me4QAW8indeNWm+XDBhkLFYSoJLoWNH
6WFMPjkMd54HME+O9eEYfp0xPmkZXwpVBxE0UDNAiKJNy60/c0yvzhgelOqlpG1CeqbYd01XFSwH
jgy4rzxMDJ4p1Rmr0y7gOxc1uHlGPIqbKhcSAoefLr1znu1aZr6hd+xt7KzXO0z3BnRyoLeSjY69
JFgdVGzFnQDo7nr1uUcrJ7A0hxuZcuy4zlgYNWhrYXHGc6Y41mHHe/mB7l1i/cTKF+R/M+M6Y14S
RQuh2JTWmfjHrZRbwnuJFjtOmBLV/nc54ZfIs8XaMs8bPU+pk36rl+lTuAUA4wHwTT1ZbHjVnvkw
67fbMBj7EedRVvYFTNYWNsv9mSPjzX1gnMYHz/+XEfKEM8Z4YCd3SBdA16FDjNHdiJQaL8hbHOPJ
v8GYjMvFlIwipGbYTvcXHX0RDEjaqBfwrk9wKTF2o+0lQ2rPkH+sWF3LjMA/2qBZ4HPtPH2ZG5pm
MNZDT8NUTpRoREMJszOApqIg3IhbeDMzPHtrMMZDysvTIpEh6/6x3nYk90oCPCKJu888O3UxCVjY
AD9QijzPOrzdsIwKgmAsdhaOblrBJm9IOdjlmWik3iBaevejeGd21m2tvg7z3XpSxoIsdLMIkgFi
gmIPVkQ1S/ZxSflkxw5g1FZBZQUAO3Z7DIZKsRNahgePGiKWoPkOHymJK0uMkWlFKUu1Clo/rF23
sswBp+KBrbxYoUOCq4q3mZ8vKX9pInvBOB3FsZAFyBMKlFscjFoB4Xn78GIQ3C4zV+8calRo2Kc2
FJzB0GQDd7ivCe0kSqlaSe1G/YRwULaLrYxFwaUX3+XWe7J9R5rDoTanK1NqjAiPKOIVnQlq2Koh
uR1bLwOiE26GOleXnJJhIu7xVHSYSsmuQcOCpMCD9IafvB7TrFhMqTBSmkd5nPfqNf7BgH8MDDeA
06ObxW2Qzw5gTykxAjhUiZh2Afg5oz3YjDj5hr12iw46In/4RM5i4two71vNZUgTotc/aiIZJzUP
hkil3+podwL420QUJxEJ0jtPCHmkGFenGmMOiBWQosXdo22ifNGT+qhkoPb8fjr+b1LIbhzoIqoX
Z/rhgmV0kEeiZejr0m5DwsPvmJ2Omj4i4/DOQEEPjRqcDcsKK2S+i81iA5cvMOsYEtW0K0zRW4JP
yesrHSPGwbXoy8WXmY0Hp38I4w/TSOqihmqevbWbhoA6zpTjP5+oGaAA+/7MCUBnh2AMxTCR3aka
pukY7YiyhRovyhpBNTaoIa3/RVrifEv6d/9pv77IMKoRmk27MLoc9gu7XVi4B1zeE23n8KIxDh1W
GxRxFBuDqiDykHAf4lxRDLBDgoe7zdCs85282/VDTtROjzAQEMpgCH7XpUhLF+8CHHhU86jPQVnA
59V4Z/c4pySp1Z6QLFXcsTJOIInBZkDZvG1lN1ur23YloBMXw6/at3mcnYqdEmS0Qu66hdH3lMfT
XQUYZW8/LDkkeN+L/v8TnvpBGU9tW4Kn47hJK2LuE0RLdG7UfuddERLnnehvIWTXcE6KlgpCB1l/
PsJk2RomAgBv5AF5gcMVleYb0n7dXJ9wpRpCqElxRfNHW7DuIquoyNlTHvX150F/pXdh/x+XYXnc
Md50oUoacJxAdLx7xj0HWmJO7NJPN+kjcFV4o4+zmFFT4WAMR9gUcX4SqTQe3e6QBDbCPJzsQk/4
5f3zkwvcPx+SfH07xoAIdYgOtAJyFI/kaCPW9HSrf+QakNmYxJAlIKKbiLcERiCHOvs/1r5rqXJl
2faLFCFvXmWnBaaBBl4U0DTy3uvr7yj22atFtc6sOL3uEw9EzFRmZWWlHTmqtawjlQz0suGkOMrO
ikU39Zjx9ypHC0pUQNKJiRzoYAoCVH7EGKDC8BS3BU4Bw1StFbsUdMAKMha9CDpWVX6/Y2KY5a3f
yrjGsnct343z8FJXaBvaB++39X6tjviNEuUgjLXKcbmugNL++d59v7Y/zobz66eJSB8g9qk1mArT
M165a5h5E3hBN1RSXKEOzOfDoioCY76qyNU8cWZhVYOlA0zXqezHS3ksvf+Z5fxgGa81fw81MIAD
iJok82gk/C7YaJoyIZELHgbZ9XdXst7afJnsuzdsAWFi+31NNFFG5Rs1yvwHZV6n09jxXynaAivJ
cMPfDLcx3wMzds/AsUm/dg6+vNV3uouRv9IC/spmj1Dr9jGvhT6qCMZFoFAImvqlBgvzFvVK2eVD
yKN6tj+KTiWjEA6vmgfFzaexJYuYGBSJMaF4/0aROuSWn6JxxOqOa/qAwrCmAW8V6WD0PE0/TvCr
n9iJlhVf9xtF6nZOPRcHsx/zpBR5lGz/SpDPkG5hLjde8yS+USJ2fSHNPM1mgPwm0KIe+dn7ebbF
jx8bq9sY1w+8gyIBGLTQLcp6peSVB0MVBdFAdRgQT1Dh74TrQpQQ5qVQKMUc3R5KPB8Ap+Ng1b1m
4oWMLVIdRVYGkwKVp7/o6Ap4T38YnhWP1rDfYNkNILGt8Kk8W9n9xe5ZacO1lvdvX0gdQh9mQ42V
WPjCbofCBFZVHKFvc+21DrACIRrLtPRDJpsK2bWpvwORsWf1va+Zz28fQZ1PlchJFvIQE+CsFRPD
u6hJuLoZM90tIu8/lHxxHtQDHseBUdRGDm4RdfcX8SW7Oo+f1TsrvF+rdH3jiHq6h3mGaxeCo25n
2xujBfA4qrX+6bhXTMkMMdhYusnRwFQBPFoPK5yP2FMCheCetGRjMavGa0HPt++h3nYxwUus9uSY
bftdfpnfVRs4LEC7bM0eI48kZ7T3DUYCZy3mW1Klm164xhebVCBU98fpLjqJFWABQ/tB3nrBYUSa
AJu5QmcysTgC7XvN/iOwp333zjJtq4bm96nT3S+xFoSjoeMzJhQRkQXx6o3vjtiyamD1GsOMEof9
hobRiHtDUKSGmlY83mdcdz+2+/MGiQnmoNu6TVswRUUOYhfKNdd9EXKRFk8lUwiQFh8tDuMcGOiw
wFyQM3eNfQnrFoOUSUsAxsQXfQkGC3Nykl1hzZvAfL93w9JU0Hpzl6ZmYcNJLb3LbvSsO2A2WV0E
OCxiYUlQj5K9biU//qZ49U3bKFNWNsVshCruHOzpM6pXmPHCbj32u8UwIl9Gf/GaaHESAGUCkvdP
k1CamR+Yuv+Z2UHshsXb4JvBbHOxiXUaxm6SXxkKtuLTfuOSMmFFacg970P+SEbxFhe58occoUt0
LlzWvWG8XjJlxDBwmOaCRo7aJotDnQDT+gcSznWb0GOZTPLdf+iVJKm8oQuiotGNT1zHdc2gQarp
5BpmOtyp/hu/1zTnb+S3oEPJTxsFH9IDnSfX9mMTWRIevcNELxmEVi3BghAlvUEaByNsaiI98sAn
u859CfEa3Caz1l0L9/C33CjLjoxhq/g+yHRWa7vTnbT3Ae54MH9u8bLk5qY9fmUu0iMzWbKqib8p
06O2sawHfd+B8oi1aD9++W7wEZvzaKUwQMw1bKuXbkGMCgQ6FVgYgkHMneg0VoR3y4eZwfKkC7Oa
vxKfLiX65a0s7nda9iHWq4AvyTzuBTSyK85L7bESGCzpUfZb0XxFkUtQ4e7hXb1gGhr9Lmi/sG7r
x1pK6xs3tL02aiDAEn1XNcsWf/k28LTlElPK3ZazNx+k1SW6P50YVFef3MVxUbZYF/MqHSIiw95K
7/VD54rP7Z1dPn5y9kfoMddXr5UgvrFJuZCZngl1qYEgQAkEuzl2nXn57N5hq5hrx4VVu7hgjjIh
TZPzeqYQWlhK9VqZ7jYwU2C9XZj5wTUAxm9sUUaEn2MMIWQgVdqtS7acRpWFwWLDVK3E4c5ZtJ+t
+vQ5P24uufepkdYhxitAKNywy1/6tbgN2DIUGgbRHxKHFpb684nVgbYW5C+Z/Pr/goQOFI6sakGi
s742ACPa5maMtn9ugJ9pfbCgbtZdJ+SddETWvCDo1JXIEoVrBsyqXNVdXZrDsfiVHLPHn+Fm1yb2
pbtHzLsnBU2GJNdaYlVxQZe6FKPWxULZgm542D/XVySkpB0SGdYFTYSMC7iSsvlGiroOfDDWUcOB
VGKmV+EO5f7LB+OKr1rkBTfULUj8oC51HSRK+3jf/9AcjMpdNqnHyheuh6gLQtQd0Cs+VTp5gmdQ
b5CYzMzkE1UhzO2RHkLRqXVTONdOZydXxykxg+5ypwFhvvnI6mleuwqSoPJYn4YCElIzuCoLPY20
kPcVdSbJqDKxpMq0WU7Qat5HEkVEYwL+yDSUfpMkQcO3Orlt7tnvHR9NvbVnfZ4GNKFgBJhxhmtO
15IcJVpJKeJpKkAuMe3X19m894A+nZp3jxtmx9BqCLqkRTkq3MThEW8Ia4iBj8/3Vxdw156/kYFw
guQ50/9aPa3foqSDzxSJX11J/yNK1RozOEOItK+BNzqAWP04haxcyldsR5vKBYd0nJlK/ozYQMP9
jkzpPZl3nOBE2NW+0/c7x8N43y/z4Jt3O5OgDKnq7mQjlfehngGL9hYAncRmnO6aEVh+D3FBFvoq
6jVXCUTifObUzd7zziHwe3++WBNaIT+tVnT/aohXXdKk3BpukmIlbSCD/fNziCSx+eNuJ278O4b7
xGKNMuG6xGV1lYIMbn8nYLVVNJ5a8S3gLL72DO1wW5Is3aUR+zVJDQJ02OHmXwOTLEJzjNjaep6J
FnCEerkV/4INr5g4PWuehiSiIUUQSDJYpaTZoxaJvSE+ghUOyMrmM0DnMO1YjOZYWSjNsBRmzSdd
kqOkmvV4nZoG5OBE9YcxtuKNdfIxxra9Lc/1q/mbLeoh9LWi6BuimNr5ggZFTIze/v3Vl3bJCPX8
iX4aAXCLAyP2KFrhRfDU5538jr33m+CeOdy16mMvyVFPYdCKaqwTU4OluKltl/JmcgPLmdyXartr
XzfM8fE1pEVcs98SpAx3Fg86RiTAIArVuY31P9hBRCAjvQeyO8Ai1fHB1J3OVB2WbNfCoyVpyo5P
YhKIehoK16fJw3OM5Y3JYKos1WeoCN2mXhd6IxUlRNpeBhvgFGgwYJiQ1ch5wYhGGF2Yx6oZymnG
mhc4MASqEgDnFhmmPOsHgEdgN9/bBauaP5hnt1bzX54d3Z0u9dE0FnoAAdqdw+HkkLXzWG77WvH4
GxXKdOSzqNR9Dg15sl/T2MSe5uCBNx95E70TgU22Y7HcW/KLfz5//+gkXSYc9bGUagPy7GpTMP3t
nJFeDVQQUHP9ZBzeaslAwt4M1FVkdNbQUD3xXKvVqGTCtZssm38USL3qrniwdJcF37fWbaouSVHG
pG9bsVeNVCBPms0H2whDk053v5sEh9lqtmqBF2xRlkQX0xb7M3LoxrOdOPVGsmzgljGCg1Wvb0GE
Mh7qMA5i04GIrVcm/1PdXLIfDANMXoo/dGFBgjISvVzOaVLjeAbowiZwro1ZWfpWexWsXasyoV/W
tf03PdpcVCUv1oOOM0I9TdoLm/KhzKyyKh3OsMNsP85OP5i1ayQ2gPXFEpObUuwU3cNttr/c8xts
0yYlz7EzQ0LS9LpvHIy6lz2sCpmY7gLzyfcw42Dm7+czisl27CqAl1Kv0TNmyLY7p9qqhdlt4eUz
e3JWDfZCNpQbqGZ52SlTLFxL3UyGzTxbSDVN5qeaMZ511k3RKJtjVAquCodTyEU7NDBWuglPm93j
ripNJvYe0aBboqZ8FSXttCyaIGqSFzketzHAznrTOxxedjsmSuNaD9/SBtCDMRE3Z0jlgtpxjEzs
uowt+dn/wYKQW81MSIomITcBbAuVXneudkErdXGBa2MFd5Jdef5WOueb8SyTpbs1glrUy1A/kT4S
U328rbzr7+GCOHVno7hXfTmvBHgxgDc+3qvWPbzdc4vcVu2MFqnOb2z5/FfPxm+yNMhGmQpVi21Y
wlUpN/nmzhoDS96jrYIsF/mrAvBCwF8Vy8WbP/pCK/kCBIxGlmPvFibWbxm9jfz/ngl+tqqhqowk
E/Dx0LRDyVORAD7hTzV5N1zRUS0EvOefJtaJ7S6fAEq9fXrrD+JvarQYI9Evu2xqBCSXSFEu2I3v
ZEQ1KW30ETBorT4gC1qU52RkRjkrEjg7HuPAVgdHFtFEW7mP7eslwVoYj/ViredFFhQpGxbXfq7M
NbiTzN7NReuwA7ytMzqigeKN/TFfbnPIODqJMmRxXfrFLA3C1R28fCO7F56xXZt5XJT5irJk5tIB
FGrOnh5a4Msm2KCz3bOmBtdt8kJyVKyVh7EsdTkkZyNNFzkoEmMMEt3ybHD0VZd9QYnyk9oG2AVK
MwpIJj3bJFK9Cua1eiysrX7w3iwrud9cUucC75PVZ7NuNxekabepU4ZEHFowuX89vrrXqTKxSdG0
0k1o8qRX/7RhmS3WHaCcqDnJSl9uwS3kqggWX5nRY74n0/+XqTUv8a57L95va+Vq4QGoEP+1KPR2
+VDQQqk0QJP3EKGjPW1woqNRW5xnNeUutdhJtFV/9DdFOonWSUOuhQrU9AngPaGFfvnZq7bNu84K
K7+u1B/v+YISZVPi+r/yVAqgUqDC4RLr/NS/oCvpmLvGWTn/Ol+xVbJ7HDdciAahYqsOqF6x4lui
prc+hDI1YtHK9SgQXQKqQ32fujkg/Z6/DpVAnKKXg3GqjHtD45doQV0XaYwb2qJz331tt4bZIG2/
H+BpuDv1HVU6BsXVSG0ha8r4pHUXGdLYkZsq3GPB9fTVgiZf55oZZUsscVL2R2xCg9dn0Kqc2iVL
IZ7zw2TpwGYuTAzRCR5A3F5Gx/nhyYAUwmwNFuKi9GPY9p4laJYyUwZKEWVVDQNcn/xAdOy9sdT7
GheWGTESnm6pEGWOBLTAZ74BngFkL3uATQTqWvyjxBuZO9a/1VfKELW+IOSSBmJxah337nulWGXp
6Xc2ulJjK/obhG11YYRkyq0pCHajykNd9/AOEddFpmHhhdz4yDbd1tMvd/eGHOkNmWUzyUoRkRfl
yS524X0TY+pru73P7criFLP1LDiJ+9QKj0DcTI8fzK7Yrw0bt76AskpB5seq2k14pt3jHltfjveN
9R6ZyW5LQOGddLMrTdF9ebwwp84YLohCmaEgG/W8D2CGjjb6cZsfrAdsDWZleY5f/1+4wn4vYHWr
0OMce/eIXjXJLd3icTAcw0HnFKK2y/CeW1bv7dAC6v3srYfzQ+Z16Eh9DIHhA4QOb/b4+7vewcbz
1No8jYM3MgLq1cwq1rCqJBpCIz/dFRQ1rcZVE08sFbfBAHO6He0msZXI5VJz2BpPuxrr1vcnVn5p
tSa9JExd4bEPjVYIvgjzJ8XMIxMDH89HfgL4wq574asjRutZKclVr3BJlbrLVZAaQgWwoSsyg8/3
x+ycBJaQoZtOZlytVbdwSYm6xVnUqkBKIpQM9LnLVt5aPWS5kxzhqL3cvserfaALYnSnEHC1O7lI
QGyPEaSgcpPX8F69ZqHdba1Cw5tTORusBMvsO+dOsna5s8HFVjWT9e6RAi19m5ffQd1mPkTgXdSE
6Tq0uXM6mVa5IyhGt/ldjaSXdKi7KwR5NWbGDH4xRnZ/X1lnbL3yNMsxd3jbyHx2bLFKx2v2YkmT
Clm6tujDagZvY2e9uzGKAWjY3jEx0lkq+tWIszAblZz8j4ru24vkvQBy8KRbrJeaOCC3DopyGrJ4
DlQcFgRo3B+PCWax0bEbGqSt9YNdsyTHcYsa5RfEfVGpoQ9qfm1iun636723cndiaN+am7c8IMqi
GFHf5m0gCFcx2XJn1KPn0PI51sT32oCQuiRDmRClM8Q+14nuPaE16R6tSduz+fDDAbQSEIX2bEBq
1llRlmQehbiJU3JW+9a2FQA/PKK/+r5yQwX9t8ysyprvuuCPbsIYhzTFBDjIAUXJcPM9RiSwbwbN
Ebfv8GoJUVUx9aQqsigotO8hzEooSEAwvBbzRiNp3Nia34fQftyhhB/D92BmcNY85SVFyjq1QsGF
hSDBa9zXaCLm0LCAYBKZsNOJYxS0V3VxwRxtoMpw7rqBKAmkKOeWAiE+3Rbgqj1akKDsUa32HLYN
iMKV68zqqPwA4k5nRVh4+1cv2YIQ0c+FQcpnPo2jHrwMlp0+FFZdm2SOds9EZVvz6pfnQxmlNgi1
3o9wPvveN+Fl7+6w3Tm5P10IehCzErSq5wu2KKPESVwbj5yMt0r7Wb4IWAiRCXbC20ieMHETWZpH
maYw7FtZ+1KHvft6P5sV1AEVZMAbMKMHFluUear4wgDAAYRY2kApmu3C0x65HcwEq0BIbssfRn0h
P8os8QCILvRWIRnDY38VzjvRfiQv720tX808LZRCpXrCijKq9SgHGSSUZe/5+Pp6v8UYBladHhxU
JB+tfejdJsmyTDQCZJ9wec8n0AwgQB5rhLKiE9ZufLcvYxPB0L8UpErZikGvO8ngQe7pmTPlLboL
0LFxmyWGOaLbXEKtGlshBokwNodfPLomrF5kacT6y4iKsUZmqjXFoCxSMGGRTALEX0RUvoe3cetu
fz1EloeHEeBLFhaSsvNnqx7ngiZlnLDBUW7DQMUtxvjXa3+Y7jhA/LN8vy+n609l/80aZZrGdhTD
qiFkMLoJWL/ZLF0s10auyrdYzTXEGNyiRRmmrB56PUP0cAUYv3D2zR0z6FtXh9/cUOYoEmtFCCuN
mD7EJs/HyjmOIUB9paP8nN2X3ueG7cWsG/ffNCm7hB1HNfDrwRXSjc+1aLahqTnpW1CaF+SrGW/j
ur39TYyyTbPYqmGbgkFC7Bhtb9+m1TSx+o/SqTxlk8ZuiONEAi+a+45W6vN5m29INhx9fwX2u1kM
cqvu84Ic5beUujz4swJyHLyJ58EpL+m+fgKWi80gtGbSNRRHCTiyjOZNSi/4IczTCd0YGOO1/ZeH
zEZiH3OLDCprL9SSCqUJI6YIkqwDFZQSDCT1ZdORHOzDY3Cz2lO4pEMpQZxWgzRVoPO1RwZgI9ct
+mEx7/v2hkXqrGbQ1ebUBTn6oUrEGTD8GcgBe8d2A/gTV/deMzv0sBynE5oVNPOejDKY5+ZleigV
88GZDjWWpmIkeJMfT9UP4B3dFvVqkmX5TZTmZFgJXYUNOdDRPl4xYW9iHSyahmCRAUb6YRwY905e
s11LgtRbpoxaIqHGLsL7EL1kMuVXeAfZJyoMg3O8N6PjubBS97o9nwGnP1rxE3J8igWE9sxAI6sj
OE5u3lmonbFQ+tYswvLDqLepVEZOrAt82FONNhCDjTe4Zt+WBKiHaMq7ohtLImr32Fgpb0ref5AN
hRfWa7Sa/ljSol6j3hjzhif3FE2rGBxEBiS3t1cA3vIvP+MfqllsS4zbP1U+qwWNJUXy/0UoILfD
qPRExyXsnDfuUue2vq5mI5eMUQZIzNKwmb5Oaf/8GmL581lzDtDWGJvmmWmJtVdQ0wxDNLCNDugB
lBS1VuCnES7Lte52wHMS3ZYcmp4cdI3hxK56lEtSlNx6vmunHCMx1z0wBl9fcxuoNo7hZTYmlxnm
lcUVJUJAD4ejkoMU7z0d3+Vr4jLs6mqrzpIZyn7PSoux8xQUykvvYLKAAEow9GD9ifh9NJTpNghA
vxaAhE3sBha2btGgw+6BXQ0uFqzQXW3jXMpSbPREn113Ol7D+1/mT9LhhJnVz2mziT3W8fwvJvkf
1ugOthkYQCM/d3iVno8uMBdhC70HuMhkcI+V8Vit7yz5o8yxL+q9OgrgD8AY1+IUmMEuDdFcb6IW
6GHdonUpK/MTwOfcA+lm/mDo4mouc0mfsrpkyieeRdCfPHQswCiiWRVRAOvtJepAe8xLMpTt1ZRW
8+cW6oK5l8YMji2plzB08n8xur8PjjIXqQ60ibgCL0iDYGu2mXQAlYzNzLVLr7V2nxijO31G2A7A
uAtr3t+SOcp2lPDV664AXagLbLz+0m/49+adRYYlQ8puTON/Te/e1k/Phnns3tqN3KIrLcapAXnY
I90zDN7Worclb5QpyYQxTMUIvGHpwRHL/gozfGMxxpIfZUtU1U/KkjyWhZk+yKiAfA2usbRj3fH5
RztouGalrpNOl6CC0HPF3b4nO0wNzAe4e4aF6x2e73ZWt5f34h4zEgwpMjik4ZvVXOFg8WFS9q6w
D3aGVbmRuwfUIoPO+uv/m0fKmqBULHbCDEnuUckcW3PgSBOFjVwWIDTfsxbVcPY+xtVJjIWO0EDO
szHyvNGBO4Kaht6jL6BC7D7DOMbPB+/w4oTO1zBGwwxUGFeCHmPlS2VCaZrIdZxtd4vWQqBuXLgH
0t8PxGpmNZ51jpSFSYZ50goJ8kVrBvbHShvsYW8sdPm/kF0NgYvOLuygvn2orPeIhnpORa1EdgNM
YjYYMJB4a6+/PEDmHByM5LNEukpNF3hdkWQBEa0qUw6kEWecnxAWj7OLFBG6DczK/qF4O3CItluT
wd2aSJf0/hBpq8spCYCAhLdD8rAxr2gNtyfJVKw73t1ZGFQ00AjDyuGseWGYftZERSLOpSJ851NM
y7CfsNMZSut2rxoa1EvWtV/TziUJ6jYqcRUJUiNAO237/n1wLwzjvOocLQnQj/dsBKKSggByXiTI
QFsG4mfMPzmYOcE+Iwa9NQu6JEepBlf0VctFEJlem32AXvNfDAKrPa5LCpQydEo4YvwDFFA1RuXu
3cyIBwQQwdtKx6RDvdiAI+v9rgcdRPbPQM4MraunneD6AL+AQYp8Mu35LFmiXu0wmlKkub5YsmEY
U1fwgJqHq8TKqK2GZktK1FPd1VWIvbIzMU7oFhQaQLTLLbH8obkDsq/NRrtfcw6WFKmHW9f6okZS
BcdVmfIVDh37RWNcUzpnU7RlmCgDSHSkQQ++I7xxZKx/oEfi9Pl0+6wY+k1XFfKykmItGiHAyQkj
VxfYC6HXrd0/VoeuJBRc1hSZjzNSWoevn5LY00Yz5Kw6sioBaJJaaot2OV5vM8YwRHRxoagnIx+I
EIHWEQOWarexWNscVnN5C12g3400xzQy7hXJeDw/q5YMmEqYooMTXe+wlZmp7auljCU9ylTIXZLo
PTFG9rPwzH8WZr29R6dq5smDNWO8aLMrBPOxCs3T5YN51VjHSNkPpZnleZgIcXvA7iaC2MiyG2uu
3JI/2m6M1ZSKPDQFoxPNubHIWrXs4W6DVbLocmZoPssgqpTt6Cd/EtOQaMjzcQQ0o3vV7bNnjt7j
B8OdWU1OLBmjjEZT5thaK+GWAd1d2jQ/lZeP29q+6o8uKNA5g7nHygTslgYzR7y70iYyMRx8OZPJ
E7QtoHPPuwxYtrpnVXYZpp5OHOTKOM9CDCFG3onZDMky7/TMrCD1ScV3+PUnW/m5D7fIV6Ma2V9l
xUpTwN0hzcOsqv0v3uA/9ooeZwtTX1e44OtNQV4MK00ABPseOC/AbHlzrGbLepkZJpgeoJUAPT5q
MfFo6ofo4cLCk2ZZKXqILRG0OkWjDtHzAv5F4mSbxjyaUWBKgSn3wIvvEjgBrNvMlCNlMMokGSVA
QhCVxJbreRPaZHH3G5YNb07o3PmX15le+MT3Y6bOJW4A/JujK9jXCvuGFWwK38JUfbBMFeONpnc8
+cqgVLH4dd8U9/gafgSn5CG5FlvYqv8PF4EyIKUqBlk1EnI2nMTn4xPvPRtuLFhBYfpnFMQibJ28
bVJYl49OHmi1PwMi9ssaI/Pi3p89+eo5u93XgB4T6Y3xvNDpgkqPpCnXwOGApprn49FHmblwNkbs
nFj7LxiugU7FKFXWtrMsfZ2d/1AckB5g1XVWK/MLc0ynB3q9QMsBCYOAFo9gGYjqL6htXVAuYL0t
q9nUJSkqQkmyqpzkHNcMPV0AJkNsjvRtgCWoD/rBNA8v2JOCbT3Y1UMWA7GghFjGhV7+hG7iMBAF
MApACDe1643nWQ46pBDBkM4KRhDzhZx8I7Kg8wK9EvdKMoFcZyFRjdQ4NkSPJkYsHzzzxyF/g991
mX5c0lNJkPmZE2erIA5LYVMeSppp6qhpoJ+YOTpwZNuPzE8EAQw+WQ6DTvkmQJ2JOE4ithO19cwJ
0WvPSk8zdZSyKZPKadiyRHQUIca8kbxHdI7YzEec5ZrQ+5wEpDojoQKd2n1G8wjizmuKSrRvn7et
KdsmiquWY20SzmIlI1jqYlAJjx6Yo3MigfQz6cNx37dYgoZXYdyQzbLeePJdTzVH7Ew5WHcYfDCb
PXf4SAeTlfGhLI4mCAAyMwDvxcuyiO3I1HFmfjrycRCmB7m4E2cL+324t5hzisyarrJm3jbclEv2
BzH6XPl6LnUhSA9lzJ+lyjD1tjqKQ8Nwahk80VFqVuuFLhfgyVfMYjZn3pywvSe1gtisCwsjev+K
KzpQrXrOz3geXKldaqbNsRROqsbwoqn440tymNjWdQzJqTJPP+od5lGGcM7SAx9v+Lfm1ejQMDH9
us0Iiwh1PG2D1bupBCKZ1GPp7VnIEkuVE2sy/uKAVFkTDADXaUAVpTJlFdgp+7RID0PWmGqyHXVT
6X8NgrLTOMUtM9FKs4xBc405VdEU7GxAdyByjN8zjEKtauPcl+lBi9Fy5G9LPXCjPrYblbEwfU3J
l4QoQyypgziIWZMesFzKSvhdEX3wqsTgZpWICjg+9IFhhRPtKBjKzGsKISKGIYT1qxU9I9jdVocV
GgKgBUWsrtEkNDlRJqqR9C7mGz47aHLs5tVuMlBRmBXG7Vk5F0EUZAEUeECKfRnKRYtEPUTppBhy
dsgH7qSOha03uqUpL/Ho3WZH/p76I1cIhDSMbRmaLMt0t6Xf612O9YXZoe1Gwk6llQwK5GQXLsB/
KIgYppQNWceOBer+6H5bx0MpZAehOSVDaelBbaXRsTICt1EYsNtrhyP+lxYR3Xd1Hic16WMeh5On
hjPETivLdjn831UZCz8gLN4ALUEiH7E4mwCgWr1fStmhUbX2kEtF6nJ1zx/kpg/c26ezyg9eISwk
Q/ZfpgHt4pzPObFP80PEe22b2Z2xjdA4/38nosA3IS+dpBi00CJd0aU2j/NDEJ3aCkBAZN2aIFl/
QUXWZEhOFTWdxmqQg0wN8bDlB5trNu9Csv2Ln8cIiCHLAg8UHerke2Oou7Io8kMdOoJy1HJPLv7i
5sMs/0OCuvmtFstTEoODYXbk+TlPd3r3+RdcqIKAVnVFFySespIJoOL4UgKJqJwtjodlkVWLVxgK
vGZcFBU4iAAkFwyVdlbjXICD04NKI6j2EEkmJ54U5UWLo785cwP7o5CtEFXsB/p+UwAGXmpNIOSH
qXAMmRxKn7/dltiadVF+k/hKaiwuo9Y3lZwmYn4wgrMiPzaS4s2RavKYAOW40rlNbE1wRGqGDr9Q
MGirnGp6jeSMkR/GKN/GcmzhPgpFbodzz7j4a2Z5SYmyMZ3AlXPQqflBMF8Gxn1ncUH+vxBZpGaz
HJZaflCwJlc+NqHTZMexZshq5WCwYwsqjLVIGDT/AhxYUImFXDfCkksPc/qKZU1bId/MfLTJUsWM
BUb4tcLRN1rUteEnVedCDrSGnTxFdstbzSEVWNq8RgVvi4JJM6D+Ggolt1psuILr8+zAY0emWXEB
VptWPzE7Jdoan/kM+dHpOPJukqfsH3IUU/MUh4mmFiD32oSN2SDBntWuHPhmW3tydVXGD6U2pcnM
YlcPDrKncnYzHAwpsGBGbH7acCwJEK2jnvJvn0SHRUERZ7EBCYT9vssP83AfqpvbV2xF8UFCgw+H
zne0ZIjflXNOa8mY9TI7iBMQpIOzUD/eJrDOw28ClJddpL0yhISApjVmLG3z+mEw3H9HgzC50P1K
q6Wp4ers0OmXPngcdN/EFbtNg04H/I9+/GaEMLogInRyj8VccENERe0sUYjai94Yuq0qgOYai6q9
l8qgcBNVCB2g/CH7wfGCG8ltsm1HI0WRTVSsLu+T8+0PY50gdU2CLNC1hAhY1y/59MH17//u96l7
EfHtJAPUPDuo6ewYSrPvwoQxd7mqIzrZfKgDJ1OhW3ZmrknUjodHNLZef+GE3ekvWNBVgYAlYEhC
oY6uHxMt4BL8vhCimTHcjQ3rpq4ewoICdQi9FOWaP0VAUOlqK4swNsAKHFZlBG+e/08YRHvBEp6n
QAXe3oGL36Jxx+evTc6wBeQj/zA3CxIUEyjAqflUg0SHkbmstDrR5S+T3jDewzVZSbyETRFYZ2MI
NFyTzDd9XHUIUKLujW9fG2lkEFgT1YIAjc40+d0g8BGCOUMuPW7ojpnKA5Et+bytVSwylH/aqEkQ
DyrIyL1mttpRQM1es2/TYMiK3ps1DbLEjbMIVoLOFPSrqH/cJrB25pIA4BpECTpSEtTtzvtO4Xsi
KzSfbwRD/KVyd6UWzNgizuquWuVFRASPvISKm06FDEIuayHKyYjjyqexx7yDwpoOJu8hrcBAQ/mH
AnUiXKkYoxaCGX+uPnMtSbBIdVtUzVWTn8fkOGshiyKLJ/H7o1Bn/dxpIuEpTUw+fUw71rNDvvlP
niRDERXZ0LFq9DuFLosBfTJo2aEP0t6uhfCXIdb2nDSSKWHbCXKxvG7Hs/Jc8NOW93X3tn6Q8/+T
PCDqsL5V0hATfyefT+U8jbKewa0skb4Mw13Vyzstf5oH2av5MWeEMOsC/U2PMtXBXCJ+UvHK9spj
XP7qe8ZTsKrv2Jr6X34ocTZiNxcqh993xU/5+YXx66smAQJHtgKjtPrXoNXCR1C6VpaQscoOI+cq
OvaP8fu0YOnc6pGQ7ARPdr9CMb4fiRQg4Cq0ID9kU/xepUgtB6OjNpsU5RZWxpdGEP7yeiQFuKuY
GUdunkbrFJIuGNoIGZEh7UPPl6fA7Kdg3sz61FuCwvkWnyjqBSPl6KKQitiNm+pUxvFLr3NY71jO
stUHQWALRmxsEr9Ndasqo8gyupEVw60KX4Uvq4tAaMI45He5ZGpZd1WbIM7qFbP5FfMdJPN/T3uI
6A3FCAS21uOppDzyMS1krc5yeBKBbwmzYRWgNcZPty/dqpIuqFBxPFbWS5kog0oZ2C2GnOS7uX7U
f94msi6u/7CCYVg6DRULhjBhC2V+0Npda7jRcGljBolbfBASlD3m1XhIAiKtJHfGcpfLx7K0mCkJ
FiP0fUAelAtCUKm696l87Ou7rvb+nayoIEaJOUnDPnowIp5QyzGE3Tw7f0FCN6BdKAtgvo2SlZwX
RayHdX7wdf9OmpTI1Dg+NJH/sm8TWj0UA8EelhDxMnzu79ck8KVq5nKEk4NcuwJwm/NQMDFvgf0Z
DLeeqCn9dpDQXdd0DOohf/+dEh+3Ii+0sB1am1tc4OqDrfsf3PRz0ONNmL1Nms/g7f+RdmVLktrA
9ouIYJXEK1BrU71329MvxKyA2MXO199DO65dpeIWMXPD9tOMK5GUykxlnjy55D3OJUrXM2VjP5V1
lvtMxUBT+z2oipXYcm1N0tVkXYnBwAokKP2wF90jKNadhhwrpju1ALZ2k/Avt89rydx/WhuL2hqe
MNIupiFX88TGPR1UvF+cEa24zMs/zOD1tpwlvUCSHRl2UHprVwpo9MVEywoKOLF9yR/Su3baJsmK
kKUDsqB0ILc00cIpu5Mxy3jWTiYsG/1pcEDG+R9cIyTAGNPh5IktU4XXrUY4LeEchyjPvtC0EmBM
yyKfd+20ogoyCOHTNxKMgKcoGZmGTSVdoAaG2ysTrIKFCatO8YQBeNuQxxtV90tVe5rSxhHWz4yt
PTaXDB4Wh+5X5N4xeWv+87Moo+IFLeuox72qxk3JI9eOf/Lp97PvBgryqLxh5BsjcrROI96DPWNI
fGql5EWU4bA1BmM4lk0XrMW4C3E7AlyimnPe2kSJ53JBIItp+5CNiV/EwbaK4gcjwlhwvfGmajfQ
Y1AMCDXU3mmMN30gLrW7J9K1Tn5iduU0iZY5ug24XhG0D799Jy4+bFbns50mfdeoid0lvqbZXyK7
c2J0XpKY7zldsZUy8+CsTBeipENFpzEYhds28ZN23OaqU0XHeHprme0YxoNm7IPSJ0PqkXgzJBzu
J/b+ZKm2iaeZjQv0Sfl5ttTC6tQ0QKYEvrp2xvCXnqh4oR30NXDZgvJinf/JkUw06oWjXRMr8bN+
DB6aPssOVjy+1h1Yb2+vaFES0TEGRcUNpaokiVmTYvXllPhGmHuW9RFFwikGsr0tRaYV+efgzsRI
VqCrSJCWup74ZHINascusg3OlAfbSeu+JZ0JG1BtkkacutC8V4t+S+1mZ+oDRiSr04aFrav29HD7
oxaXjqsLM27DZchktIKQqaI9LhTY9Rz9EASJw1dKvwtuCSYPnHqgIbUMxC2XV2NKlQI4Mw13VmXx
XuTCS63hjYjqKVPbd0y9UVcUdFEgM+bgaK7U2dJdHIK+ivByS/xQ+SsqLE+dnOIL6Ky8ZPh1e/cW
zdGZJOkqGhZiY1JB0ji+6uBv4eCDxjgzwpDsxxjF/vW2uKXMsoHEHv5DUoTC6l5uJU9sHlVcSfye
qxMo0zO+sUpw6qWGGrrNkAaYa5Y0nhYFA/qX0+4ABtxqb5Y5UMNR8i0om8GLMHXyT+6PbWAjmGFa
tpyVZb0+dJaKz6rzI+rMTjUJR29fbi9+UVPPhMh7PbZtpE0BhDiIBk2/19zbAhbCGhOBLkVhDDHB
FWFhztKu5BpNfD4K2zPHp3bOpIXlU4Sa5ea2rPmgpIAXskxYcgA8EGBLoVqO2cXqUMK2WbnxIUSz
j9r68bYIuStjNjeQQREMIoqC05TeCbzoOpXm2LBmqg45y5ygw6ObOHaduLkOrE/1XiTvUwYqb5J+
0XvuhsPgURQgeq1w8xFlq2btmxYO8eKb9EsFrnQLhToGDg47Mf6e4mmfAjRhZuhfMpx+eMl0MAVr
ndc190LUUGb1K9eLDxO2MjHjlWBiwUxcfItkl5oAqHM1BA4OcELzQLqUOmoylkfaloGTTkq2HbKp
390+lcWD102wpyEpAIJg6VDyOCr7psehVBav3TKq8frQ1On3rboJ2Mi/UqRtxvTakrWhjZAs2tn8
gdSHPHi/vZClmPZChrR9fVzbKSuxfVn/FiOm0hF7qeIXC38FKnPFWLsRNfYKSGpuC168pjrTbGue
eaPL/TlJq4u8BQrLN9UdyY5R97V5U+sVIUuWFqv7T4p0TmUBLmC0aaW+Els6YBhDs0nTONmLstFS
L+606Y4SW/zFey4OZTso98huYaK0UoFwWgm4y3jdOgUPgpXwb1mB/vsw6WjTuojyvuCpX2+6R2XF
ny1ez7NVS2dK2noMYAQB21Rzp7Yqbxx+xmtsOWsHKDmx3kyMWjAoThuGmzAEhdb4qwbXrc2iFb+0
JklyGWre2FGuAFg7DdtQP037btoL4/efPxeaMn/EWTjc1Enf8hD6OLTHKiw9EhxYmqzo46KtwgPO
0CwTpUkmhY5JWyHXPWN2Gx64VruFueT1Nzs95sXX29drUb/+kyTDtfSsmXD48OUa7Y9T+8xj8ifG
6UyCdLVIiLz9qMM4ebl6r3WPxdogrnkzrpzrmQDpioRZx3nDsVlab8G6HjP0cWb0kauvc2ASmsLB
gJnbu7Z8PpZKqAWOfU3OtJNCC3g0At86dVm9m+ogfKqzYBfagZPBWCGKb/nbbZGLdxVDtE2UKGwE
LNI2FjCDUAi8JirzS2Lf1YQ7lrKGQJQbZf8JIs6kSHs5EQYOrYHAk/SRbw5uwb0+T53BVJ1SH3Jn
MmvMmq9fWgSgYDqNnD6pnSTHm6VDHtfO6o1hgZvBwkwyMXgGIFmN5eVtgFxL+0I1tH7c3pWFiByl
jrl8b2A4gyUnR7uhm9FA+N64jBxSj14ffTeMY6r+3ZwIXXsKL54BQaxoGchFgPz+8u7HDcdS2jke
Z+Kkwi3tmlZ3K7O3V3BUa4LmPz8zMh0d1CYrEDcBOuBa9Ik2eGmE48rmLd79s+VIpizSEZylBMtJ
1D2g9O1K7CP3/PyjTDgUPLQZSq+f/S1nq1BqIM+4wCqq/KhVuavlhyRv3SZDCeY1j4kXNpsXmq+9
B5eXZZuAjQBEi3rb5eYVaVbWiDsTX9efTBqeaGevOOVFrUOS7X8lSAmElNIBvQjwAa1dOINBHT1W
P+LwTimr1GGRP5hrgfR8u69s3JlEySGMeRCX49yakkbKviRR5nTdhrY5IvvQwcigPekPXFO9KUr/
qqu1DPDtHbWuKkKmnqoJxXoFyQ96k+2LasWrLrruf9dnyQUhwWuEfgPWB5JPp53CRxabD41JHJOv
9SasLUYycW3UDnYyb2WMes1p7dm69utSSNUqjTqlA7aqOg67/W1jt3yh0E6BQcUonqBGcqnZXawU
/ZTg04uqdQXvdl1BvGicDvmk/R0XBjpAg+ZF2O1LJCI/atdQ/YuLwwRh5FRNzJiR89qsV6iizY0x
9ZjWjo52lee8EsO328tcAlwifw10hA4KEqxSsn62HmVGyvPUR+bTnVAtH0DlPll4NYa6W5R3gNA1
I3fMo9m/xs20STp1G6TRvkkMB4Cu7ahVB8G17VDFfh+Rr7c/b2kTzr9Ospplk2c8HvB1ap06Yc2c
Mnm/LWEpoMFrXp0nNTMEepIBM1pqJGWFXqAsPYSi3vC42nb96Kh7RAd4z3f73OTebZlLEc25TMmk
JYTlhULnPQ+/8s50wwQcKuVrgO1M6l+3ZS3qsYZeFwAibB1uQroknZkKTjWET9R4zwAgzCr7UITD
l6Sz3CknJ7PbaCLcDJH1ESfFWvAm92d/+qVz8fMJn/klVvAoY+GY+ugjMylLdijdo12t2nWVemqa
51CJvIEAuCvuKlSI8j7qHIHkgddGXtSKLUCcWxux1xRMrpmvzZpY8v3a3JjB2Aw8los4WtT0UWZh
c7RxW8T32WtSr0QXi295DMbQKVbHgBSRKr1JQgxR2HjtFhUGmweR29XPmlW4Wag+1wzUMkGwYaAE
UrqViGOpmIEy7H+SJQumpeAa7XQVxrefnLgenai/z5ufQ/mzGn4axuSoORBm1Z2CsFILzE29Zlz+
j7Wju0+l6INArfvy8FU9ZEUHYge/VUuXVk8Fy2dArtuNkzvpwKzb2TFs7kTcrVjvxRuGDJCJgW/A
ucl58Saz+q4Le2x6oPuZhb6Y2nDbQjiU1bsqXmtiXFSjM3GSkgPAkQpwxyJiCJ+Tvtop0ZO92ley
tibJUk+xIFphtkibGJhnW9knoX3VsiPm3R60JNvcNhuLwtCDhZZC5J1NmZiIFX2FLjnoji5sN+43
AiNmuPpRIpE3xSs+aE2WtHsgL2O5mPNBcb7hNd5z9bdRcVq8fohZlSu3Yin40c4WJu1imQzwKbOw
KOu2Cj2i+XoLuK+b4i7c3sJly3smSnJeRtypoaroSCyQb5ko7hL9LrCUTcgLd6TfELp2HFj5yi/L
biXCW9RHEwyxJlCe+lWD66QQQewcRldjmIva/xJx5fblipBFz4nXmY6ytGmjXnl5uVlqF1rTYie1
iO1YeKx55iUdjHmwbbpXpBKdRlNXcjWLp3cmc1alM29CgS4j4HpMfVscMv0jN9FlbWQ70PE/3z68
RUHYOmAKKGrhn5btTBCa3jDhsKngotNh3BVj1yEMKievVkPbadpi5c2xeGAM2cF/ys8yE0fUhKJq
evihNMwcTX/rYuGQteTgZywnP2w0gFcR05qIaa8601RME2tKWMXeTr2G1e0hoCjHWqXmZi1zapK+
Ca4WzvSd1+muBJyi07ZRluyn0CtGtlbaWtxjGw5KR+s39lg6TNGoadva0FLR3ld1NjmsaB3TnDYG
RxBw+zyXNljX0F/DNKLieSwpa2gFRRvoJqIgIE4hquveutUbPxsqeX/PhUgLMnW1qePBQvd/VHoi
P2bAdN1expKpPJcgRY5az3u9iQhOsEhdvf2hdTvMonMa1Hl1NP/dFrZ0PrrJVAylQd0RUNrLyzba
eGmHCN8APincKufHchgPdXRvtLgNt0UtHo+lWYbBKBDOn3yaZ9etBIQEQQBL/YRwV+heXgNdtdYC
uCZEioQz2oxZRLB5lv2WdxgOG2/SLP1/rkRyZmag9TQ2KHgtuiNTNJfkJ0Ws3ZxFRTvbLulk8gTN
QKXAdqm9y/ZVtrKGWYuu9BhAd4JjR9xmSWuYWs4te0JnYUeqV6RXXTElb21rHgdd3dVF+T2M7BWR
i4oNrLZq4amtAmF3qWud3imJgbeoH8eVbxFAa4xDXKJyCKQzkpy3tW1x+wjgwxpF0Rvu5FJYaZhB
VTcJmvPVBr5Ypf2OcaNc8VWL6gYGW4pmUPQ7yTrdZUYeKUOGvsHEzl2uV6ZrklaDP+7z3e0FLd5U
wtCfDmeFbm0pYzUo3LaEihZFuze3pfkuonA7tIlD+f1tQctr+leQPHiwAWKVBgXa3ErMARHdsLH7
t6QlK+ezshyZbaJqaryZpirzLRo4fca+CfYYpdUmI+Hm9nqWNMFQZ84b5Betqwb6ZCzS2iRh5ofN
BMQVAXnld3QmrCncknabcO0IyZBqUeVtSzvDbFsC79OP3d2owMWWYfkzarVnU6AyngUvt5e1tIGw
2IY9t7oDZSwpOOuzMMQ0u8yvhHBz9pPryJ4o9Tbvn24LWqzlnkuSTEVG0YbQq3XmcxDtuPoYATFt
19ZTbTKyDVWGUa+jaA5mmHTow7B/tiQI3dZQFXDv2D5XKuLWmRH+wX04/yrJmigxhi4OA+5DabxT
9kNTv6KcF2VrBGpLt4FZCCYQYaM1w5QWr/d5FgGcCDuSlBvSHGdv0jdrnEJL1hgUFcDpAuc1Y7gv
rRVJGQMpJxoC9aIOHdZ6YVt80KY61rqy4S1y0rG2ci2W9Ad3At0CFgMU6nNm8pk7FlbY5KgjZmik
nAwn6h51g7laiyEUQ7tmJtdk6ZfLA6CsYdbcLga0zd95vGlT7oVICATB5N1W1qVbiDQfuvIB2NE1
GbSDyKlQldHKfEMffG5pfgB2K61udmlKtmWarGBglt5HwJJhMjhA0EB0S0bZ1IRZZg1A0GMGKi3S
kvt6+Nto7bvIujMAAcL/dbQHsmKh5bkhnwk34Nh0gv4nCtoR6e6bUUoGJUKbrRUhqxQ1T0FcP+RI
EmTM2BkWMrZT7mYFP6lVf0emwIn7+g/Mj20DkY2UmqbasrnTRx6POkUfrj1Wx76if2XccMuk29Nq
rTq0qD3IXAO0jKMF5OtSe6CTSaFZ6G7Ip9Ef7P6eAhzYjdaJrcbeC6JQjQFfEAM4H8966TzzJgcr
/wigOcvfMZDPFe3gVTkFXuDttp4uCsJLEIEQKL7QxXa5Jl0rrbyiOMFKO1nMesyzX/l4VAj9/Uen
paLTAEQimoY8h5Sds2qWIC2GLgpTUQ8hYI2ZWoP1esUWLxjJCylSFrIyh6hmHTonSqStOH2KLXBA
F38Qsl5IkayIMTUR5gbjcLpOeeiAySTKi640c4Ewb2IvoI17+5CW7hkkzrQ+9qcPkE6pHPveisu5
g4eS1klJ6trJE7HeRwKPXm4KzEorws6p1L9C0MyhQedw+wOW9hXKgZQ+8ta475LmF3audH2h4p6b
g1Nmv/DQ+BPyH+tchvTcrAkqI3oLGZlZOiiNG8x0rGylxrO4ENT4TWQB4HNkfEecpqhFliCz4fov
miMVIZ64vQa2WLpTugoCE4bSOErk0m61U6V2VZEW/hSbxa4dSekEmfGzVKsHMGqJFU+zKE1TNbAc
oIIIcZc3uOXmYNkJQ29IOB2E3jhhVb20RuTl+drkk/nDpbeaBeoQmFqgY9AhKim+aoG0MTbDwo/s
N0zmnrIDJ3e03xt8JShfOiYdfgzZGqSQbLkVpVL1siSBkvukKjZ50ByRHz4lnfH8+2p9LkYyFwMn
NgqySeHXE15KO4z/sPuVfpL5Zl5t2dlKpC3TWT2A6ZwXft+ljtb9aqvqj/YK7GUMSBm8AGf9OIuf
2jpSC9piEaR6hwBiv6ndr9v7tBBdzL3g/4qQFJoODZtidML6GhqQnXjshGM3E+AJmyQe7uhgekpV
3ikZeb8tdyniR84XPUIaSisWUkOXawNJfNg01ALJRiGMnV1m5a6MjdaJgwY8+CqD6UWgtRsG3Xrv
DYoW5JK6Sc6NDePUPKD0yV21HEFaefvDlu4cWrEpUN/odATYXPou0Ue9jaytr1fjzrIpHiPTdjRO
xbSWF1tCf2M2DTjw5rAOLnq+KmfHO2hdjQcBroLGrcPIqu2UHIyKbWhvu6xxVZRS+9jeg+nHDR/t
xtoGtPfGIn7s2eDq4oWYa2CpJZUGMQFFBwjoAZBNvfwiMYI9IoyLws8rq3KYMEM3MoNuxectmYBz
KdLFEX2vF50BnRuGWsB+CsvVIzBBsmAst7dPc9G9wr+iidDARGxkai5XZBSFHmtTXiAZ9ItiAkcP
mFkZz0XKXgWD0V2p7Qf9DpMh3dKmB1INf2DCgc1jM+UZGk0+W/LPzrgMM06yXBQoXR5H/Zh91GXp
rNzhpf3Eu47iKWJgnpOc5xj7HCzfbYVTqxUvTneTCLxoWHmGrAmRDs0aMlBHUCykALwN8RfD/D19
jVxvUQiSDXBFoO3EG+TytGw1qI2UDhASPSEn4FbilHf9HxwJ8DAAgaLahP2SLI/dZ1OBkKdEQ35d
ODQ9lR3/qVvoSEz/JFwAQoqY6GE1GAoGl+upOWjomqYqfS7qHc+Vb6P+XcviO1ze23q+4L7hIUwD
1wpVNMxvvRQ0cjUG71JTgCWnCRy7VLZKEx4ZxdOC956V/XVb3MI5XYib7ciZVtMmyJAHqwuftaMT
FF+1BHWmovp9O4GO3M9CE0NgJ8NngyGr1ChQodfABOdNvQv3sZWsePEleANh6GGcz8dEx+S81rO1
BGoEjR7K0q8Vtutt8zEK38o2PhG0r0516RXFV0Bp3ZwLpw4wfSZX3CRtVm7XguFFOQ0ssp8sogB4
XH4EGinyNG7r0mdFeSiEOOZr1LsLGoIGP+TEAe2crZF0tVC1aNOWp6UvasupgvvI3IVh7hhZ5ATD
mmtbWA6S1QgrUCczKJMbQCgJc0bTsURqRDMmD9pffVhRhCfbbT1cWhSq6hbODkKuMN292QbTNOqw
F3aD0UCVnh9In/Ntl5uaE5To82NTZK6o5cLiEIujwoTVgThbpuXPUPfrO5C0+VZabpKpxcwUrv9B
6zu2zsRRze2RhvwsazSMZbEHu0QHhs12TakkxziylaNZDPXKDVjYxPmUiD4301BL5snNhdoiqYt6
SYy/sMV0aeNoVm3skIkY2zyPbYcWjbGSNFjaRAhEFo2iOAQ+1UuFHxq7VbIgr/w0EF+VaIao28Hu
tnYsWCmA7tHwjkwdOh9lOsQ4sFQxRGblR/WJgXpD2BiUgPaP35eCHBn7BFgCJSVd3cQKeF5QLnwD
7Ll0ekNJWCib/58M6fLycNBrgyfCTwvD3VXo/9OSFRjG0oEAOYBXLaIlm8gZsKYb9Zr1sYBX5Hs2
iZ8Z/5MmblA1oScMMDmcifzINBrNEq1RCnQyk11IFU+rwk3bBvvbuzXrzuXDDItQ5yy3iacFCI0v
dSsvRD2ByROPdBL6wvwgmnAEZqN28Rrh5pqk+Wqd+Y6Glym8e1Sg9eKF8i9ZgB478pAoX24v6Pps
sCDYARwNHmtXZ1NzSprR6ODdv2mj06w9ydd+XkozlOB1CltERL6SUM+iXp6QlTuyJkEKucyKxGHU
YgH9psaMotu7c33N8VQB3z3CKzgdsOVeHgIAC2NTEny+CHbUzp2meWfRio1clIFcLbIGBhRLRnGr
VY7EcEhxAuKJxe+gLlb1t9vLWNoj2JB/RcgBti7qsBoItJaNTt69g4DutoBrZQULFQzufC3gMOVr
gbE50ZiaWuEn9SCciKitL7QSVfmy5O6g9NOKn/wMKS7v4aVA6XaUQ4+2JFDR+KJz2bgrS69+66qN
CLfKMc5PWreiCGsLlPQ4zHNzUFGv9EkRGC4zq+AwZMqXXAUw1RCZWLGYs9JeLw8sEOjhpgjx5wM9
u/xZoER5a0xYnmL0Xt6g1cpEHKD1YqN3Pyqj8QatUJxg7Ffs27XDnvcVABcV4ZWF9vFLwV0wxdQI
8EoCbCcrt1keepgJENSRGydPt3VmaY1z/WDmVEcDlcx2jtYx3uY6AiybCj8D+x0tjgFmN7Bsqwfc
KRh1yFpQd30R0F0ISiF4CThtIo+IK5LCQJCj1r5h/Gxmiu0VKPXC9l38vrR9uc5pnxj4/X6IkXi4
DxwePhSxk7CVzVvQRzg6bBsiEGDFZCqImaLTNia9RlD/o0/voQsWevKy1UTS4oJmMSDXRpwjzz7J
stqi0xDUfkSsfUnBi/LaKoU7Vd0xtVbqgvPmSEoPFw5BCBTwVpJh6MWI17Ouxg18a+wUoLUxI7wm
vtzWukUhmEMy5z1nrhcppBKFMoXMhJAQ+1Xw967dpvX7bRkLms3YmQwppFIw9z5vw7QBoYzqspQf
K4BbB4yJGGN1E5U/jT5xhkaPV14si8rNKEJexFq4WZLyic4MyDhmDdhHnvP8qe/XcsaLSofXrIGf
RyZPnr6UsgLNdEXd+Gr1mA4BcjSDB4s06Prm9gYurAT1YYqy7JwpNK5WkleqMfZD68egcNgYfdUd
6ia215zI7L0lhQOuBm9WVL6BgJK9VqM0UWC3ZuuP+eSmdvpeROzUadq2TxqHZP3z2GbP5pQfrXhH
kqPG3kn3cXul16oC2BXgPTMbLd59sqGHf0RlkxgduFOCfBMBWbDlio6ssN4HjtCTdBOFKM1jtMnB
GsbscFv69YFCOhKHFoZaIJck3+6mRFjYVKzz0XDndvbkpOoO7t0pycqT7NqMXAqS/JnWsTwIA9r5
Cd/n6bYvtz1ae8KTQtbOdL6/l2eKSjscF6qN4CpGkH7pwOo4EKwmXe83Pa8SkHin1VE1crbJQZzr
xhMYLG07C1ygz4VTDqG2VdS62N3e12sjg49ANw0evHiNoG54+RGxlhHeQIP9bAq8IQSDBB8cRZgr
F37h+JCXBboHFwVFQzkBPQRBPlo96BhZv+GPdTi3SvpRma+IudbR+e0OAlBMjcDjx5o/4ywYqVE7
SWkiwCpoVepdabTTKVLQ62R06deGgpWbjGq9N9PxBUB0YyUgkQcjIlELmlZ054BiDqBwKi+ynLqJ
DQXVfAvERaOJYVjTa5me0h8995I7e3oede6onRu0Wys5Ns/4od0YvHa/cvMlCQ4qid01DrbrfWdz
GzNYFtGXiMz/vGFnG5LpuYWO4kj346EuN6NQBX2yc95VrhVZBRrzSlR0VkziQqMSyPVA5DM3TOCo
5fJw1+pp16QTxhnRzjHQepbZGERJmQNSU8esbK9I6Wac+EaQ3zfHKNpiZghaD5EIQ5fe5XpDjadF
nWqab2QKpuAlxPLruKleb1+ahV0FGAhILjwfwG0q54qqVHTAv4fY1TzWDmpHhOIUaMdzWgMP7R5U
BCtG6fqWwochHgSIbOYelfNgFZ8GRjHo1kd3pQ7KPgIurW+psER24kMRsxVNXnizoPplf/KFocJ/
Vf4rBOoavKg1XyVeVrkmxTQ3pzQ80OdjwJt9n6ENZ/htC38pUwpFVB5YomeF9kmGUfaPrVdYlQsO
8ttnt2AiwBILrQQWDywlTL/UkKTCowKZPs2nmdkJd7IaLXPTQuR4t6RJVbjA62JuCCubyQujCS1o
mQLqxtsfce1kEHv/0zwCDogrXmcMLmPKoHT4CEXTd8gxMW8A59lW44IerCne9q0Zr1zLJZlzDA5S
NuRPUI27XDiI8qcB9HqaP4zMH0l0GlEBdArDFhj1ofqhzVcWubTTQGug4EcBnwPF3aXAVDFqswGX
oZ/n/fcoQrMi2Cb1DBBL0E7uc564SlE7VSJWtHfhssAL4PrDuwIGI+N1NRHpIh5g84ASVDZs6Juv
hZ7ZbsPrblxx4guWAAQecOLo/wFGVmZHt7MMgSamGYDjKXxuOrSxJ9WmJeAiQmxyW2euI014NdRP
kXZBH8EVaW7SK6XoQAiHSQBm9LUiotvqilBXNm9ZChLFAHXi3su4vNDC+GcNFsgHrjp2srFs90nZ
ryHFl44Ir3f8ENQChcF5W8/cUt83RZ9SbvgszSZfNdpfZhQ2bgUk5YpVWZY0twoDeovSyHwrziSV
uGkJT1LDD1Lr29BbL6PV3Ctd8PP24SyKgddH8IEQHZxpl2JQjkb5NM0MAG10EPgMob2bsyX7slKn
lSTc7MIuw0bMWQQPMLhcMEbsSr2nSLWUOiQ6OOHTI4BRrlH9VQnVzbpHQ1F2+Pe3l4aKHKyGhq4l
aspLqyjVoxZAfL8dvuRT6thobtPXaGOu1Q5VaGgcEJjIXVJ5prRqprEFgnACEmUTLerl+IWTIVkx
SItCgLhCoWUeZcAkg1TEAvo8hBBi1q3qVVWBsl/PShb/iSCQg+OSW6gmyS0xdpuURW5VZCbXrFw9
zxD3hFPe/Pjdk8Hxo16KUScw6+j7u1Q6dRImx5BPgoGodaZuapt21b4bEQI5bV5p/Pn3xUHvVNTi
UBnBw/pSXNsEApxuEfVTKlqno92LGbE9+X2qDuBu/gk+5m5RQxIztVUPEuqY+pFS+bMUkLD9dvrG
BtYTmTVM6wEoQab3sdOMFKkSUr9r4jc8WgJU+eiPKmVrnXjX7mEWBNbazyQljPbllpkc5d+AJRRF
xY86UV4LjDjKzG2srSUIlgRZqGfDM5iYNiVPSBV9qwZlBApnUthu2IOhN0Rbuwpm57XjuS3patRn
D4im2qo4HtBmbfTmw2Cl17dgw2RrvvU6YEGg8u+aMADycvOiprLxIIUkIzhphbgHF1Op1PdaWOGR
upINXV4VjAJG7YGuW36L9xWu8VRh/3QeR24e6tFWlPFjkRX5Xc7qlYu7YIgALgPOAihTwHzklbUg
bm8ztUfUEKEy7yha+E6BdP5++74uSpkrZcCOIAKTu67jRLeCXK90MBPxsnJyQxc7DcHfb7s+0MR/
wraxfYgtJR2vSq0JywwE8Q1NU4/baNtJFdVwK6INmz9YEVpAQL2CPhBg7S81ooh1Le/rBpGdGXcu
OII78H9QtlLRWNy3z+HPMA8w4POfn4UMoN2dGIs6UF3wzH5GhyXfkjxi3u21XGk3mHthtNHARlUk
EGWEpdKDiC8E6ZHfZqEjAvMZA+O82oA7p+aLUdQrWyfz46GKMOsAnDXAluiwkmEAqNwnIu00/TVx
vNOpO1TOt8Prwak8p3S+3Fuuu1e8p5U1ypmAK6FzWvNsKxVDK229gNDo0HhefBS/jvu7H7c3Urq6
VzKk4xqATuFIxuiv3sdfK8GwjJu8+m0prNMaGidBit/enobDQ3jgztHdB5sVMXLi6EqMdIU6RQ9q
G0D71/eT5RTOw+Acdt8ffce937/svZX9+vTTZwHklTQpJG6CSQg6H8qd97e2/Tj1zw+H5++7jbK7
b1xQf7lravDpT29JnEPaMzUYkYdJqnkbvZO2FYfJ+4jcw+HglPuNkzvdxnDfuPPyyz6sLFXOY1wt
VTIYk6mOiSpmwaBq/muCkvf71dXNfuj/Xt3VTQ7I/67uDrxXjrd9dYb9gXvPj9//Greuq3z54d3W
+OUTBIp3HlKPbDiRQiRA7ttJEEV//bvxTtvaeXiOvOfdd2dTOpobOMcn713ZrshcXOWZTOkqt8DX
BgEP9Nf8oE67+9H/wpz7TeHVD0e3d15eVOdl/35bpgwN/+f4zmRKVztO+8GwkWl79aID8Knu5Jg/
tGPxA8qyD72np7X2j2V7dSZQuu9B32LTJ1t/7d3QdHTP2wfuD76SM5h/5EpfzoRIt52HRj9XrfRX
01Ufg+f/76ZJ15sWJOd4NOivpQdtTKZN9zp8G7m/T3f7N1e8PaXumkjpSXp1TtL9NvpMiRuEBq+j
W6TI7P/93XXzEz087Y/AVWyfVrVRcp5XAqV7ndgtkjxxaLx65Mf+17u2kjSQuV3k35fRbHQahanG
ULy7k+LUboF/dl907xg5e29NHT77l27ow1W7QRKqVjfhNmO2o3vKnNPDw8Pr4Zkcfj4+Ou7m61eI
PfaO92MtFbrsd/7TRBmJFilRbSgaJN/9PXinyN0eDo+Oz5wvoeu6P1a0RCZHvNpUyYJodVsPlopD
i/w77+OjdkNncB7J664ZHXf/9CP8trq1K0ZLBlEIgc6HTiVY4N0WfrV7Sb16F3kow2i/Rqe/2ycv
oxN6fLfqFFYuuYxOEawwUsDu9ddm+346RY+nZL/9H9K+bLdxZNn2iwhQnPmaSVKzZFmULfuFsKvK
nCdRHL/+LvpunJLSbOXZfarQG7vRgIKRGREZ4wrHJ8tnxZpv9PmGzqhkXeji9+GxzeRoBjss5QMh
L49TqOKnGxKf8Dq0uZfIWBe0I1ySbHx6tlZnOc5AnudPxLbt1fGL66lMu1838snYFd1IQz9rITHr
9+qAxYRPlm8tOD7CPygBvETkn0xMPjM2fwijWSTPYhkcvTuJNUAol094S1cRKehhcTjI5PEVsUNf
/1GEvxSZBwBD8t2sHymuk+V7s1QyCser2fZkceCBKvyDq/CXFnNfl7D2uxngRd2UvFjvM8t1nmFZ
fs0JTezT8XD4zTnO7w7Zn9bsL0HmzjxllvmlFsE0W5/1834ArLiFVfe07MhAltjcQzaksz/C82px
9APyFZDkMIYei+EpJnijOIH99NP093OYl8JsC2UWV+Dfihd9S9JlerR4+5/+QU7/hwg7+30tMy9t
ruA5jxfFq3pxyOK0WrzU5P/GzLco3/jRhlTr1yEHM+pn7FKP1kTluJbsHAgrm9/ydEOiUC7Yvp4G
svti7bXIbq3VymrJomkJR1CmfXMAl/xH71hUyTTJgqHAJKMrExV/z62NGGvWWhbn3eHejnIffTRZ
do2CAoTWwjE4erXtkYV/PIQiWXNI/cNT/pcnxpYUHWDuw2gU/u0ZC9NJT8FWTt5F+z09JWvfPRRw
lilNdm/0GHGmZ74TEw9Uj83EtLWRemIVjqp3dt6dpftty+aE2AhbT3jv8JcnL9Pv3F+OGfvS6H41
6CPNmr5oq0qxdiu4K8LT+veC664wDTM/ZJMxLXlfl1FcQDbX655uHYE4znLekLmNAHKFQPmxmeZY
DnavY1u2ZR+ZoGYFHpkdri+LLx5HPNGUR45vtA2NLECcEUeOsHpgtR37wt1ijQG8TOHZDi6t0Ve6
pZWj/tvNRs3eOhowuCnsryO4vBiK956y+fv+6mmF9n1L555q8+37J3HJ0+vbW2t9IADn3BKXLcar
BIYIYOjiUehncPEMxIY0tBJqcfyq70LhA+WSGStSm0GSid8PyXlbLN8/BYIYHw4d0e05MchHRE4B
HIaewGXgmP1Jnw5JfRUICOOEF8Oiiuk0WVZyGQFCZQ8Ha835/fEN/MHaze8zrGlYgpkCFx2OuYkI
BKn8KxF/90veTU2q7w0ZxjgqsMGeOrLxAmdY3+7sMbh+rLPTgdsNDca1aozQq2ITrKTk6sBIbJ2Q
NGsjtGI32gbzwuo4nTlciowB7GLf87M0Gy9Hml+ts0kww91RRDQL3vMy7TjecMcYwLC+6tisl8ru
xblY4011m0tinY6Lwxcvq/o9lPtIKBjHyRj8tFUUnGQNOpYTWNrGhvoeeExxhI+tUkiKqAyKBp4i
DEa4x6+W+J8coeAI3rcncmv5ikxvixQkXrYKLU8NSTBTbThcaz7qyYMj+zZVN3SkuMQWaB90+vn6
rM3f05XQkWy3WJS8Q5t2nv5KAtvjYhqXNPdU3M52G6EJ1oZX0ZISTy4378c7PMY4JJ5QAs4WlEr7
bO0dpyPP2fpXQmx4uHT9ki8eX9b083HDGWMlsJEIS0YLHKJMUnJGenP5/KzTpyt52rwtEmpQ7rWN
2dJH18bYjLgcuquH3g03fNGEeUftxeJguukr2vk4kR+XOcZY5InvR5jtH40FPF6dgLvl/FkZqzA2
XcFicF6tb2CFR7wxFqPMvbAXNBDECrr39XbvLK9k2FW/6OLrcPgXJ4lmBxTM0J8yllHZOKjxTPTw
KVe4MyPMsaMT5RCUViOtMFBgvD4WlO9i3z1r98QYf6bFEEEzi0to9fqM9BUSO8v53DygZoI/nBdy
IhN9T2yUoRvVNoWmBOj4SAwpTjJssD8qsJbE3lX1WBLikRtF7hFvzItfVsqlGVqQwwL2q9VTaVUS
oAZb+naDYR1X7RDDUM77zKPJKLqvZH0chRfZRcdemtk5Zsdb8YhuXc69/fRm7o+SUfAgC9Okm4E3
64zICCAvoV31ziqzj4vFIHDd3p/2654co92zSDBnbQ221uetqJHsQ9xA0R7z9PMNu6fBqHV2aUK/
xRScW7aWcw6o8iRiWRSlj6lMPP/3ZBhl7i9dbgB8REZ1Yi0CBcjOfZLSfq/UtJ7B4eBJ4Shlj6SQ
cQF0I7pqQgV6lrzfXtxYIMMW+TCuleJIHhsF9QNaZC/S9xWlfy4nnsCNx/KADbZNqoCLMWglbifu
yRlCAAWG5/Tr3FiKnQbPOoceR77Z+EcwTWkoxlPbvoQfgdM+ZTyjzrkXmbEOjR9XmFgFQ/3hvI5c
pbU0wUleCiQW1hzJnnBv72SODXsENdTTwQCtl60lkC3xlg1FiHVsCS9lPlF8uyfFGAY9kK6a4eHg
0LkfXUn9FIAOLxs0kZ+8p8LYgyDNlWtugMrL9ly/vPe2SYZiVVsXbQwcjzbVyFtCyE54W2/Xwn67
tmi5R90YlZ//63vJog1oYQ54824U/FAj9fwPgK/gWC34fRg8iWEsRywmRj30eJhbippgGy11Ckyv
TCMWtTjiz7GFMmM06lnkV1e/QY6SrK2iIeg1/xUfeaaJo2TKaPVv3uOhAgBi245iqZKtZcxN8v6+
d8l8jrXRAXnhGN5R8h5YEIVxNbKLF8TANZTdc+fbKrlsLJP4QNGw1UMTbPl1D4VDj/E2Kim/SAHA
wVCS2AflaoNqqk6t2ZNp1bwE3kSB4E4f2ME6sZQqMRlPEo+K9w6XOyfOfomyjr8Mlxv0BnFfS947
xkKy6rV39csW7Fkwx/stSbftknJdX56IMObEr0rDuw6gUtN2lfYESa9rSohwUuewlCg08Mwyx9Ng
m9qrvjeBTQ4pGfYvxqFEqarmpoImAr/762JcjUuQX722rUaH/mwNyHh1ljffxoH9WOR5h8cYjAHL
Ga+tOVrJlAzrjPPrPFP/YyytCC5i04CL9CXXiLEKC1oZSwWz1I75ZvLeMM7FsAjKWVX1QPT/PrPG
El9MR/pdS0RaVAtewZkn2iwIXWQkgDGSQcrawrmdWY64rZzyDS8ZLyk4ke2/kwQW6bXuLyG66UFK
Q8/AWQNiJf7uUeWqyNJficdLZnfzEur7xQ2HeEaDbXAvM62S+wLviYwyx9aRbPRzhYiI0q1um/O6
IVQiJ1rTwsq2HGPMeV/YdRpSFtdxOj5lydVWBuoKNDEsdeBFQ9ybZMzHzINLWl9Apx8VLbAQfiUO
cpZwsTgcTaTa7m+ScUlm1dCnclfI6Nh52WKEun5Wd8M7km0+Sm/chNtEie+eHGNCpAaTZ+UYgKEp
Ylt8GmR05tbcKvf41Q8eTXYEH9P/aSqqINPSl7O+dyzJbmsbxajBthdXlT42WBOZjnuuGL/jIuV9
rI0h84s6g3+/HgoizlsK9BEbE2aURGSx0C2DR3Z8+h9wyQL5+omSAjNqPExsWSo8SkUSW1++w/OO
pw0ycPEw/4k6ANsuHOdddGnjHs5xTbE5QDgoFeU5VdO8/KXBuDmNOat77HAcjde6e7WR4iBfvDrK
P6Rt/hJhfJvSSC/d4IHIeewCregypWg62qHjaJXNF/8yfvlLjomV9LgFxkkPL2C9PW/TLa0sekQa
kXN0ozH4KQV/qYwO3Y07qmmZrA1YAOy+FCIB/BXPQoyH8uj3GWPUXCUjnl3w+zF52crWbLdDDLbg
dmhNq+xfNhhDVOZN53XdtwBUH6YzrLcO/qDJ9PrbpNmuDEm7of0Cr5nh0K/oxFHh6Xf6L3nGMPV6
6imXGuSdvYMOaBsTwBxXYKITebQSf0kwfk2YlVqgqCOHZzzQaETeuy6a3vy5jSZ4tJWuvkzriyMc
0wYXSCcjbsb3gr976RBipQXI84CQKCDRJt4lb+IfZV8vMxv7gL1jtOD2L06cJIZYsERlhLAD2CXD
Zqempu81g+j2XjVgL5fsv/nxFYvmo0JEjW8IpU1umP0iNCUso8Mo6A4+0n85ZYVyPXZCYUBeHYci
seme0XT0ic1UQZBEt6gOUeITObON/PWxzExESmMLCSBRMEQx7ie9P1o99Hoxr0rJ7WJXm2kkBA7l
Ywrfoz+M7oHEOBj0/4fFGDYMFRMGUnmR4NbH5JwskbV/9y90n6DG6O/2y9n6WaDzbLF51UhrFQSc
Sk69qTY7+9TMjxxhmmQYGMfYJDfCXrFg+DGAnNWsLtA8HCBlIJeWWvGwOqb8EVUEXA2gLLDFCcAg
94eapJh39q8+vLsrPQO3NCCmTtqCxC1BonaFHvousrSdxznpCSMK4LcRu1eWdcChMy+4b0i+Ul8k
kFVkkjeLpgNKHtdDHyWCuU7ACAIoGthNWKLLth1hZijxy9yEBdiX782rtxFWqy/g+6tP1mPBmVL7
O0rMoxCrrT8UAShdnLVOIte045kVW4t1TQx6cR5TmwoHMCGimliUMK4hYTec50mpwEGAZYtJTLZl
ZjcSGXwkRmR0yTw3VMGkRTXshG2nkWZ+QonL4ojmVJEEHSviCFMx4m+xF9j7XXdRPAEu80rafXaL
a0jCBRx0XZynSxo6GbWGPQ8GbqIBxABVLHiZjViaAH+5l9ZIFa9DL6aKK1+WkbmoW42KAPej0XMx
N7VN3dNaB+wAeXzeU4E4zhrTX5BVzCays2hiC1wI3ZuZLhLjdrOWluUyINLrgWfLv/uMGIEdx3xH
eCkg2mCO/Z6/VIi0rCtlELL6nlrlhzj2F1xeErLXlj6aKgWSfjT4f/J2FtBXbEouLXklErSTApdu
9sR7Q6c87bsPYsxDNDOzayJIplvZ/m6bOOGqou/+QiD6LklIs4vsPCAHXmfi+KuPjoGxDl4beKqP
KXU3CYn5HG+gSMfF4zud8LFvGANK9P1Jz2oAJybApnb7xsoCYMivu7WyDFWeNzfhZt3RYSTWqM2q
mvmgs46Wtd2btGkdc6eQyqV2klkY6CcrrDV+zNxE3HxHlHnGoquS+jVG/F3QHGwA8jSilXsf1w59
pKr7mBZHRH6AkWZ+rCploY0yK63aD9lqKxI5KVU1slvJ1NbOucVN0z6WEE1k7G3QJkI0pDhW67IU
7I7uMupzbPqEMmI5EAbugZmlAmmenaIUqkpI8tYzXdmSSTbHLp/OGuYD9U/C/rpsXtV5dYoQeapE
V7d+jIWlThxTHwW65fBcvCfkciVx4vrqnIdA8ZN7gJqKWFoD5CMRzDNCJV47P8V0vucOpaVVGMZN
l7liYiML2oSTxNF5YLY/5Qn0sE0C6B0jtJTGxApdJmIxSRl77lm0XTegqFyceY+1Nl7ZvdLfE2Fs
n4aWT7O4gMjLef/HcdYGXSPX5cysWUPSRT7fOtZ6izGE/RIzrf4i2D+9rVZ2sPvY7XbyKn1CNH4A
+jlZrUKHrlZH+sFL3nyX8x594ngvN6GfHw6+5qn4RAsd9p+fJrLnjZWjnXlbEne+W6FpalitZnSw
F2gVwCYR3kM0Ku6PDwCahQkcA7QIsq/uEPqqdLl4HqqBg4NdwupiWLRvRU+SRb4X3ng9LJNX8pcc
m/BIATIWDxfTcxWjoJF2VksOOMOE+4lLv6HASLJfykCHaUDh4mTLsCLvJRHtclVSkwY7/60g3cuF
Shzb/90czR4j8E2w1BqwZSIO8/4ew7IwuizPlHEqNiclUeg+JM4zmaPvaANxOqFjhic8E9M08CHg
i46AJMA++a6+3gpPlXhRFbaKi6BiZqGhFO05peXtdx8tye3a1uHLHT8eG+fvki3D6R1RRnMxy+7N
lCuIXixoTUUwlhT+8aylsz2vf5vW79/5wmqbRZlDbVYZpQcNa6MKcvjvn8F75hnlxj7nRriW+A4F
iSAnXyVWePAP3tOS9OfM1l6VT8F9zPqEjbzjnNFVSTTUPiprxc1C8l7IRFsChZnnBU/o4x0RxlHx
I6lKchVELHP/rv15BmRON0cR7fCYl5/Oyt3psb1WQZXp3UVqFNeYB/vnJ3kl/H5MgCec7LRJHxa6
J5qgMOzF9ysSQbKFiYLlnCjWplu154TQU8uxZhMTFGBLw6YHAIcBGoGd2Iv7FLC3SY/Tw6g4Zhh8
2622LhHGYcH181ync6rSo7juSZiRr4O85DA9eaw39JlMm6B02JutdqNypGhAHKs4TkldOC/bZUyf
XscZ693pGKwCG1lzzp1OJEfvuWdUEx5aFkbYR+425/BDW0EzuwUaLmHU7afXTb7cAagh4LUhTJm+
uzNnFBGxPv7zeObjAKrl7NWFu9QEzME967aNppLVV/85nrhvWdwq1qS23Jw3o5JyX2lIZ4A22jF8
lAJfkuOSDAfbTp8+lE2EFDQ1/00/xP05MzqKzaeNPmCtG0IYJ7NcGL+5ghbMN50nzxMxMSghBYdF
p8ioACbr/lnRzDDKfGOGG4X6fM7Wy3lCNgAisFGPCK2e8LqPJnA+7gmO+Y+bJyUPff06G0BwbW3f
UQqEDD0b1rNmzdFiKo0+K0UCglvtmTStN3yObsMtWbQroLkfZNFfsi2cmbJMdtLmt+6uD8n7OPTE
K4hMOV53J8toqj6kuW52oFjTteXEi3LeLLrXnJrPf9A9NL+i0vRxOl22MU7ZXB7Uvb407MRWdhyD
P60+N6wzSitdA3UWpPiQGB0vW6dZAm8agyHzcLPZyKuCrHILnUXi/6IOO+Uq3Z0Bo7kltqrN1Bik
S/sF/WyYq8jnlx4Or7g4cOevJjz+O2KMqiqe3HRNJY58Rk9N5tY5VXVyEe1Y22sxJ1ydyJ7dyzGj
opIgC3lRjNQG2mSwg+LxbVWhzfEwVkWtx2afd5As1jrAcAUfO7KhNVuEFwZpUGHDRM84zwPEEI6Z
n2gDv+ONBaIzLth4LF9g9IxtuQLKCyFzTBNhmA1jxzSzQ0vnPGsTDRf3FBkzlAdxHMZXUFRRQHp3
5vFywTnByYfzrxYYjN2phmtqJC0oFJajLrCjd2fbuxXCHXg+vGTn9Dt5Q4yxNqGsXmQ1w3U1lrGq
iEQt99s/eDKsuTBPFqkjWILF23E07ZzckGVMTmCmkTSLQTYl6+0WwyTwh5ylYRHyi2xaC6HeauE7
vxe8YRyeiTEYE5NgfVTS5yD8cl7DJXGcGSxMfhJsMv+1sRFVro6CldGERpQnq+O9/YgWbnhmTEx0
TapWaUE6J8GTRmcEEwt4TDZok7Q/bHpEqu9g/IsQ8NbUsAs30t6IkMsGUXEcqcLduil9Xs49Z76T
0FXFEV0ei4ypiYI4MZUapma91lp6QYF4rET/m/GIOyVkt0Zc1YsRBwDWd4O34Cj91lBDFd5asj7w
BPW7/fHBpbHQu505EzQxliEvwUbdxzvMVm/rl8tmZn0ux/0O5PkZ7+NmJ2EUf6cRuPMbW5+/Acc/
HJE/4s//2wmzabPIb2dDPeqrZM8IrpPEdL7B1G5gK8+PSU20Jt0fMmOHrpk607oahwwNFYj44Sw7
QkhIIa6nbo4ZzcMXT0V+VlvvSTLWqEG/VyJmKmKWwkn2wJcVl+hnWFDBMq12fQTujm+Zb8Km4hUh
vjslH90zY5CiyFcvyRXMYvOkhU3p9CpYzw6Sk/W89Aj6e9G3PNaD0CULPVpb6+PiSN/eXuGaDPRt
hxajx6c/0S5+fxSMocKauUtQiHgFtG1pfwqIXJazeWNTZE9q8vsxMZ4HyFZGDLGogr7CucdfQDy1
kXBzgIW1DOezlEi/3sZxRX2DZIa1oB/IB8NQPv6A8XQfnT7jEGlBXGd9pOBR/fwV81YZTBSY7o+S
sUqVnMut3+JuI6gtAT6bvfuwHzPACRawMeHea++Ga9iJAyyf6q+dksRYq/EUUIyVCCgbCqSt5wjC
rs8RsUtzIZLsxFGd8YR+nCDQDzURBXYgVM7u6Yte7YcRFp+462yjfiq/gBrFoTDpltxQYByfSy9f
0RMACnFwkNJNU1u9QFWBvDw+yWkH8oYOY3aAKK0H8gBZFCnqj/b86fV1RsfmS/iqvIB9WjRuiDEG
J71in/MYbrlXk1yKvfHVpCesdyZdZlduv67RUMtDHx8V99FNMZbGNPomq2Y4x/DrXGH9jLCqeYui
pmPlG7YY43EJosqbpQYqueQ8wmCN+BXPp9MIksS5Lp7cMU6N2F19repxgOsws4a1Yg2GZXG9VJ7s
MfYhk+II23D00V08Y9aoE0ny2dmAxwitr3ZhAszohduPOE1TR0YFqwAVg0WtECMTT5ESqJjZspI9
DCEeoq92jSBm8Ztb8B+V56dQ/A8xdnDrojZC3saRiqjC2loJFnxYBqHAruBSmnxisUfgP2yxM1yl
0c8k3w9VRBcYRDJJfubiOE5HnDc0GFPRX7DCWpW87xTGexMQNE/MJbICOFEy58jfRNMCjPsNLcZc
5ANW2/YeaJmLrSWjL8uRlp2dvu1q3qi4PK25f4+OMRZoCcGOKkmABcQljaWp9/22toulVVHHfX5+
npu0sDfzzVu92QHFYvX1BYRA7pzJdAR6wzFjQDrTC3zvAsE0nWycIveWTr2U1rwmwokOv/uTZYxI
HCp1HXk+FGDdWECKRoA2onRka+SDUDta0WNGDweLB7Q17fnc8MeYlFnbJJ7cg7+X8/asO/V2OOxO
o/hQbnQ0Zb3GNh/syhYV4NkzN9rUTSl7baK61Qrl0BxLjZAeEV7CpXKGowVn8/faevy8jb/IKjo2
eGCFgoTcqMIiG/hiWVwuqay6ipZjl1pIOl4bz+jNsBSw5hBdgqi/AWCeEQ81871cF0eeSDEjF0I/
Zn94b9iku3NLhJGNpg4SwWhyFfPpxHqvPuKdSM/r9Gt7xnpnGakeq9/8L+Bvp8zkLVlGNBQl17xi
GMlur1YQjoP/FaaePfdKKmsOMCj7SlcQyt+PL20yS3JLl3l/lLwehLZPR6Opg99vsCRgSm7sE3Dt
eE7JlFDeEmPcVTE3rtdLWqjuUFOj3KXeavgIkrlp8RApJjXtL6UfTuu1UhsPyzhxnGf0Qsuv8WbV
nIA+yONoMk13S4jxTps0VoN6JBSjEgQEYQf5dKD7zp8wxSA5Kh/LaPzBf1YC9PHhv98k0SPFuCr1
eGExARIhurzp128+CgX3AJnHBwvAm6RCwAoyF+tszHWUu3W0cRXr4NmPiGXxTvJ76PMRY4zFGiK/
VmXsInORqz9vVaSqz8JCLMlgWtovai1eRqzafoV/5gdM2p5OK3ugr1mCpmwKeBve90w+9bc3y1gb
WS67ppfxPag6Oamdz7vnxl7ILTcsmLpR7MQFbhMqQFhxwtzoBXhwdZe2ICRkZGueJcDJOj7qA0ee
sk85freUmEtVGsEwoxqUhiPcZyGhOjGdBpYGbaAwp2Mim0CYOCZmSutvqTIXa0p9qndlp7qRSfrY
SufiFamz4Qn1nhENS0L29zev3jL+JitM2HNhoDFZBa472+nUYFX69dKrqns+zwC3lKPhkcxI4Kim
VSzKi+URW0Um9kDrReoBL7Sfc5jmfQBzqVheCjdRUlQX/ZjeB3YPS26zEAPqpx+KSNFfm2OSoC/n
csihPPmA3bLOXHJ06QShS8B6VlnlCyq04ptJN5saqWe4GkSfv1IRfZHBYeBtR58McG9JMzeNhKyv
JQFIF78ku7u4irTU0Opee+iDay3pzXgzTSp66xjd4skqx0wZ59SnBFwfu4px6TMsV2R4F80MjA+B
jkQ0QL3225f82T8ECTmd2tcAdc3fj+lNAL6ZiM3+0mMYTlPMc9Q66K2jAv55MKOa1RAPg4DFK9qZ
kf/unQ1wmc2NCuTS3A7mPUa/FvK/mGwz0XIoKYqEVY6jF3b/KvitGKsA79PdBHNLokIC/dA66uo6
1lb6Rft5OCgDQeMOT88mdPuOLuM+pBc98DDdpiMcBy41QDPOJUZa3c8BuvasLBX3Vwbk39Xwvrpu
F8LyS+fOivG+gPEpSmyP6zMJX+Av1FeMIX9ipvXwclZW53W1+u07/YJz6VNSPk4G6NjJh/1NmNm5
P+u+AK5GijYxt42fQleyUNDp16kzpnEO1TqYq2+Ppewbq4MxZncEGRb7JAv9pBEgZejtxibCgO47
K1yIjS2c0uXH6ujtjiubBC/f9SU0DaBl4ArA6hgzBJxPGR895lMUrOvEzBBmM7EmhPmUChssO7Ot
BNfwnbhLiaK7xudFmF/CJxVzSrNi1cpv+aATtf1KcyeuD1FrhWZHQrEghfRRFls1upAIJjABEugi
jjYtVshl+8agTbcUkppKhnsRdsFgl4D9/ZPy+kWnwupbFr7rIjcOVF/k/bXANk53dqy+5OtSMgNA
/tbm1pvZxUFYlh5tavfxuU25iXdEGTexH7RZa6Sl4AqidYHv5ES/hZmtrge4Mw4lxp7OtqJ7EtHL
cuB1Y06F1XfEmbcoCVI9SExwnNVoNj7GiWj5T5r83BdWXmJtsPAsZZy090R3N1Tkr6CwkBGlbJRK
ZxSCq0q0rBzPoDMJa+H+NOtPQAbLf8rLsv7lkV+6SgYFNrGMZrzHgCOrCmOch0TA5JuEM5clGkn0
z/N+LE0WdifYGCPFPooF55LHc7xTDmgF5pIMLAzFFvsf0GZGbYiCeOk81zeos813xVGxI0fXSYJ6
4c6mjY2OHpruOUr5LbGP6DLCdSmMSA0k0K1my+vrZY1FcgCRr6i8QCLFcrciCmqJQ+aVM3czy5n7
8wjucxQsj4ltamjezOYJlZ8en8bPBPT3aWDaBgcBcCbWTKpi3mmaJ3lu+WKGxKhi0nyi+PRZptbF
PApiTbSC4/v8lHSGJmOejObqZYEio9Fa/yWvzYNKVyce5NXPktI9kR8ZzRzYoZi881wkydIFHj2d
nNeF1QS29hTPMWxjPOmerWJxMmCBHLzAKPJ9AUZCGv5rCR+/BK312CityjP8y/1LZJZ9k0iZBnZl
DwX//ed+BJSOKivzMGGzCjqOpP3MvjMEmfMVS/USpI3qud1lcb2i2br5XW/17WBfdrvUhcl2QmQH
pQWH7k8/654uu2sja4rMw4l77jr+Wp/jXU5SG8ti43fPeY3DsVkOXQZj9GI+HY7J4XjgyPKkZv89
aJ3RMCPJk5lcGZ6bq0SsyFUkV1s4pE/wamCwHxP7OT8yMot5VexxNTUsIWYyULVfm1dRCQR3rcy9
Q/SUbTy7J5GNniaqrAATjj5TLMXw5wPmgd7SZqzPY5br+PX4O376Ocx3MD4lducaeT4TPMAJzOMS
y6ttaUNjK7RC5yuyryX5Wmv2Y5o/B2kZmoxEG4Eww7pgX3AtLKi0nG7jJL9cJ4yJu9yS9l2RyYfm
LKT1qn89LBaJrX989NbHCV4uz7MdRZk1qth4j/ZibN9DPMG8HqZf+pXXw9PB7MiLjyTg4Db74Jzu
FBqvjHm7bWdkldgVQkllYa6u79HqQlfljFi8qbZJq3b7KUwmope7i+DV+JQqWajX106kqrxuj/6M
RB2m7YXl40uYjawxrJuA5kTsMvKOQYd7s1IY7RXrh6Dl8FPqHeyo3WHRBWpSAQpEvx8T+xGxmVgz
hNdS1zWsO8RSz3taqainualByNQr7YFPl60FA7NQO9N9TOdnovObECYksdpOxq0yhK5hVF9KPYJD
Qqz0uX5vYqRXtb369SFZid2cFkj561wwgZ9ZpHuybNNgE+s5Up5Y61kgZYazVCKyKR3NgdPOW7E0
ZTjGtd0IyPA/EhyQ+7OMu9bMoxy0mrG349AsHHnRnuJ3d7QXBM08WP1lH5XXfI96FdpqPqE27bqm
vP7iqaf/7kPk+w/JjVKv8wwfUmpE2UXmSvNsiXbGodZ/XWlak6Ll7DX4mT0cz/mGd0Zd46IXuyEG
yZf1trOK347z/r5dr9eLAmh21T6DFmt03/9xq5LUJzt1Z2NWoHzD85zxk7STGoRymqLK2ImMSaX7
A5jN8hgFGFVwE9+uC+BXrUV/X1yx1NypzbmRUK3bhW9mR9tmXpkOR9RHI/lDf/GEIF2KpgnMHzPU
C1MJ6rqFEdWJt80woxRSP7JaRwKm7+983AnCgzifZBhXoGEKWZrJ3yblJqjKIiGO81rH9trZvsHR
innG8wF+lHfx86qJJAdCT6xm1tgzLTy/6+s6OEnGDk0GNI2WcnwohLOmAPw2cwSa2hrgADz/JZPf
jLU8UBxwX6xUaa1G9mB6HG9zUt8wT67LmCwHJMG3yblhGmvrL3mIno7TIByC67IrD0p76rrXCtm9
gho5lcoXqb8SuTo3khUNut0MZHiJ2g9dpw1mlHU/t+SBFMkfoaWhGdIhd1ptq8sWtsRfwivPXxw9
B1YwxqXgWBGvYKko20rj64WHJdqNf5Id3cMuhOSs6HAYrxkZaqLk1JDt7DIvfdojREufEp/jUnw7
pOwHAFBBxa5zCQARbM+hfm3TKinV4JRmqOE9GUDgt+DHZcv246pY7ccA5GmrehmK7ax8uxYAytCA
LK9/5jlF60pURpbqpEApcIwrreUxt6nYufAxPJen1KQzn4jas2KS0G56W1TtVHewZHY29zamQU2n
i5faazHQYRcua49gAn1mWvkq0BwPE+q/PSQi3OvWo1g5FKVEFkgdWsFHi91f3u/HKjpprkzZVAy0
NI1SzfhWQVV7quhpwUmIaLAvSXSWqLEKaGI5QISnUCDLRj9iRp72ipUsYssunlex86F/LPSlal0d
c9H63PTOxCOpo1YGFJMxZgOWCWO4UylQdL9XoGPDdlaQcKDFU62LRL34i7LcNtswpUJC8qORW5mw
UL3jpSPN81WjtcLTrp8mBd8iYQsh3GBk8Vk3uEeVKxv6KDxdMZlcLPuZlXzghss/auT0cUeK2L34
VJpZgroa/aCWVFFDepQU/NCWEkdYmirNYnvWvLYCzzv8aYyQYMYf6BL8FlSj701sWkRlnLdpeAqW
wjlwcu+pihbiV4XQe+eVpMBQdU5i4dfwJ43fI3FrRhgWEBfSf90EbeI7FIgQxquxlkxm/OW867TL
tb2Ep6R/Mo9QH3WTnlBmqPuDUIdA8XEufzRk4AdLNOblUW847+5EZAagGVRYZuMzh81ozEGEQjpc
ZoEQnUo0GDS0Gmiu0/xP9f84+67l1pEkyi9CBLx5RcEQtBJFyr0gpHtFeBS8+/o90GzMkCCW2O7o
7pmJudFMVFVWVpqTJ903ajL9ps3BKLJt9KLew11limNHrdwzW1Wn394hknYuA7fPKsNDeKwKIi0k
IUan7tbe3H7dqGNXFrro/HIQxq+r0K7rkzDAwwQTPOw0enRZvamMx/d6JkBW8CKgIiBgkvLI7HIr
MC+Guq8GPzmH/DbDPIwv1jXr0MjZDd25rgUTE5zYYsUJun+mIRly3VtCMNwnODFpGyPDQczDogLG
Td1ANy1CthGi9FzbKabdPLkfgHjBuhrtW+3EZ9ZbeFZmLuqNvIkKJDKGbLsh5KXsRcNzB+Tk4129
92fGBYnw3eFJyRggfrupXZJyiqel6RnslR4GAl/a7/+P7rTRK5royo2Uia5wLroqZa9Iz43q1M/d
RrCqjbZGstorVtQQN0y9cHdGXZgKFDRVwRAEIFr4aVIBeI+KEQSfnt3iUvlWV702dPt452ZCR3CJ
XskYF311AWgwzsbNISNz3iteZ8ONfGJsdlP0qEo9ljV3SiKCK5hrRZQUbbJ/rpZ4fNVU9Axfou5N
ZLtS8I6XJvfKLHYSzp3VtazJNcuaPIyloaRn5U9bwO7o7Mb3t1H4ylQH+b2sSdlYMTUfL3AmzwrH
E/6tjM5/vEq/TBRXmxnWuZBqgZKdfcyUH+BAKO9R6jSMhbHDvrBtSiOJTPZJuOTxoCOfXUUnr14x
z562ZaTPgAt1ntNzb6UCjtXqUmjwCYnTlaK8V8xrXTpDaaql0wTItqx7eCZo0evhJ4aE1i/uUq70
XvuQo8TjNV4ruNPTeDhLhcYP2jY/+4EhSZ803Yn1QiByb30hAjkEZBBkHhH36I5e7Vecli7jakN+
Btu33nUvBWAGwZFtpVXvpM/y8fHx3JccNBUEb4IMdin4Dchc3IoDGk7oWbbMz0iGNrWucKRx/ML2
673slEZx5I4SGrO1KIK/+VfObWbpso126PZC4wNwmzVk7+CvTGkvwjBpEy7osN4OYDtQonlI/wM5
3OrNzi2J9lSvMnHhxbnn9BpXfSV0kppUupYFehNCd92JP39b3+FLPBjxhgPjzLpCY4dlEsUGycmL
5JCwWT3e9Lkj1sZoAvcec8emlz4rG1fg2io/S4ORuXrbqXbUAVWsaUb6FVREKlnyWOIvE/PdLss8
Fg0CEA68gbfHHGtC5eZ1jxlNhtBZFHXFNOV0jjfVS/5ag6oo1zUzZYjLGnFqcoFVU70VyXAEzkYP
Nr1MUlTevvIQOVy+N+CZxWg1KjA0yCdFTAaPlE/dT5qRDpCR2snAfhuQeth1/qpIVvI3X5KGWeWZ
mSE2WWTOup89gEByJJ3DwhSQtE2ViOv4QB0aqTj7gs5WMYmLtzAhXm4VUU+E9jOgNuu+ar4VffTS
sRMNsX0RflBkkiSQ9pNUA4ObJaimlqxClHdKAK4LpwGMijdYhKIohSkrrTN8ZVNzBtUs/J8S8tmP
D+m3+W5ySDermGgll8eZzEpycUZLe6AZCgBHyk4AK9ewLS/DN9ASKAG5dvqDWeDex6A6YWhxiu32
RFFXZUiiYc2zdm/0shFWqza1teEpZrciY9LMKlziHyXhQJ+Uz+AoZGYgvHktJkqisNyb3kH8U7mm
QreYkei+dcymsAV5LWvPCoK6nzy0i8RggtdIs8voEHHWwKzcyOIlUuwpYu5s34eZGTU5EX19sNEo
4eNX/DUj6aFMBIjflrnJFhbXkL598r9r38g1Hqkc/P3UAvvqSwvbed/bOVGK8T28sqRBVQpyoYrF
mV+Hzo55P9R2kusxcmk2a4C809dluLb68JNhZC+iVzO1Czuwlsr/0nhs02OV0TQA7xJEKNxvNHD1
HXnD+CAmU4uzcGgvyh+6z/eV41scSCC8U7K1UsyaOfRksKK9pys7yQ73mKCK9Pw51t8I2C4xkojF
DDL0GrLkFbN8zyvJ5q3gEC5EjzMpSJW7/tJJYNQXVIhKRinOrFKStLyM7dryS3qUbJxqZPlL8u69
n1t5k/RynnWCUHjYGe5QWCXqNePE2gG0IKrhW67jWtxePMSYXVwvWOCZMs2N5Gk5UkhZOYHNgG48
R6/eppGOw4e4a1VSlrpcfwy9A7+DGmG0phJUg395fNX5mVfveqeFyVVvI9mF+mOntRVPAo90SDoD
DfTu4SbogYWanCE4dJMS6cMl5ZqadCM4Izjl8Xf8P3RTBpksmsFAzDc5AQmV0DZJxu/Y5F/yc0m6
TWoUg8XLiD43uC7sOO8xdrJUry/sW/bU5UaORMu++suGRPujrJIk0aV1btPGDCPd1ZlS13LCgNmo
tkatiQ7tieHsdti6pDISo9l7vF5/h88NjMg6MlxlYU0z7jvOVhGAKQCagld+S9FX941r+1hLlKA8
963hd3AeLzLViJrGq5rfsmxOwpzZF8o/jpohFT4UcgqqhuTL5ERVtkmkQHKhy6Lpxnr92nW+rnz6
G695kZcYXWeqTaM0BWlqFUGz8mv7rtaYizwgOUxYnn1kd8ofv+ItudoV9A3AIDFbDeEfqQn0SrAD
TCyoSRrzCx7F7NW9+oBJLi70a79laVSexciJARKF2+1UkaOWm27BSsyk/W7XOrFK8pAWvqBirex6
xxzC02CxXwdQB8kkWVVjKxsyftXYtk/ealD5JA5iNT0mKanMr0zPrUvsrDA5AU8V8aylqGomIrg5
iMkFQseg0Cfi+HGRw2WrJBR1uTs+vqX3hFF4yRSkFxEQoDfl7pbKqYy0Z+X9anRYfuTSKZZW0iGJ
wL+qnOV+k9c2k1kKmIQYICZ2eYU8rVl1Hx14EXubDQ6PP2gmYzN+kIKYDp+Dis2Y6btWP9WL+0bG
6St4wmt/31kt/D54TRVmgDLbASN8JJaoGkA8OuM+xUT6G6/TJQDnnA4itAQro4x7B2bl268AWlnO
cqmCDoKzv84t138d6B+3BMDA7RbilDlZ6KNVFGUcFyxOc5d5FkVtK/vVGXjs6g8cGQYZbiQLUX9A
5nthe/kZj0EdkakAqShwaicxoK+UTUeHvDoL7Ubl3tULA85hRQH5jx55tiCVRPXMvIzWfLSQXpmL
B7lr0ZN7zclZkgVpVp2LP9x3JAhE6A1RIrRSQR4VkFKvRYO+yJLd7UsxIClQBrTYqEuB9kwJGIiw
qy2YXHqathRDjcvqjMnCzil8kWDmPhT7RUWy+KAY/MIVmzWo1/Im97gRMy9jOchz2TWGDUb8LseM
2SxExeW5ah21JlyksxxRmpVy0poFazrreWmcMOLufx+QyYlrwuBSpqqrc52goJJtMtEUc+J2u6yS
zEILScmhDSDXXfm0oGvjL0+902vJkwPv01rmSrQYncOy1esUTrGSkGQwPRaVwJ+oNIbqK83/JP1L
WW94zfH6t6Qi3cfjz7hngBlLgfCQBdgUlhV+HaYrixJxfifFCjaghxP8BBZ00eBTku/6UNfO2edF
3T9LqOEEFkfOkpNsVDM0a71cSQ6/dAXGFd/tCMpsIjLBI2vleDuvPsWPglrIKUx6E332uyY3kWZU
x8xI32KY5vDF0E0kOopPgnfuoLYGzVaPN+PX+7v7ArCOIkGg4nVXJmfCj2PX+TIpz9w7NaWnFgnB
io91kTXZYIM4BRCn0gZeuOysfgNuEduNUZIPfypEW+uiQB0seMfA3Z3vEakjSmADPti0z4+/cs4i
Iqf334+c3NDMzXktlLBNBdX7nAR4XZNNnqFM6xF4jY+F3bdWjfqh8Zh8ACp7HMvEvZK4BPNNywJP
IAFBlqw7A/oFEGga/Xt06h3fROpvoV41ezOuRE70oFbSCOxVZXmuImQTEbj67j4NjVBZCAZmCoi3
axuDhSuFK+qQYvb479o0UI1k2xptcYKBrL2JvggHzKVbAURnsZmCUvrxvs4e4ojo/W1pBzHkreg4
jRslq5vyrK65Q+vFpBggJawPsbLwgI6P8Z1OX0maHCA3tJkW+5BUpSCSb1NGsrwyf3u8nJkyzriV
/1vP5Mw8IeQaEWRqZ6TUzsy3fAnzVQoMh7CVU52ljr8r3YVk4owHCK56keNkTpN4zOW43cK6DTxR
aSTQU1e+GcI2RtmHJCzoyG9AOtm+GykTk1C7nRqAJKs8t+ueiGb9k49c2JlRr3KzMuInbyN8d0jK
cYS1GhLgPwXSOo3JOh36YLt99LKEkJ9RHWgNCH3HapmKHrzbdWuFhMxtyJTnuH0LFIzabp4btKUG
loAYum26f7PNV+Im+tMGfpwPjFue8/Snphiuon5nUbBwHWbPUkRD0HicMuas3K4JHng4VBjNe641
ErmXREA3RbQECJ4TwqkqXhaWQ4JfmhxlxnU104dhffZc0xMxMbcC2flSW9mswgD2g3YulF94dfqG
MIUsMvAU63NhxE5ncIb444ODdEBbaoE2SVN1ApI46iFyEDL6R7CMg96QCAdAK0xxxRuFfnl8N2eQ
P4D4I8/PItWAKu80D6a1rqrllNZnLtVzOz9z32xteKZGSqtCjkshSEqj4VhkQeNhSNsNGq8USySb
Bo1hnZ5v4qWHfk6Drz9octpKNGh1Kqb1WeGOgUxovGHadRAFhhrqnujpgKMhnWElqs4L7Xp4520Z
wzZe5X7BNM49ABhgpKEtDgUQ+S6Q6biuUJumqM+bBIV2cIc5zWFYKcf+0KMbGsn12Ez0Zmtka25X
LDzjM3b5RvaorVePjyvkahOxOJUORfWB21UdXXi7R32emi6MTBqBbpheoigTm9wPYpklQ12fhQRA
s25XZRu3XsXlk+haCyo2GoFrUdqIw0EPI2ocQPHhf9wuJmg4ValFrz17rVG9A84ESJYNYEUK8scd
Gjn7rQc2GpW0xgqFxcfC7/JOqD+I6NsAMgkoUlWZolaHjopDFufNiYbO+4ArVn27B5B9t1u68BpM
FfdXkowqIYayIAc0nfLZxLVL45CvT3Ws822yzlp254eYJOZXz2HvADm7sLFTJfmPQJAVjrAZNO9N
TJYcsHxYFWp9Ynjkg9E32Ijlgn2fFTHixlF6ByZnCsrBKPE4jbSgOcUJKr28j+aXf2jcfxeB5kPA
jyQNhfBJiCdrPpMmQdGcuEG2GO0pFyLd8/KFddyVHUYxgJDgaMY+R1YTbnWwlmuuGUYxhSHbxVa1
1bW6bl/VtbfijNRgTMUMMNMmdzii2dTJ9rXjr3i9hb1bUMjpQzN+CdByIiuiLAbW78mCuUEtBzhL
zQmFlmCFiEoFHYGeMBiXtPHZFbvlqVN/002J6sc/F61qyMtgiAUSM/iOySawcagWWtSdZFQSArPf
UUyHD/f1MRJfpPIk1k7D72T+SUrNcA+mvQX5U5ODlavAViE9KuARx+yiiXgt8/OQ5t0pCHySM8A9
qmdUo0rRKZWFyFUYz/PW5oyyBDR2AMcBfOjkvNVWZFrPqyFLYXU8rVr4LDY7EcU6Bj3NsOeofilN
YoSI4GTFTkSfNNVftzRlodD74s0v11H22pabGL3uwibibJqabqhnFZG5NWC4L1y1lqnJRUA75uLS
23NvMm8/f3JSUuG2TKFgqyrF4dEDy+mo+HnHSLvEka4JeqyR+PPfaAcHUK0IMAUUdKKYgS+6ke83
3SlSjapclaZQb7JNs+ZFM3uj3EsPniTNaaK99FEDHfhvpGPKDIJreCLa1HFFr3+lsEPVneriKHY1
KdB/3Ls6rrPuAvYocDqfrVK1QB7GYUKTo4S2r5zaLXzHuLG3eqOhFxpPIqwEvE1xoqMyEDMILDv2
xGYRQzJeTOBr9umCERijjxspQHAAaA3GfxZ9IqhC3t6EnPJM36El+xSrkS7Eu763WvaJC83Hm3rX
q4vbBjmowf/KgRW/lQM1cqMAf3zqDtoLLfRy3TklQTn45G5VRi88vVkn2+1H6/Qbfx1wC7b97kX8
Fa/g4QWQakyZ3opvlAaT9SjES1uv2wWtmQUfDYdyIjcCcoeF1d6VD39XK8KLhX2VRCA4b8X1tdwh
GoE4Ljvl3ErJV2VqJgLmMIV6UCqkGrKVjyHKZZLtwrr+CvLyC/OvSNjb+ZKZnz1h4CZlGYqEQH6y
88IQpZQbv6UrQF7cxfYQ7grmKRIWVz1u4lSXAI8UZB59djDvk00epFxE4TTgTlJpiv1zehJTojLH
5MiP9X0fMUzRG1596BhOB4jJiKJkwWWfO2Y0IgE7wyNXATqB232XVTdT2izmTnF7GTS7ip/5GiJZ
sM/HJylnF9yeu6zkeM7YVxVNIZgzIN89Y7RPo85VWBANgg9Ff91ggs3n4eCcnAbU1Nu32gDYW3/x
0US5en59fKXmzvVa9mS3E6HkNc8fb263r8vXYpMD9F8N9mMpd/i83yWqEmBtcO7GGtPtltZhErSV
knKnHdYGdkjRRpyD8Xa6RYkNsn/bjsAQ7Zw4PTIHHWx2Z8HE319j132vXxYphO4C1/98EHwosPrg
qKfoqEZxwziXXfZkNKBUpuT0uft8f99FZCC11dq5Ee8Le7N6ednvn8G29fZ4P+4KD6N42DBMJdVU
jD6865ptAUbuopI7KaVZnhPQNcRyQQTk38M0x7hDQefhQT43w0eipGvtaUH83B1TgMjDowiytjsO
rqRvPLiWBXcSkNKMAe8uVoUfA6/0rDWfXZugUfnc8ZJZSRhWGBlCe8qTcRLa488Ybcb0po/csTys
myACGHCrFArakiJf7LgTL1s0NvMWVe2v7JWPrKY9B3BmHov7LclP5QGKDyOGFkpU8yY2rKgltcwi
jjvJdB9xmIJqD52G13iP+fBViw6AQVoJsdG5luYaZXYOX0VMvJMju5NPQqLL3laWSIfhQ+Fgsg3B
fLik+Aa2K3ZotxvKVO8TM1sa/HdXMxpVBc4lDgsWCfE7f7tLfVeB2aPA1YGv4L8PmwBFMXHFgWHr
5QImxMd7NKMYCiqBwCWP03/vCFSAe4tiBjNpT8I7kOngoP55/PszR37z+5MjGGQvT4WgAof6X6Q/
JPTqOs1GlezVYzF3nvlYQ/3fMqb+iIbSStj0WMYnYhCjN+qF+7uwTVNgTaL0Xp4z+H3OcA1tx308
/vy7Qh3O/Ob7J2deSX3Dyg1+f+SHVPBPuxfXjaP7AaELsmYegBtRk8BCE9pMyTSIcnffgSntwufH
a1naqtFBvcr8ZIErCf34+/zFt1CrX+yzWRIw/vmVgKCP6loaVSrS0Y+mD1sV7UZGvUXf/WXkHVhm
hVtQ4l/K1iuJg+unLbBrIsYPlZjypukHTkcEBnDIH2DpzN7q9qvLEohqxim5OadR5a+EokVRKJIE
y8TwCpkwXyv1+PfxSc09SrAxSC8hPYiIaRpjRoxcRt04PGvH7tIXjtB1o9dPIYbIbdqFqtfMBb0R
NdGKMAg6RUx7jHL7iDaKKQY6v1kiWl2SMVEMrUG2whcgg81JSXR/Xy9t2PhATR4UFdEVAgJ0viAm
n9wdP1bYiom5UfWAqCMADdigqO31JTl30fPYQnYlZ7JbmATBiwye0ZOHsrX45XiOYEdPgNDul1ge
xl96tKLJnjFR5hZpgBWBjd9dCEVnz+NqFRMfEAGSRKMQv52UOrCx7XYxH7S0T5M7IlKpyMpxntIJ
c12PgI6LloC+gvS4dBlnLMDNgYyX9eoyyoC1F4MPQRvvaH1HRDBbY8E5mrnvNyLGT7gS4UnoVggZ
cPvL6523cY3GbB124Zmcsf3XMqYAqxDsqHIIKsRTcKzt+FUzlsZyzgqAiw2qIfjYytTNVUKPdwGs
gjuhc4YH4PNji7X085MAGTOLMiom+PnyEj5Re+gxGv2xhDnvC9iz/61g8hKrLsdXLgzA2LBPdWjV
sdN/1pr9sooXDnxpMRNjovQ0bTpkOk+GhOxJTehpYSmztwMDZlF5RD/IXZImjhK/qTnw2YPDleqB
/lMa/OJct5nXeEx+/1fI5EiqtM+buIUQ38hM7R+nEUdDePXrk9NglVzK+xq/ThEp88QC3Y6EIVVL
XvBdgR/+142cyVl4YdBEZQp+dwNTgZ9fU0eyuBXXLpIhz9qRq/VMDHs7CC2MFtYz+i4JJsKfMttY
OPZZs3slY2LScR4sDUKs5fUVaXkgP+CvYJZ35en89vn5eQmqeoftm+7dqOdXhkuTg8rt8LqfgpWz
U47k/IIZSZv3vbE9Xx4vbdZEXq1sYu7pkBVtEGlwLZ9jS3S2AzjclpaztHsTSy/6EQ3VCqsJnVIP
tuvL8+M1zLn6N6o2sfM92pIxRhfHs9t4+9Q5nY4V+B70BTHziqaB/AzUkDxw+LeHMkRqWlSSNE4m
TdEd+YPGmDNdYtmbE8JJKKvhkQer3BRd14BlJFSpD2Jdotq9ySEyAguAXiz4EXOG8lrM9NJk6DDr
a0xEUO1ghVjd9haAx3N6dS1gcmPc0lOYaoAAoGAu+Zl//xOu+6VrOWeNr4VMrolL26rvWAhhY8xj
LHXhmTrygVt7Rrmi/+Kdv5Y1uShhDq4juYMs3ua27oo6S+78/JGgBqigFgbkxcTqg/cIrM4d5nsM
GvpIddEJB/hECzdlTr1AfCEhg4gMjvbbnndlWCq5CaPCFQREQO+CUbylG2RjSEaQE4UV22As6uu/
kYiciwrsOdLv03z/wHp9RTFW4RTodKd7a9rZ3brZkxWQh8+S8ZexatIdlk7rbgbGaEHB1PNfsRPV
6KkbukyoCphFYUisHr6kaH0Du51xeQa/2+WCzkP8Va5UYFMlcJotebe/2dhpFHD9ARN9YTETtVEo
PgA7PVh4Al9fKyPaKab+9HQ8cvuXi2/65mX19/F+8+PzfSd3hKiga3bsOpnc7LRx24TNwvE5hGT0
ViZnGZy5GaiZ13ticjhu9xSiXgcMsb646rlo7hek8n+lT6691PBBWPGQ/voK6RuLi4jryI5nf6zR
JvcCztvASO0lgNusr3EtdnLamGrBVXIJsS5owdS/6RoDS8cJLo/3dvbyXG3t5Ei7IBNZr4AUVjYO
IwtppyOM5PwFJ3Y2h3C9msl7qZRVzcQN5JRrcCJSfdce650UG8BWPf9dsKHi3ON8LWzyqkVVVDFS
DGHibkyUtbEurNwn7fgNhrHP1gzfXAPu+tjx3WHFzSaRnyg3cjBnJMgwxKnSmaf0BxSgnvFyWZ+/
zig1LDy80ugq3uk06q8oA6PAI8kT01i5rSxFavsfF+/9PXYUJKkUXbVHPtBuNR7FyXHEp54DBJ0l
UWLqf/5EICvHGOBilZkV4JalEZoq1H+9+nsZE1qelZJLZl8ufxdt3rzxQfIfkAYJiI4pCEfgvZj2
CZJApck/Z9sOw3BO1PYt/61wrNIudc9x/6S2QNbBAfyKBjXQsu08VtY7HPavBbz6iIkWhV1CoyHG
RwiHeCugmTV+SXbRWdvlkOZZ/iZ/WqJWHG3L3TkBpICaI7rdECLdekh5qxRClg9I6WZNRkZiKAJH
Klu4hrPunsAJLHwwjKMCHeCtmKxVKZr4ckyOekfzqzM4rQh4hgFwlbmgebOO+LWoiWHhW0aQE4WK
J0DUBkd6Sx2fcLmtfV6UECBMXgfNzkW1PENeoD6a85+uBU9sTaOCkFUYMvFUbAMTt4/IaBhYMmj3
QDhM4MIjxQOcprHAQk1itKIMA2CPlOGUlbku9W9h9dKHdi5K9lsXA5rMFbqYLpWsZpaGdiHUvwHA
w39PobtpJ/ZhUzXsaaNJZmm7f0AbRA9LDN0zL9GNlIldi8Uqa3jEbadQunhfTE0aTHkZrLj72/+t
QFeh+ItVpvunF7d97EUBa7Ek8crkxkVJEysCwtFThnEjbixY2vBa+qi1o93OS0nWFC8AW5cicaWz
z1sL9/1+wbfSJwvOqrzu8oZrT2xjDOh+yCvBcmmgZ6KTVSKRlVUR8RtQMi3IvX9AIFeVQGUmgI2R
FScORxv3tdqrFLCk3oqbNaOU+kAHoDYzU4z2fn8pNCv0QB/WbSQJMzs05Qgor11R4jZ/q3rhPZtx
BfA5IAEcO4qBY/19S648XNHzeCXSiu6k/CnF56F4zocVZT6bi9yAduEFb2i9WqKHnDETt0InexCI
8Hs5EdAshq1MlSvNotabbpsrGE4Zrvr+nalAE+SotP2mRh8eWg60hEygD+lXL+6q9LxwJuODeGuI
b79nYiHZvGkDaH93GnKjTzdKhIeRmnKKZs9nj3vqdT6kxiJO6te3vBcLkhrQJyDFNG29HOKW5lzT
did2zXtEEY9K2dkeL9ll9hmqH4Ji5XKyD2Nw8r9o6Efs6C4rnWhwhGYnxCTJnzqu1Sv/JPS2LB7U
IF9wrcZ1P/rAyTk1PlraShYIwLAV3jON8e2g9jdMyg8Lt/GuERjIWKjh/7ZicgJK1PsM6Dy7k1e8
Ru6LAr5nZEHRhx9lFiOfFDQP9oYA2BO2IFkXOeHdHVMeQ+65iF843mK9jwWdmLNOCmB8aJhAMRwN
a7evphQMmSp4XHfS4kDtzDTJIuKJkfil9epgpVL+UwEbfiik3DVZrtswIVCSKGN/tbGaLCQhR1t0
dQ5ocwBv/thRASI5jLr7RRlcX1K/9MuCFtU2ji0pX332ke2uSvTBiGbwD3PCv7LQrwjcDIBIgBRP
141Bk13vVvU2Yhk95jSipRpJLNHrF5RrVJ7JomD/AAkBAemYwZk8pm5XoimF4+ttVTevntonlqYx
woIQbWbrwHkrYwexc2Pb8e0x1iOdgFeXw7aQKNMQWehjdB2kjfgdu3FWGVLIpMK+w5C/eBOid+Wo
Cb6q2VEjx8qOuhRtLGohqIMuahjthteok/8KVSZlpispwacqhdyJuiwHmqFOq9CzX9biXmjbqDZy
hsuPSZGiu7XKqPZKO1+40J7mf6SKHw4AEkenNOKL57jqGTP2XEw3ERUhe2n4rhH0WqAxNbKhbo9h
XycH9CSB0TFUNKY2G6HN//Apjb6T3g1OoevHqS6lGX12o0GMSTZI8k7I2Nw3+wYkAyQvAv/dj3gW
NbYGlWS00be9xQ9lo9lAxMUgUm1oFJxEmvoUcEqt3xViwYiWH/DMGrgc4Vt2QxacxbQSWPCxBvFz
kzBDuk8DBkNoBrb3KtNHUhEMBQnIhj02iN4HpaGfrVIqTsjm/TvsYASKjbBOKRHSQv1KwzjOzTKh
DXg7gfwPzBizul68nG9YtKai581IJC4PSVWleJpjvyoTPa95+Qwix642yzSkwLeice7LD6gUrequ
R7eAW4OCt2HDPAFna15RQysR8JpRHmquDjal9iNIPTo4NfZO1qWmxdyXvvOSJezmNFgc7xK6XMe5
mxhWDfLF0cZc3duAD/2Sb7t2C6LktCNc39ASmVa59S120NrYcGE0jnVBwQ6WxFrwUtFKCbAhAibi
NjXFUXC51mB2R88lX24WAzukRCCT5DEgBZhMDuSO2BVJlA0+k9XGjMG2G5FMDhIA3SKl2qmRgsRR
0INmgLiCMtIY4THagdUuMYtsyP/U7lDkhsYN1Q+TeWlkpI0agEu2BZPgiMz2N2hvhEEOkoRZcXWc
1Baa+IvOrrQCCEUhjrtUB35TOXZly7IG00seCNS7ocdMcKn0hkwHUZ6ChvqiUPsFr3+8vBMTgsYi
ZJfH3hjQyk1MSNg3mZ/Kfbtt5YxUrS0LvtXkP0y8BDae5hjGkwQFChJyHOgTRWEaoqoMCmU163Vb
NfS448DIna5ppWyBHIrF25ADjFt3VajnqYogG7xIRu0qjEWVPkc7owaOUzEPl5oBZiwouAQk5L3B
2AfnbeLCdkIXyZWYdFsB2WkiKBjhF8vy5fFDOPFXsXJEpthetICi/QgsXbc63NV1SetAHLayIlkY
hUp8pVrXpYzsR/+DEb0LBntO3NhXAW9U1hR+imEfBrkR6eCxWwpk8KF2RYzMyaC8SdE3TzQZFCJg
AL35eI33eoQnaCxTIBJB89H0kYjVUmnLjhm2QRZqplTXyQrvbb3Gc04NioaYhSBgfENv9XaUhyND
DInBHspEb5uyozhUn936YaAQzxOzndYwDaqwDbMQ2E2ix9/jQwcHy8JEo1OGnbhwSosEXcGH7JaV
3N6R5PSLr9TW7gJQL4juMOxTmatIzDG59XhPZ67MSIOOblC88GP2fAzArowfy2BOGeWFYdt1OdFy
3mTVZtXW2jO6wkkvgu+yOzUV0K+CE9ASM8EGjN7K3CUw2DSzPO7ASL2LShOq/sjzTr4DPmepNVXK
bUHPz5KGwr3SlVZuMC4jBQUCJgeClL+QCUwlCOKHAJmYsEFzZFBH+Fc6T0/a5icPFJHUXJVukppl
diw7DOeqLdGA7SeFgWJE7KRFp63S3M9eUJCu9D7tXStNwnyverR6eby59zcfaxopoAQNTg3aDyd7
mwV8VvI1uxW6fp/x+VuVCeI/V1IZaqph2xCeoNByKyPrgwKjZ4ZuO3hVteMxUcqAPgffCl9rq8fL
ub8PQH4hF8AB/4msyrTHIhGagPpCxm9plIu6JlX9qkyGhIhd1S3chzlRyIMhmQb+LLwY051LZRp2
8B62SKbILSldG9Djx6u5dzmxZWM1BR3BI9p6YpYxLs8fYx1hW7BBvuGrEu2ajSQfUyDfN/+HtC/t
rRR3vv5ESKwG3gJ3yb1k7XS6O29QpxfAZt8MfPrnOPPoN8EXXZT5z0zPSBMphe1yuZZTp+ARAN/b
E5BhjiT23XnC3Pjr8uWYHhovPgCtceIfMBlJybDGzRrLQNUq1Ma9xfjkRS7mPbA3xTQDd9q1ILUx
Z/C/qHw/xKVfTDf/5QNA046kJpKbGHG+VB0ndww3J2IHzDzox3iHkbZ+ptYn25xfNPVrrdU3hW2E
VHHuVd56Q9puWPSVY4brhfAN8m0xIHz5BXUP+dOgweyV+fC10czyRO3MMUF1ESFLd329KwcuvAO0
yonrYrynOz5YOm7YtKNmp4a5ajQlXPQZU78G09zbrOUvXEmjXasPbF/YqC8ZM1IL1+VfPl9oyzUM
+BFiZA5Q5svFOsmoRNAmFZzDmnu2pnTYQctb+LQkey0K5ZNdukK/9HdCHw0lSgfsDUt5kaaoc+1a
apgWlBxtrShOceRkeyfWh4eMRfmdEnHkI0q73kowi6UsX07sL/ZZN5GIFZyhS9F6FjncGbDUTE/8
qHQfJzq9lILqs+foUXIfkzJ5bil6y82tzN3lSypEOw7CSfGgyS8pyDCS0QH7V1irhXAKkI/7UdLQ
JMwDnNlP28P1U5WzzWKbFwKFjn9QKyPFzHKzh0C35p5S/2AO27dGfo85ih6I2U5pkp6KGpT63NY2
ZK9cHzDREJwvfDEEBPpS9MwyIyFKrYckd/JAZ7GGKtGQQ6sttiHq8ikzTdsk6L4WZXZkHZaiJjSy
Ajpf6OEeo082nEk5rSS28OMvl9+wtEI/GyJ+PRzLEkG4V4z9ySnI7Rxlv9W0vevQlqiw+qaq0yc+
Jzv9jfPhG3VbsEQpu4ihF0gFzJr+1WtQyXLycP2IVy6uCdcdXplwOvEELtfuTMSu6NjpoWWgd5aU
flq/0oL7DFRH1yUJky/dm4UkSZf6Oc6jgkOSnewqBVQ/KEMm2fnrdSlb65FuJ0BfBEMBuR4yNgTq
cNuRbh9ZN5W7NVNqVRByhrDwKMmAZH65cWDHc9sxavSwaN073rzSrto73EJX5AZofE0QHlBM9gCr
CfoDJXfBouOI9mhHDzOaBQX5WVbkaBh8pzB7Q1fX7gFCS8RyqNwC1y0ZVTeywbVjxkZo0a44xnb+
FX7EFkH3imuAUTtYD+gIwEiGuWDLjdMAuNfijGmh0Uaxz52e37SZFs9eQ/Qeg9GteUcwNunYOGLI
CkYb7ya4oeCPdbuvrmkPG9t7uWiUtIQlR60a76bsx3aJYg5Jw9SwbfXZG9q5PaAIxYLranlpzTCa
GIMVEN2BCh7EistFM2bj9cRBhvlAb2YS3XZdfxOTDc/y8n2AAwtTaWB4A7ISMvtNN+UKU5NZC5kO
VjOMO64rC1m8+YxZZD/BKfZobBGIXionymYYlweKewxYgP1cris3Xe4OyF+HZlHMjxro1wNWROTk
kH4OFU62+H1WTgvVeQOOHWqgWKV06xQkfJxybuDWdXpxTkqCWS4kQU/09eO6FENQFkMsLkbqAJkj
uTO0QQE5VUczLHMTw41M1h54GX/+vgE4BjcdUFdUVqEXy83LlIYNSQspiZkDzzQio1P2ubNxqy9V
D1IEryZslKA1ke7bbOdFNHaGGTpjVIcIHcENBKf1sW7bLbDapYmHGkOaGKiFdhrZK2tzbU5pRq1Q
qTp6sKocL5ZaqMc8040DSsjTS6L0W6/32vpE5x7eWWTZQZi13EW0EEd5UXZWmDYmuieTnlJMukWG
2fTMtoytT6sGWuDB6AybDyOJ4GYpriymvpp5bYVzXlu+M8z9vm+7LVKYtUWJQSkIRZEvuGBscSs2
zDX6C0I7LrxyvncZGE6ovmGV1s4L0TvINXCVdF1utc9NMGDqXU7C1EkxRGAwsxuSGfzoRGVydDsU
A0BgFO+u362VpaGxQJBxoqJkoRNY2kCTjIPbm1bISDUETpKgysx45U2a222IWvFfgZIQdJNYnaAQ
kQ7LmCzWmJFrhbVjZ4cyn5QzmHDIkWhNH/Z2E98UWdIfJ4UYvsl1es7HSdvEbIgbtvR8MElUBVWY
iUQm2MmkG5iOQ6wOUUFCVy0QFYynzox3ZvGDZGDO07xSA8MyQeXCM/Iv9mbQsLbfeM9BmgQKA+Qd
xM8/+PBV46pxNKtWmDAbTbxtMgZmgqlk8L2rjf1eFYVYG7VCEMwiRlmKikfFVvreIaFD0Fx/tox2
5A90SjNMWleG0dioSV5aaYxzQULcBG0SMW0ZC5NnWVKbGEQQKiUmMTeZ3f6pxkjdiA4uFyWkwDuw
UCuEzyJ5lO1MFFhXlYR64zQ/9cE19pmBcpeXsnYLC7G6Ivh5OrhTYEJlovPSBrAvU8AP6XYJB9eo
0XIMYMQ8WnPjUVgVBFILFHPB5AUWhuVJabVjFe2Ak8JjXbxkkZ0fMSq+2qCUkJlLEPyI102Qk72j
OxwJBthSFHxKkkahFbvld7fKXQ9k48p9w5vh1HNLPcfjrJ2KUZl2FLzze0bV/NDmef9Ua9mNSWnm
qyzCWGVaRwdHGcxXFfDHb7Saqns74SQYmo79tlFa3DDzK6eOKZpoC8VRgPhMnodo8wahf9pGoZ3H
kV/GSKeS3PpiZZuQ+Mt8Ai7n+zxBwCWRV5C87t4eUYG19Cjs8HxhboyaJN8J3mpQkhZK+qsuSf2M
8ak1psuQIcGkScbLl4FZ2taSZfyhOC04qHCHoREoicvFnDLTwZ9HEyeMHEqDiqrjc6Mkbhc4MdvX
1I6OA6ZvByyHW9eA2WjXTdFdmrvNPU84u82Y82I21DhnMPwbYerKccB9gT+GHl0orDxxTdX6we36
2AmdnkzPJEZZsszj6nFGsmXjalw+iojmMOUR03tBZIQmvuXV6HqR5Soqdsvd3Cf5LwM9Q02PXlfM
UPzs0CtsuYvOY1AUgboP6EiZSXIy4ra3Sju/LZ074jaeNoPH6vWzD64oOSA7iCw67JScDMZSUF1j
oDOfC1Rm81H7bYJFzScxclbXJV1EA2gHRn0SrRC4N+BRkEylwdzCSOIyu43wmN5nLBWp18T2s8ii
J1ydYX9dnni+Fw+rAKKAYAkHhuogbNnyqBIxq7tHdf22yFXzy4Q0SzCYPbrhE/5njjoL6JRuDrTE
cJ90dSw2pF9EW5AOxx2JbtgHVCek1fZ11BlNN5S3A4vNW1qACqnSx/HQJt0fpiTpfZmojZ+4TPty
fdkXGioEw9EVyCC8FXLtzuhzI55zt7wFetCdPcOIMcVLiaIYPOZgHRn3+dw1f2g1Tp+9hRAMA4VM
M2I91H0kU5ViKMZQaEl1288FcCbwKHdQp9RzMt5tvLqXrpuQBRZXwBRhgQE7Wp4ttQqQuhngeLJq
HgVFU7lhN8JN00pNe5gTNfnrAHB/iroR6DQ7TvUHzR2L4/WdlmGC8CnwFWIaA4qIYtKeOIoPzhN3
4gRQhqq6nbWGfDEVwFZUaxToBRvTfnVM4aJ8KvYqSD6/5FZvcS8F0djjVHaZN7uMnADVt/dd5L7p
8VzsZxc0CaTBLDDWVT+vf+uFiXz/VFQcUHhBok223lU6WG6VNtUti6i5yzCUuoCXfagKx3i7LunC
eYAk2GFUM4EbRM1dio5R9mEaUYCDm10tDWoygN9WHfMNOyyuz/Jyi9slevcAVRVlwOXWp04b1Smp
DVRAo44F9VDoyP42JH/sWpVynxSdNd5cX9nlHoIBAnxUwoEVaQ3J9iMWnzLcahLW5hzPX4qaYdBM
AXxRfV+NJWZ5fVacibKwCs3Cfb4k/bJ6g89dnzkh4z2AVjaqts4tWKFVy0vVJG4/jdYQ8DPcKDGh
D6+YnOuqzKatlcmxw1hnmH0WqQ4d9gXIO+MNz/xyH0HaI1iWwOgiML3S5YXKzA0rUiccAfHz0W6R
pB6gYuwLjxJri1j6Uh2XwqRXABm8xCpA7RT2wPd4iKjAcTpS59PWHqEbQHxICQF9A3DwUh2dtkzm
fFDsMK0H/WDMDUY7Q4sGLzUBGOcckx2I1aGHtTEI2wAZXRp8uKHIeKHyA2cBLvVSdhvRqeFW4oaz
MwbVEJ3TMQU6oH2eB+1QK8/XtXJlP8ENBno0EK6jSVfOVcbdVHIKDzHs62yyvclSM8XvHMLcDXfh
QkvAfoUYBzSqAGGKlNFyWaZTa4hBqjJUCTumNt5rvdeUnatv1c22BEkvNakdIyqsEgP4yIDRF39L
/mhX6cZbcbFtWA0iRNUC3yTKAu89MB+eiiia2iSNxhKwoY7uaVk+F2qfb2R4V4W8w62QOEdjs/j5
ByFNomRK5GCUYD+kADJacZ/eqXFRFBvGd1UO+Gv/GQiP2etLOZabIWXkOmU4xml0w3OM4kFdeYs1
WNZrvOrQabgxAHWhD0Gu8SVd7gh6MutMJr9C42HfUy+iu8aeDmP8SdMOWYDpgXhNF5ztwPYvV8TJ
ZFuVFVnnTH1wutGvA7vrgus358JdeBdCRMHPRQIEMJKlkCmbRKbCJWeVEgUY1oS+zKZdvAwIiU71
5MbfO8SqpxkYvUNszKnvGK35Te1J/EjGBrP4FKfwGjNuT0WVNf6Ym7/K0jUwN4+aMdlwGGT/VXws
ui4QnL/T8cshLuK7iDpzQc7xi13t9tZB2w23w4/rWyJ31gEAgtoUMg2YyIqCBPKzyy2pjHlqnDxz
zgD35X5kFiX6L13FR82nOaAiOAbF1GDOwlg7AXVSdkdatCAoHSlipAT76FTqTr2L7DK5s9s2urWV
tHxu1LJ7ynKnCvjElcM8JxENmjZWg67T3N4jUy94NG3gu71EA6J3w3LJvgkWBQZDG9AyYD6RN5UM
CsDV+TzOxDmb2YTA8KDp7Y3SvzLkN65v35Ygyf+s1Am4jtZ2zsN8BrQB81YNL0/v2fDyH+TgGUWG
EFltFDWXpzTrRdelJuTY1uQpM9m5RfpamfVunO39dVErlx7h4b+iJNMykb5U88Rxzp3bP0Q5ebHr
fTfddpbq6TrfsJdbwqSDUmzQpOlgEjwzLCsObpXm6dhtsWWsHZKLBxFkA4gUkKZabp6e9akxAPUN
lum58LmRFzdt2ThHZ+rvTHvSNs5Kts1C+QD/sNEvLzoqZRJ0dTCSSCshjjfu6DFS9EGjp8WG5smt
QYggMAoIDpxmoy8O1BaSSjDkvKhr10nI9bTCDCIrjjAzJ+mGb2082BhkY3P9Z8tbYUunLBn9sUX7
jK+Oejf5rHT7595RiyRoYlB4e8irG7HhTSUzDc+Ip/ltIHn2SAoMyd4VzNQjuE+xof1SqwbzMtSp
b7gToOiDcDbV43qrKnZh/IiGkhi6fWGSBDJUuli5YY6zRS3lDAh//XWwPXLEBDKFYvrTxkZeRLLY
SHi4IEoX/R820hVL9ahaQgvH6eMQVJbdvr6rveJNNL/m99XW+3OhGgDzonCpI1WG4PsCjq1NfRrZ
2hiHLgUmZ3Aegeg/mg3GrKqF4nXa61BjuotBURnLv834XxTX3eyH3aRsYTcvbt7yU2xp1TnSNVqZ
8jjslFOOeaZ6Xx8ysN9yjPtSisMnbcq7MHRIYWw8IGhyvZZ35WQl3RSHafYtNZTdMP0dkucMU0eG
8ft1UbIvidO0VVG4snGaoqlneZpKxwzA0ec41Ggd6NFpRJ/DlGxwsVxYFHSkIuuB5wXxr3Apl0Jc
qxx0tbTTsMmd2z56iTR24AkIhPuNyOICnoTlQBLWgtZb2C5HMpCD60ZRghE5oakpZ8su+c5AnNHV
RvmF12jqY2M57jLNivck1tjDmDjtfkrAd84TZzigH0d/VDlg66UG17qG5/IQwa2/7wvjqRzQOAqA
Mt9kmV/ZHgxbh/+Lpi1xBCIv+MELNiP0jqQ8pWGC1hvzRovD0bpBvTd/cE8aC6yf7e8oCvbRY/EH
33z9/MXv/piWgEDIRgQN+4vDkbOppIiSVkNhIuwxtBvzg8twfgS9gksPI8cgnevCLsAyS2kXlMVT
Cgh7bUBaTX8ncX2TVlOgz+YBZmZvu+hEms4DiP6Lb7ClmT1vrHVVPIrD6AQQE7iQj1ludI32n2ZS
LRpq+eCZdQlQWoTypTV4aFXyanXEs2A9WNaPuPnWt2aQUCD0rm/Bih1xP36CdBVKjTGLWQT7Pf2M
6Ys9deA/D4ZO9Y0tpNXKmyC4ooDIQJ1PhPnL1SajbYJbC6uNpiOv/44RyE2H1xxdjnr81WL9Rox1
qcVgDcLOigoAPIf31q0PWswLo8savU9CLQ0Hh/iNA6YVYMKt/O36Fq68QJCkI/wBtAtQfTkscaI0
1ik86HDYWyCQq28zr/YTghFn7YbCXlpHZM3ELARAWvC2yllbrlSqU5pGgoyWLjouMBHla74lRKaT
gGsCKbDCIheDJJ1ckqVaO6OCGKch341hdCL+EzF3caAETbA1t33tkD6KkvwEmhXoDc0gqi7/KIof
PxbuuWs2IrGLRhWxIACKQSOlw+cy5JoToVOblkWbhvqhfjK+qzt043mNvX+s37JR0LV8va4Ra8f0
UZ7ksbJ6snTaQ16ptX5WBVmC0tO0ld68NJXLVUn3iVlTixl2kJLOu3S3B8ZJ2zWP7p/NOSuXbg/w
9QgzYZFtJHBlB1yxY8OOiJWiF+WbbeQPalweSjt5chq2r2bXT4vWb8zvbgwuAadr7udJ+VujD1Xp
j9f3dcVgIoJCYIjQGrAELH9pQmq40ZWd5zS077V78uL8JsGvMlCPGOCJv68LW1PNj7LEIX+wH/M4
Va6AW4Vtcap0NDTZb03de3zc4oha0xbcZ3gICDgQ7Aq7+UFQltZJnTmchkShfoGRdr0FZiG64fNc
lJ/FJUCrBBL+mMoqIo+lGAEHiIt2piEKzo/0gZyACc2f8ieMBAgxrzcoGbjmj/2GxVrbRTHVBO0E
SPsj5bmUmpilksymScNY7T1MG/LQ7uwhRzOYG67WqtUSeD8x+QAcOLKTaiOO16Cmafjd2pPJm88c
w7uzXXuDAGjDH17Vw4+ypFezmumoZQpkcRBfut5r632DlwBSws7nGw/02uX7KEpyiNsGxGnIDqdh
u7N2/+mXAziFijIQOHi9lqejaoOexBF6HFragcUq555wzILPXyRgcv8nRFoBokONzGMDdxKTsEnV
3VdG6TH3MW62yLlX9wpZfNtFmIbMm6RsOghHXJf1NKR2DpYZhd6rCvi4ri9n9bkH+ApOBYZmIY0v
SRnrsmqaDPd10ofx0CQankl3toIGAGGUJ5xfk2KoqJla2a4rRncXcXdrYN+l1wYfGRA/UEXgKiOG
WZ4bwvmRoH4IO5haSaC4zrlBG/ouUY2/U1tZwWgitri+7DUr5cJ6oEMYPHpA0ixFRrPZjBETF5m6
ByRr5iOCX+ZTsNpubPCKyYB3A5gD8HzoxZbL4KRS+5oXMQs162+J/YNLYLDGF420n17SQpB0kHHS
95VJFRpaerYDRv0UcSsEIcbuupiVd1rEmmh/AcuIaIFc7lyMLv0hTxkLU+7WuyoqYu5Ns/tGKIZK
ohiJ8ddghPa6wuExuvz5JgRq5egWHyAd3aykDYKbkoWtpn7XFfXQq9Z9NinHSCXcGx3zjhLjWx3X
x0nMLEOJE/hJWoN/hoLSdcxyjDUFMjm4vi1rX4UcG8wOytzo3ZW+qiiBxQO7AwuTBiMWRrrL5ie7
sjYylGvKhHIbqs5I6yFJJMWyNTWSHhg2sfb2tq5/Jsa9pqdHF4mazy8H89CQigIyEwZbupIp8lCp
6mZYjtHsNBPtwfZbW3+6pANC/o9SZIPdGzaP2pyF/Y4AA5EUX7X2T4ke66/XVyN0chmGi2E2mAno
AlsL/JS0Gm4MLuXNnIWK7hZ+M1QlQlK+uy5kTQM+CpEWM1ldZcalmoVJBmJXvfD+w/22ka5DKgw9
4HB/lhcvjxvMc7YqPAftdz17ofqxoX+vL2FNvVCJQowJDlnQKEjxi1bnEQglaoiI7/LoaWQ3fRSQ
/Oa6lLXTAAgWjw1ABZjaI21U3UdWM1qwiAboqf+gea31LQt9zhuGdy1OAjD2XznSS920ValwLWFh
9T2DN6gkXoSBx9EQeWrc+U2tHqI8O2VV7c1TmNnJXaGZG/d17XVdfIN0aGWb9ZWt4huQBCt+o2pF
/jg/qnPjBEm5Sx6vb+zKOyomCIg2ZuDlkZ9bagiiwrS1OGVhqYRTmt+PGSZXtkfOQEVbbbVmrag7
EqhIFWA6Nx5RGZnfN6kZ21RjGJk9ex35G2O4U2ZbG5dqRSPRwgP0LGr+yKBpkkYOSp3wqJlwhs6b
iumkSrwHDw0OcQvPurocJIPRHQbE2sXgKxo7fd2OOp7pvvH0Mvbn+TQVW5jHFdUXRVTR/ST6KA1p
Obwu0pbaNsyqQ6CNsa+2zX/YMRw9atbA7phA1y+VIOMtjbuWsLBufqXz4zCAiQysgKz5cl3Z1k4G
jXlom4aqwXGTniIMxcDgOMvFUuAHGzwBT1DsG9kBVF0bF3ntaGAoBHYTAR/oMZYrQqEHg0L7OAst
DCTuzW8umHps+vnITpgKgeMVRCcyxp0N9RDlQwshJPViZ+fG91pyW2db6JIV9wmlJIHkEsUkIGyl
xaCrZGxzyGlZ5KUp2zVNesNIjfGr4VDGp6R3TmiEOFw/rLUQD/LQ2QK1wIt+0T2W9800cw2PU6g/
omOg99RDce+AXSXofw8MkLyNQ7tMjwr8xL8CJfWoVIoGKyYEPuu7LFC+zrtiZ2y8JGtCBDoNaDgE
SWgrXG4ms2Y1z4cpC2ftgY0YXK9XwPvtf5vVt439Ex6C5EFYeBWRPwTOH/le6VZRkPYDumhkaFbx
8p2DcTl7TOW1X+Y/GHE3bdUs1u7WR2mSxhdqVSvIm0IZhxio8jczBt+k2vrbyVHxm66tSxisD9ma
uYy1xFJM7GB/nu3sOL7iaSz4riN+yfyBnVO6b6ugr09sf31Lham7Jlnc+g+SK2IY+ejq6Gq6rZJw
3LW/295z3v5vQqTbNsTznMY2jm1sD6/0J/sxg5b06bqMNfOERmiEznD+AVmRZahN0rtTlodtR3+X
aL5pZ3QzkTb4v4mRng6lVcdkUvI8rFrrWBTJzZxNr7ZJt9ymteXABXwHqyPKkA0hoG6RUcwsDzm6
oL0e7TV7xmNRaLC2smlrryHeD4CcBK8iXPOlCgA1AgCUVuSha1DiaxEadQlmXl/ft5W7BMg9IjLg
SJEYkj2IMW5cl8+wEcgt+4kFIoFW91EaBSZuQ9J76CupNDqBYfQ0FO9RpJGure3UTtY7YxbS/tS3
iWd1d3r2rS4PfQXkxS91OE3pWx7/ROm51ix/6rbci9W1ChIfJHMEj47kWdOoKY2RQ91L9WgjaKvS
PY9SP95ylt51+mKlqKnA/QNwDT2Ty5NLWnA74k8egntxb/pz8JafMPTJM5C3LnaWz1BeuX6M65v7
QaSkLDOLJ2byNEfVY9irJ75Td6mXdN6DdqpvxkPhWxsSVy4CUW10j7sIhoD5ENr7wUBpWmm5gwrT
GGX5oQQfGKpTSvJwfVkrVhD8LKYgjxPnJTMP9aRC30cXZSEG2KF19zBnmt8Yj130orQbKfOVxxJu
LZg7TPSfgOdJMrgdmJlri+G2FSC/8YY8pqAEpPkhn8zxpuoRT+bowbxN0YH5H3ZSTG8WPQcioSA9
00jW6HqOv0LbDIfhTx/S4fMAErSbAa+OGj9MCYjTlodlDFFZJXGShH33VgGGr1pohexPOVpXXRSi
rx/aimYgIwvgCPBvor1MuufgMGuJMk9pOCeVX9SnNjYxcHsjmFu5y/AO4UIDwItwXM7LguQz15ll
oh5mPuZzH6jWX+KipvF59Ijo8/pXjqQWqZ3AMTRRDrOtJxLZQa/8pOUTQN0b1nFF02HjUXcTphE6
KDmEjmaNDWhr0xCUpzsHAUOQWhpK8xqcz5y9zkOlbRzT6g7+TyIww0udMFvNqNB3kIaVnfkmwn+d
PhXgWCUYJ/QfFOKDJNkcZhUttCJCSbGNAKXiKhZIfo69vRGkrCreBzmSDXT7ehSUgWmY16jgGTSw
coSRW8Qg4q5Ixh2ODNIzJqCDSNBJdwn9axGznAIgisYaD67GjoPBt8LUdSFAJqJZB6hE+XAYby2V
U2SzUIWdSfwXjNq/rx/Kir3DMv6VIB3KEMeszzRIYGq7y8yfYPD1G9U+KtoteAsChHb+dYFrS0Ik
jKr8e4gvEyT0LkULMIFAlHrvCzAjqFPzcl3EpQIY4rUFkElANLB5S5UG5080ajlsuFI5fpkwr+ve
xq3ayOXGCSGghhNswMCmS0KG1mZzjzx5WFbRPnOtO2p8TYl5TsbxPsk70LXYx+vLurypgPbjgUAt
F8YINnW5rCZSTBcY7jxEk7Y34CEaH2LneaCfNghLMdL1MXs365S+zEN0EIBf2e7v5uqObKHkthYj
vQ5pFXVJU1R4Z8kuy6zUS1tkGPM68xr3z/V9u7SpWJAoLKF6Z6NMLC1Id5XMoSrPgQi6j9LqpQO3
TTW2WBYwtAkJrktb0wtQDSCBLsaXoTFheUqR2isoFMCTTigq+ymSY8r4UpudXzfdX/Q7bSdlLtRd
3F6UzODNiiZFmT1Pie1uVOeqD82MNkELiGYApq7yaPTjFlfQiij4DmBuAG4BDrwcJtjAVpVTog0h
SyOMShqz7yMms+5n2+oP17fxwkzgSQcsQlB8iFYmVXoIm4joSl0PQ4iSaqDYVZBkG2kR8RsWBnwp
QcZG5FFG2qbCWnBbFa/v1X4Hic1+Llh3BHiP+ora6HvTat1gZKP29foCL5NNQj6eeNRNAXzFtI6l
oiROqRVwQodw+GXqj6Z/o9kYiVQA4wnmTL/x2431XijmuzwkTBBzobgj9zk5eUlY7WC9Y+uXfxKg
ocBD3wezsvHMX1w3SY60rqGOErR86pAz7mOr9mz9OQ4a407fLMqvaqP974qkq2b0JtUjFyuCxtcv
IJa9Sf+4mHPV7FL/6181YPuNM9tamvj5h2AnjtMEw3Qg8Hb+9ZAEmLG48TheWEWxd2D/RuYTVWM8
YUsB8NjjltfYu/lXmfqzX+rB7rrabUmQjGFZIeOYCy1oyTkDrWnUWqA2BUPyr+tyLiNRaSmSgUf3
dq/XloHrlT7RNkibB9P0umMYDV6VeZgN8W3E7HELow//j4KFZflwSJVVx3MWQ7B1r7sVxtTyfVL7
3/jeUI/W6Ufzs/I29nRVDz+cmvj5B4lzVzMt0XBqnfrCjFszfsmMDdqXLRGSqpdRqk4pNbGbxsMw
vnHntjReNzbuInsrnZik3cAtznkulI8leQDaLzfxze9V67Gge3KLQ6RvGIo1Ew9GRDSkw39GTCqt
CSzp1AD36hCq6eipER5jY2tK2tq2fRQhLalN0E5N45SH+ujxG3JONx77rSUIm/vh5DGMoYAMLKGj
r3p3T4enjTPZEiA9g4mhKW1tJjyMkH2obtA4UCd3xk/+PNw6d+r5a3pP/ezxutCNTZMp3rMuBnTW
jnmYFXVQarVfAp9YbM12W5UCvg0QHYpsiyN+/mHrqhTcA1mBo4lGX/cABGg2bOnaeweSqf8JkNQL
JDo8azvGw+I3sBs+tZ7b/DAMuyY9mFuliFVrhxANc0EcFPtADrNcTVJkkQ4mIR5O2qsqaMj3yFB5
iYcRq45vvuKQNla35r38T6DokZYEDmzsGlsI9CvDV1PffuvA0sIxWgYZsg01X9/K/786CLt4lnrG
HVpyJDKnv67njX9/biA5V7QBREiIcdGPAfdY9tGd3uZoZoPOVc1jQZ+z5Haiz9fVemURCxHSg1SW
VWUzkJ2GuvajzH7jutblfYv+/wet3Li2QrUk13IhStzqD7qt9xW6jjHiJcyzFomOn4bzY8QEEW0r
Bl2Xg2IvSrHvMy6WcoRx44OBOwQVcLnjFw4SeZgMY7pbGrDi+WBF/0qSDJ1gwNAmG5epK6nPMK/H
LJQdM3wlGj2ysXsrNg+k0Q5SKhii6QLLs1xVrE765FQZB8a99wpz9jiyX9d1YXXjMLvnPYwGn6Fk
fCzNmDtWQaG5esrreA/KRM8kR3PMj9cFre0bEtaoKKMLBnV5SROcerS4mfUjmv57Lx1vsuqbU/wQ
+TWt/7x/j/Q4yvNifoTAgSy3LSspT1OjHIGTH55bxSu0XVX7wJuwT0OTQKT3UZK0KIzNi7lqtmOI
iQdgojJo4vdNsRVIX6KChBhADfAHlUM4xssFge4ptq0UEwQ7w69CdReVB1U5jsSbs0N9U251567Z
h4/iJLXjDkacKiOOKjHYmfxW9DhIp296vNO0A1DGn6RzQby3WJx0WhPyku7IsDhroEFeql6Oqc2f
5D4ESA0FPbxKwAsDSIN2juUOUlcZC9rO4zOQXZgnaBXmjROTrcKFtHEXUqS3r2BJlhoZZupZ3yk/
gEqFa6BZfMJQPYV/v36d5IYGWZbcPUdoY+RKC1lMCZX8h5ODlOyVvOpFmKKq1g1ewo70rhy/6NMd
ItutapeMlvtHPoqxILFC5H5RvExSpzbA+TY+oz8czHJBPuw8cMxZN/QWXb/O/uX6et9xSB9ekgt5
0lUrSGGnOOTx2Txk3RdrDgYM0txjYnOBWl5x4MfpDX+O6X7Cv5Wb7BCQ3fVPeB9DeO0TJFs5iJxT
a2Gsj6P+yJz7Dk0+ZTHsSnps0bJKzzYaL7iW3vesC5ryB+l+TgDtzcUNCoa+U55Z8qesdwTDBsdz
V3XwTp7m4sBa685RMO/Q4X6lPLRdfdMR7cRN7k8b9YB1pQFiyUHWH/gD2dpHHSF9n9jjM6ZLqH50
EH83NxgMi/8m/tjsR/2QnILr+yZZ/n9ODpC8d5ZalHQk61VNLnosdWV8HgFzM4OqrFHQiScz9TiY
nIPInmZwvqFp/brYdY35IFcyY2Mdd8RkZHxudUT3Q5AWfG/BPzCjBxR4mMn2XPmmVYd4uO3dGx6D
AMz1Ut0j3AoS8j1nQP1a3E8xibM4lxtfJzfs/LMrNiq5YMUkCPoktzVzMHxrHnAUjUk9kv7Oqjvk
9zIHVacbcBTZXPGaU7RZdJBZU/+RK5h3RCoRkF0pEMwUE02oMU7DSoY9JWB/AdMIiTDA3SmCyJ28
OM4w9m6nROcGOQPttqqekbXQwAEx96mXz8bZxrB08jCVpwrMytcPbW1bEAUBdIa0KphCZJdnILwg
UeX0z814l2N0UZU+QVdHM/XZUGBO4HNceXwKt8ajr+goWrQM8AGirQW0QfKu2HWBKWnK8DyrL61W
HmZyaMt6Pxb5zuCfC1jECUAWiMvAU4LSjgwUcN0crQ6mMzyb431lJt7AX5iyJzqy8mf0yphPG1sq
ZTP+kSfwo4CzgHdOpjcdTKWwZs0YnifWl1/GMdZ3FeSixdv0VbQJ7YwMg2z+H2ff1eM4sjT7iwjQ
m9eilWupu8U280K0mSFZ9N78+i/Ye+8eieIRMQcLzA4wgJJlMyszMiLEYj7zfqds4xT6lfe/YcEx
gqQXACAwaeJhMxeFzsU45stQa89PasAjwywSFk2UzHc8lnq81lX7U3Cc3dOAAAOThDuOBZXkzFXE
o9YwaSJ350ge0odRlJinWKkZqBdGvgwKlTrb9g12vJCXg+HXYFtOUfdPB60xw2Hk98yoQmRRFgZ9
8ECyhfA4txqFqnpTF82uCVUXupGCofCDrI8KGL9bL0/1QsNlBpHb2hQg/VlyVW4zTcBZTAfdT3Go
RdKAvdsS2QGp4KoRcN9IQjGuXPFLGxl3HqhAUAMBoHe2kfuALfwwiZAWidNX8K8/isyn0j22xUMl
uPcXdZ63/9lYAAwDcYD6IqTGZpFbrNYduFmy7ix6piZuoFW60TjobQU5ybs/LUgHgQZ7HapOTxQG
qOK1MvocVvT/PgBhMeR1UQycoyzztvFHhSm6cyFaXq/aTRFYkwRsnhkgP9yV4yYNtwkq+bL4xTbP
WQOC40IGXcxbSv3T/dlY2uIy+JyhVQlVBzwDryNMKR2lVpTy7sx4v4rma9COUU5KmSjZw2qAPkt5
/DNuFJ5QCwdwG4jqa1sgG0u6IG26M1/TT8AwSaTIiMHCo/zVMrkOBeCGX0EDLS/2hc2ZN/XLns8z
vu3Ogsd8CapNPTvL4UL9bRZXNuAtxtCATYfriZeOBl+vouWmCbw51ehj0aZSMwsW6etBj3kNNkuu
7s6JuBPppmj2UnyImiPUemsz7PUMXTplvuMortDRSA/jGhPT4gpffMDsaJVNUojDtNuEgDGlOCG9
lFreSQR5eANqMSUVV2L8tRFPH3SRPIELlymVscx04B56rtoUibaXmrX846LPxQH+d2Znzxamg4Sa
RjGzA1M5XFQYLF7lubwJmZ5Axg7ZmknvLbCoRBLJvn9s/su++tf4PMfq9bzSDSIGWcfWQZb13ES2
XX0zR/e5claCruUVhDIiXP0k2TDbw4xXIslewZaSvBesU0fPKfCdw5PgvWgrppYndSIeFCZreHde
L14Y+D0fsmV37tLfXXiQwVTt4fWeGmhfQy4s86w/Wf3nf5lMdGKBr3oix7+JnrI6ZesWh7SB71JB
t2NJeC7l0FrWGY20kqM29aapneD3fcM/VMU3h/PC8MwVQK9KjTOpw+EcwcD3BKpKd2QBN8lxB+Ie
DCb94owSNoSYnQ+ZjE3XHfJadTQEd11NdciSbqh4DopTwT7zXgP6Yxu5rh5JtYZvSSQ6arvyopzu
i3ufPIsSqqKr+ybDXIFbKN6oyLD5nVMzaz2LS1ODtBpYLidOTYR7s3sr6LusGSFWcabaQbICM210
ocpJ8uJJtuxD3tqIwQsA5uH4s3K18sykaHwYPZJp3olnDnjBy9kBRGbbEtiTUz/aneD0eN/fX8GF
owH8DosmIHCs4zUy+0p0IgdczkyzYSfjtvceJWEDEXRjEI+FtMZwuGwMwgSgG4a3nPdheOHYR0wi
4RymIEB2fKGDMgGRoy8WPfhpS1eiz4WVxtj+Y252vwEyzoHKXezOGin3nm0pw/80ef8amAMoaC9J
0Bpnu3MeV3rByuaQfvhb35ZG9Lh1a8T008acbdzL4fzcPBduoWDyTqwGDGcnkXZlqn5wK/d+fHZF
irlQR2mLH+fpswcgHK9UyLeIm9QvjFKsjao+MjVR6o2Kk+L1LIiaRCB5ymPplVs+rA/RsJainqc/
p3AHA0afHdB56EWat+OCf5n30b+GvclmJ03x8odgiCcF+ZpXdLUboveWk34juFe2Eq3KlEhN+pfA
63++AX2S+ACgX6EFdX2dt2LeaIGALZsXjwH/hFo6pMFl39dFfnP/JC55xInc5V9TsziDFn2mlYKM
01EoxyJ16rcC+dAhrPYssw2/SsmgBw88LN6aCvzixsLL4Sc7gOLW7EYUIs8rS46B4SZTCaN10Cru
ab22xRbCmunZ+6+Z6d8v9m/VpzkdVK87s4OjhoPVVrtM7/OSNO9+Y5fNsdmpIwE1UTyAfDL94FYm
+Kd57WaPX3zAbC3rnKNlLAVIBm96qz1DfiMkkdnYlV6fjpIlWL8YMhoHypLBeGhjp9Z7u9bxisic
x5W1ntby5lNEEd3m6pR6mNO2+N6QNKgmISEXP/TQKQcGhQWZaGnE5RulNuI/UolPxVtd1UQYdW98
0JqnWm+89/sfMifk/Gd/X3zI7ElRRFk2JmGGtNCxzcgb5p97qhKnViBOYCdQFo2xIk8K1Vu8W/lu
P0ZPXGnVo15FjVEXFhhAomOADtX0L+mk/vkyZO/xwJsSzXMi7wohsKaGYX8W2uwt1Irvod4Fycf9
8S+uA/qxJkp5MEbPHxeqUA8SR7EOac8xyOqCPNljQ0MuUzPzajBeruEHF8/aVEgEbhoOd37WUlQ8
uqSh/RlkH3QrVGP0MQQ0XeknXzxqF1ZmR63XBC9WuAJzFzXiHqLF/i4XgsDKpFp7vj+DP1JCN1sZ
pRUEOxokzucUKWrDpmVYYwoRT7VWbQ1b3uZtNM27jBXY+Rt2i9V/GXTDbitzGI6Z7e9fo81gab8a
y9/kZmNxdmelf4IPSdGrZoM/W/M5tGJ9LSBYCs41PNT//dbZDQB+ViAKctwAlA9INpCeQ1bAO0Dz
J+J5ohaO5z/Vh/8lE3dldnaze+DjCOUaW5nJDyH7K/OeW2GjpkcJMLDklHO4Ze4vyuL6X4xz9oLM
IpWLAjXuz0obDtus70sza9pyI6vhWtf1UjIGg0MKa1JnxDmdDa4Ey3Pih2V/zsxuW1u8nZ44g/mS
n6fVBS3+XrZSu3LuD3Dx3F4YnQ2wZfqpLSHF/cl03g6KYKGel5m4L6tAIkEm+AQAYGUl3Fv20BdW
ZwFlAjY9NQ0wVL7LzN6R6hHQ5mPpQE+tTA9gPuI9ZHVNJlm7NZbX8985nj8quQaRpofK9pmV6iOP
dwMKTCrTrVyG/+V4/MfM3BnEUIpr6hyFLg1p/lOkqXrLbkOP8Mq3/96mAVG4Z2Yt9lwqTSDtz09c
kmidluaA8cTjI64Bjd45ZB0/0XQFOdM6hGJuaOAy3kj9qNeeBXiyXaa+AQSSIXKnKn3Xqo9C2TAf
PvOH73fgXNNlce3JslQ6u/q42fbmSqZNIwFHKfFMn9pV81jTsyoaQ7dJ0BqgQ7w8M6RoRxuV1KA4
0v4+sXtlf7bTmVCDvjWDpc9TXw/NJNtHilnnpa7ka/X/xfcS/K4AiTowMM1F4xghbVuxhNfwxDd+
cOTmXWbAtmPfP7r/Zbn/Y2YWbnqyn44TeOJMGUsETQNKIaL6XCdHtPqYBZqVEPLwgIqoRoy9JmFD
qICrZYg/EsVhs2PP5CQOd1zU6nzIrZzxtTmYec6QEQuVb+v+DI44XYwCPfUsickem1UCxOWL82K6
Z86o9zKl5dgGXiHKLBruI+2hKOh7rp006qR+vhvZd2F8StgtrR2vaQzwXm4ZdV9oa4D1pUGDrgAO
Y5KivFHzDdWg7qVswPWiFP2HGLaTHbE3+lzm9m2SSGuzPG3aecxwaVCYPQVqTaRBARCB/1DJJ4Gt
CYhwm9AKs23Cr5ULlnwFSossSJ0nlsQ5A4k61ALfZx5O8IeffVbBhgVdeFModvd5f2cvGUKNHcke
XkNL8LzrymOkTp2YzM59URhjjkuMady87JwxC4+quHZbL9T3gHJCUhPye5O+1OxmGCK8z70WpdEx
U+yocbs+gUhbq6vNVtB2Ws5thfCPlv5lV+tPXH5pduYEfa4WIilQhnMIhpBqGxZv0Rrnw9L2uDAx
r5GPUj9kKQNNxrZ669pjWfbQ27PCWCRqdC6jNe+6tG7ImnJAIQCRAQ6A693IhF4hMBkznOsAaZwI
zz7lkW8ctWucAJXCv90kaLwH9RvuPxS7obR3bcxXy54GAVQwRQBWSqvlP4RfGU+UaMVv3J7pazvz
I6ZGNA592GG0ba38GpW3HL2gT/cHc/uauTYyu8rrNoYAIwUyBkiHQudFj90y2cBa960sPNxhBuJp
U/UH2dR5ehtihwPbAip/lnpO79VPRD89D05ac2QMv4K0SLvJ3vjwmxleEmmnDN8DMgh5wBgSUAOF
SJ2g/grC3yKgDcM2VXOHFzd8ZvjwNF3TQWliZVpu9+/1987mHmjxUFI6oM6S7DSMj7VTGa1M0Moi
+yuo4TVLswVIAFRBuwwslcomUDeRVJiR/4q+PJ2lLNAaK5i9BWwNRgYHgXQY+kvRpX29ezEoJoh6
DSOL4oPQBk6Vm2X73As9KbrmOQVbkGp1FUu6aCQAlVCR1dFgS0LPrtlN0+pc+kFT8BF2KClt+LUm
9ds4WcY1j/oHOMBUlIdnn9e1oEntK35AHYTzTLUsBhLl4BduI/p7ZU8unK/JpShAwoEb+obXSsg4
tQLMhz+LJVx0r3Po9cpMZXjWpCdI3eTFsZUDEjHPpS+hC5JI2WPOPNaAGYV/qLSjAf1K1G8FfW/Q
7G7eIELJNL6V1SsbZOUz5zohPpfjCvNE/tyKEW+BktaslSLcIuEanYKhXmsH+eE0uPbs8H8AuExU
plOxbfaEAAVbnETAsp53GUE6rSBHWf/8/BT1z9P+9fX1/f394eFj6yLFRv50JNa//3pZYB95HPT3
TTw781bQPJDlDjSt0jnYA2dBZLu3JAuMSAffDu16J9ieJTwl9ujIG87MjrLJ2gol8Za6q7Tdt/55
UiFTJv51yG7ctK6Hmq/KMTTPzhKACcSqITjlg9yKea+cNYjiQqocZU34EzCQTFDhufIMF1AlLBtF
PrPb4F2zRgekLg+pKYMj/P4Ec5N7ny/wRLcDekn0rNyk5QZWoMLQaPI5I8dBBzO4/nb0yW+RFMZp
/74NSEde7pv8wa7cmESbFDhkpvhtTkqmoDUiBxe5fDZ2h/J0Plq/rIMR64OuheTT2hzROk3OFsG1
8lSdHMfRna1p2oRi8MbjbsWvLjwIMdUXXzOLf4IRZXM2y+WzQkIza43KBZAvPFNH14t9v42RTdqu
QZvWjAqzqjJ2NIRoe0wBHpwv+q/hs4hN4VXYjw9QNGtfaihJP/vPK/M+uak78z4HcLIhxRM8KDDv
xsH4dThax2NqWMdAZ8ivgnxOk24lUJsj2aZ8MDDvz5ToHzzJjs6jdGqIs7IR5royCD2nqQcxDF4p
2sSNd+19yjSW/aGv5LN3aJ4OVrmPQ2v/yluaaaPvR+d+PwLf+WfYKmvwxMVNf2F4umUvShdQAUJ6
mIfhkTN4PTtoz2VrFxHe/1YtvN2f9oUsE0YJgqifvmgRLUHXxnrQd2QhW+OEJWTct5rbjSDvOPX+
wXtVQp0+BRAeW5na2xAY0GBIPIERCm0G0CG6tgkiYqYLe18951hRyXRzO3NWhnXrm69NTKHMxRym
IZSUO89TzqwtbgG4NakVmozektdXVNMc0VmFYqxZnJ1UABEaIfYZ5dwbrdHpvsM8lLvI5Z54I7Ow
QZ304K1cjz9VidmZAZErgJ4aJIbBuTDbojJXDLwfVxglOPLbXaBrZqF/Bgb4yvWYoPxvZVZKngq7
2BZ2dQAawprmILF9wlpPsRE61OjJSbJLQk36CJZsEpHp6xv8LbdDIyaM/gr4ot7tpE18YDa17lue
HmwK8OQ/M5a6MqLFnXExoNlulJMyCRmlVM5GbvmPbnZc6+P7KRDMpgyIdBX0jCAInRRprzeGgjJ9
nbSKcq4NURd23ol5yi1qYcbM0Yl+Bcbo+NvK5l4rqyTqLrOCXUBqu7YjLKL3xGMeQO7teA/dul9d
uAJRq8HrBdjKBboHqrZhqsaheobKnNmYv8qNYo173iT+OQ517/X+GVlIjQEbcWFudkZgLonHlKrn
xkR/OqD5lmIiD0Q08yMzQovagYmYmijGfbvz5s3pYr2yOzspvlcFYilgmLKtbutN9hCSnrSgEXgt
Nq3dPnjmfYML9+kP2lqDaAVYSea9m2MJIW4a9+rZs6khOPUOC2uxTrFy56yZmQWjAkTDkDWFGYSB
Tr/xHzWbOrmuvN8fzQJ4AtosAI///+HMnh0xJJ6VouvU81u6QQOOFT0CEfvkH+T9aDdQyFDgIpHU
fOfWDE8/PD86YJ6DbjpaqcDXOhugjFA+i6VBPdf7Yit/yNvYKE3RUOzhOfqSTveHOW2+uTFILyB7
IQLzq8zZd1jqFVzXBtpZKMxQJLihUETz0R6wps+xFM0i+/wfS7P59GshgBge1c5aYHa6FADXuq8E
I2qeZbPjdH4lpJuusNuByVC3ALsQru1pG114pgqtK/WYpNo53dNn+Zk31iTPlmfuXwPzaj+EBLnB
mwzIB8YBMvzJ37OWuLLZl2cNDw1oZUlgCZyn7wFK0ZRWLrSzeGA/ii3/Xf4BkZnJP/Erb8pFS4gS
JnAOmlSRxLqesCbxxEapO+0M+oziiX4pkE+zUMwEu/P4oaxsu8XL6dLaLMdRR3IbSl6jIT03wcXQ
JJM9+o/codwpD2ykl78gPcknZO2Fv+D4plDo30HOPDlFA7PHczCrHcFr8Cx+c7+bNfbjpQvq0sbM
uWpZrnBh1GoIaIOWdB/oCDuWfzKrXiHPWKg1qPDh6P3BaxSNR3PYARd6UGFKUu9sRBWJT5274U+D
oUt6tefMbXiM3ft3xUKiCAYB4OKQi0GT8ZxFMmbblFFrGGS3CinsAE9SadfAfwaoCoNnnvBWAgyA
oEOwVG923ecqC8ri3F58wWxuoT3sQ8wKX1AaaOh6JIoZWMJnZcub1wfeALnHe+xSe01c8fYuAQ5i
Kp4BUwLmJnH2UBvUMuFABuWdFXa0PH5TlNx2/MPUnXV/gpfsQC0dcwumxEki4foIlnJRVU1eMWdW
y7eIQ7+K0VccUL61Zs737EqAMP3a1Q0pIrnAIYuBFwLYqObNY4MQQeYjj/hzzOASjroyNTKoM5i8
0Agr8aZ4s25Iw4OyDuUoqGdNCNrrkfEB4DHDKEhnZnzgii2b71S6yTWioBPNY1497zuEkgk9sICZ
+M9jf5IyIvEuojRdEez+m/U/GkfxnvNYH10OFWz8/3f5kWWOpj53pc6i58nfDT0UxzzL842mMmo0
L8iQTgL/X0Ka1ygmdWvKBQLzBDUwt492gr+C0LlxCRglXCjiyknY8MbniJBnSdLpRZkGqmcW1QCh
UwVpRAriBDMOaeEEfO6bRTN4KztnybIqTsz/0KAB2fG0sy68nSj1YAdkSvks9wz6unvwy/sCn2+q
HpMcSlpiK1WUPkrasFboX1raqUMJiVmESii2zPxGx5SFDwUFGfAb4CQ4wnjQ2Ii2UuoKHMkPSWA1
2RZE6TI9jP6WqsdUi/SCO7CdznJOwOgjyJI/tWE3jlZVEl8+cQ3QmPkv3nci1RRA1VxZTPYS/wmL
Q1J76OG0m/jdT/RWIk2kqzv+Ld1K4iOrjlZIiddZpboX8Lf7h/M2jv/ZwWA1k5D6Q3PhbKCyCM7S
ekQ6DlK2J7yfSmCPwSXZFLnv5FU9GGUb80ZUCu2mkKrHOpbB1TUUz76cNAbPeaouaZ7RJemfZBoh
9GIyvRYSJSS8kAikAB8eaVOl39z/7lsAyIS104BMQzyLIczjSSHgO3n01dgVKjXegOIveeAZeRPE
0DcIAWBveyjmCV5vaTnOGkLi3JIS+rfi1riuFEmCTDEeg1MmeX65tRmA8rQcvXNOIeVQc9kjxZEV
y46AwoQUWMlIrk+B8hJyK7fPbfIFplW83EE1DlEMdh4Lip4sFGzJ+m6S2V6nC07HWS1rd7URul29
BRxT8n6Lq11W04a4vmBhFmOGbA7ewdJckkWOMoGNqtR3aaOpJsugXNR5rGcOWRvYVchBlLetKmcM
PHHLB0xroa+ENHTMDRXC7abWFfVaOHnzthDBqMJrErRdoQ+CqH92T7Q1eNdp5btlJCLTRitdZiNJ
n8SyrVLIBqsBpNCI6kK1NZ8doYlWpVYdUrpRB34NoXCbJMDXgGweZXUI1+DqmPk7n7JhDooN3+We
1UBPosPwhwUx16ijoZTinSUaXWemoSl4R040K98CNCcTC8Imxzj74vc8+r9zJ4HeVkwoqmPfQ2tL
dJtJpsLtJMHQtBfF9UVdYdbmcQpPZ0s7JSvRmwM/DWLryd9d3LeJBHGGLOmwo148mQQ+3rvCPnls
lIdC1EhVv2Xd72FHRzuRx5V76CdDe2Mbr09UqPAnmESubQ9Cx0PbIPddXn3A5eEZ/tPAABpHgnzb
qDrfOpF4qiWL9QzeKD/iR/apexHNoTckuuN0xRR5Ipykc6IanWe0jKmBf3/t0rl1+Fjai4+cO6Sm
kJSgyHwXdInakansXjAFZesfJNQN6yNnijvoyr8JvqM8Mrj1S4PTWWllmX4KQ7OpAjMCTuEEYp3w
G9dTJaAztGsk1XerLjKzx6F4SQuz920v02Xvd83s29wumvd0pEQQ98HwVbKGzNkKcEG9RLjURo6h
NaGPCGVtwuZm3BoiY48DWhMe4tik3glCGWJpMpHTaISLTelR+EaF1HvWnmq6KUElUSO5y/wW5ccA
FAQNd2i2Y/2uaKSHzGu4CZ+jAXIs6baW1jCcP7Tn9wY/yyOITNKKCYSaXPlQyRaaHUnVP4X+QWv1
aBvS16IgqZNEr2hpgtNGc/57eqKZE0nGGOz92pKlV743hm/Z3/jMkwhkeLZVBqPBja1VR9mLiVA+
4bYhae+iDX2Yukf0sDspsgU+e+WXJ26U1o2jTZEegTIMJg3yvaxY4nhI810MXGlIWmbjq3qOwnH2
kpZGrphFvyvtUHnM39Ckct8TLnhwFJpkAPQRoiG3Is0S4oNS1T7LyL5bR5Zc6MDGF/4GTPitAbBW
TPjQVmt9OGQ12tVMtL9Veop+rq2s6vJwENdEPZbc0tXnTEHdxSUSpxAz6irPd4dDIqLt16oio0MR
PWBJFrzUgy6KpshGhsqv0WksnM4ry7Prq4n5fkxExneZlCRJDJ6jXNcqhUiyBWalMk0IOs5XZv/2
yY/YGNE/LvuJQxj0VNfDRXu3IJalH7g1+8DA89CxPwS+SqoceIp0okk0o2ogYE7acgiaWxXHMRg2
mrpKa3fzzsKXCP80Ik35tXnLdUJzvhAbIXAzVepA0hdqD1LD93bRKpzeDVW6r5RYPWdcd/Jrtt6l
mt8bWTKAFCzg+LdMbjR9YOPI4Asu+84Zbw3qffu0xxdCmBQqAzxI8EC/dz1X6EdSwqQKQrfxBKcM
qaEppQ4oe6XYeWUFTWtWzCalLZTknijzEpd7rbQiBXDlz/tn5rZIiWI3mLcQFmLhVEWeXeRyLgqD
nGSRK9sRIE3cq2INB1xWkajz3oaXnJLw79ERVEHufcu3AKHJMtR8BXhYQBilWazSAovBV1oQu3Lx
kGpW6YOTx8mik+K5gvxFlUNSEQ/tFuxDLZuVWhmpx77l/LkHY0CQTlIaGYCmbx0LZHXs6WoebmEK
WoC1LkjfgQqumGDlAXiTXpp98hQ2XJxoToxFBnFX5PJyIrg9riGLdlUFFE8MCZGSprrYZ8GKr13Y
zSjCIRKBvgaSuPPsBJMC4xuyZeyWgETsqzVym2mrzdzI1c/P3EjIdyVw6vh5bnhQhpfuWxG2+UOr
6muJ/Z+a0LUlZCHQrwMwEnLfyDFdz55SJl4mBFHsDvG49elBHLZcqRy8Zl+4xSiaXfaeD06rI7Yw
GNE7399vtwlQpHeAcAGXC0QHOSizX5tPeEZsvMAL3JKbaLBoR6IBHZ9WGx/SkpKktNm13pXb/XJt
cna44gFcUVyrBe4kJhLxDYkFDg1Y7+Mo/WaQZLo/wmkAs/lFcldBzQtkQaDUmx2oPsl6MFUqoSsE
XWwEzVgRNmN1plMi/b6l26I+5hKykED2aQJujXlknxWV33MKpW6W7gb50W9H0P6g14z/jYyO9AG+
0jg1C4ujpNvL6lGrrfEAfh7SVCTld9FaBfcW4ILvAW8kUuhgn56EC6/XVqlzSnkmpm7NHLqJXoLX
E+ZJevQsZiR5ukmOKkqSA6lOgqvJp7J3/BxpPsjKpStTc1tXmj5FRPoAcNGJIH12nnK2T8oMXFlu
KX7n+bktHyvmJCSQhApMPySyh6Z+6kq9IaBWLG49yPUhvOQbHsqU5v1lWtp+04UB/CVqP3A217MS
ZUXfcVDicBtBQDikNaldCrQGLjcbHaoUsYEgYe39smQU5Ezg9MFawLPMjEpRFXBJEEZuHKiqI7YV
u+mad65ud0AhjXjiUW3lxbSQAfnhT8DKQ2B84oq4HudQeBDnGDCro/glDptB4aDJgPeGWJHkuUcw
XoUm15jqGix46cBJ4O1BCz47ZcdmYRbfNTnFI5y6ityOBw4MJ1GCXpe6HFfursmvzE+2AgIqDgkW
kPjNm22EpmMHRQ0iJDggfySEuLxWnMzS5cxfmpiW9cK1ebib0eVPIzeoOMKpEWlGxO3fAqALL2z6
PggEmlJVtKc96VdKU0s75tL0LBiSfUFDOFRErppLCqhZekanMQdIUq7guatkKminksT++7Oh4IWP
3iUZiMd5BDYGATeyWhW59UDRMHv2hMIIBF+nfY7zmKxt0VsvO4kjiQh4JOCE4Mln05u1UTBmGCPa
VTkr61QeKup9sR258Qmi55OSgxIZPmJVh2tyIMMoWnXFoAmNmilBhaCOqRkBY281lfyt0EEAtRUT
7pKRX21pny6om82GchMS3WjvAoPP9afWIMbIk5HDciS7RkLaFa16RBUeKujBjVu0prKVHa3x9Szu
P0wReNWhYIbMx+wGZzNpEMRBilwtqQxQeUP3/JkZ9SQ9I9ctlFaDF3qv7irWQM8v669FQdNRnQ8a
PXRTbVQDqcacbaZmPT4f+Tx22awND0ymooVajeMTFQM3Ao39MR2h4CapXqIPeff+13sR+QvU3YDQ
hLr8T4x+cfYkwY/yPq9jF9RE6LbdCZLRFaaYgpLl131Lt63j2IKXpmZXJZhVIQAlVLHLH9BzuXlT
Yqv2zNfmLdRBIGDGFpowt3mkK5D6S44U+l2Of5RXq9G3MS0QvyouM0hRToLWsyMPOV5hjMI4cZGe
royM58A4FkFi+u8d4JWZ2QVdqFmc0C5K3GSk6FLegmsq4Hdgj+nXcp0L76irEc2DW77wA7ZRYUp4
5u0xI8qr+g7xZBUqMHptIgUWWn1HUPt6XllR/nbnAqsMECAisUlJeRZvgMeftmWYJy7gZiYS7h+D
Wx2o9ZseK2JRQwW4pDOqk7yD+Ouwg/9YC74WnNPVB0wfeLl7BzkETDFN3JJNNTLIWmz60ZBa98e5
kE3BBF+McxZX+GIG5H6eJW5uyN6p6QxQx/FQ6wUXpsXwTnXmy62cOitWF3zTldXZZSirVQnFEwxO
OX6XXwlBbSoyxLdeRyZ4U+rCVjeHz8f7Rhd8BWyCChvUdHjw/SRaLiaU9XkfHAZ14jIRXpSgRv2E
04CSRdNGetiGjN10fK+LabYGKF1IPU/PcWBqACxDTnWu+44Kjo9CURO7Mdj5jrTucw6u2Bcb3c8Z
DmAsqRjV5yn39uKz0VCTPs5KaZ9nWZ3p4RAlL4FP2++I0ar2G++9akAqum0YUHJoahmgfaQAk2zJ
iXlpsFRWxoMvjeARCcsql1GM6LQvBtLBktVHmZghpahJJhf3wafQh35oND0towOEvPtUz1IZHkGU
6rQz7k//4lGeSMDgpeEAUVS63tB81kpSkRexi0xCzbSGWhHOBz2C96hoereXULBW9SgEG1Sno78X
na33P4BfcEZQafvPB8yOtCiyKYUoFh7K1GkkFhDSJoQ0dbStoMYu6BEYZ7/ATtlbKuClKI1YQUWk
HdOAYbn+UzJvwQtmOa6fah8zHhIteS7kA6ot/8NnAuoMelQwzyODM7vEOzS+DjkdY7CH/Q4/WIfu
mUAEKW9phY3RdpZcklYleCTphd/opfTGeA8JkNitrpWx3iM4jzaeZ6JMGfF6GW3aflOG8PikUAi7
pqNwS+0FzyeifA6ML9CaeJldr2qDBDkz9lzsZoNTyLumiEgUWMgPCuhlpsLvpgvNGrn9lnKkjd4G
MNB72xAKLBHaf1DALDaq8KINutyhm+11oE8D4A2JURYM6daK7ks3AN5QeMjjPT893a6/lQnKsBuo
Fruo6reG38i5USSDRzRMuYlyqkziOMmcsmTW2LEWnjQTUhC8SVNDDhRuri1DW8krIlnELMms71S9
UAFoMIwPUlLkK855KQZA4RHSI4i+wVk2C4lzpfClcgxxoQucCD7rZjCplr2gzLNlo2KtXLLoPxDU
QsUbGH38NztUDOLLsAGPi8smaHPiNIs2pAYtVn2WBwv1gPA1Go0hWHNb02UxCyyFS7Mz7+ipQejR
okncQiZycVKkQ8PuVAsHlIl2eW8P5crD5hbFhY0O8l5kllF0BYBstoS9VFRcAMk+d2iRgwCyCGpZ
nzzA6hVp+FcUQ9RTgGiImsxgtJWuWCw8KUD9Grisxz/csPXElU9aus+AlwHNrQLoDCrU/0fady1H
jizJfhHMoMVrJkQJgEVNNl9g7CYJjYRIyK+/jp69O1VgLWFn10b1TNswkCoyMiLc/XJTibUkJJ0g
IDaKrf4AHlq0jnDtQRZaLYAIdXyUWB1RUSgS2qFjd+N5eS09oMBFWXh4oTQOrqxL85kRxuA0z8on
iBIRPX01JlT31J1gHBTFK0fu5dFdY7ZOsiX1djXahlFZXXQgkHtceUhVKtBF1MPyoJGxvmvF0rYg
DBKmTtYXtBEZbfWXnvvA8pOocDW9hWvEW7ByALOfJRTyYoh0glfsZkyezdwWQwoWvp/d+JVjCJ1W
hOBIDSJntT6GwsS1VCqk8glK1VRQ9lHbgxMjsLb6a67Uh9DBhBe3taQndTSJXC5DXXe6WWVK+ZT7
zYOwL0hLIZ5F7u+l+z8Nkbe4HK/lBC/srXbdMJc9b2LYYySIXfVrAW3cf843t5mvk5cKeuZPLdQS
N2/vKyf+wu7qoilLqTXnVC6f+j94B2TqsYzfS8PTWAXKDKg4NSYJtQAcXeL40ArHEJ9T2XnmjIAO
dUdWOSzf6CS9cv4uvmjZAmcBpTCreohnZ/mEIvmCEqjsXiyw60cixZ/tuEkWctUeWtVE8FMC1Llm
F5qmPDHaCvamEfDJHZKtZM+8+GHEmqOznoqEVsGCknH6mtLdQOyP4hi25Pnnnf23U2Lle5fY5L+/
Y3X8ih6Q49jCDjiChoRYREFBmIDOFfvus/vltbZfoqW1Ioenh+H33d1W+vVaKvjC/uoab8teqaV6
mXeCdlZwEDY+Xi0s9cYDCzH8GI/CxL6Lfv887muVjnO7a+ahZOrAMpFg3B2dNAKQPR7ZNA8hb+HZ
yv5nY1ceSBe21teqOiS5GWOMpnHswQKb8ttweh6jz83GmGspogtTq6u0MDOVTQqGpZwKwGuQiQEy
uD+2A562pFFv0rcBLYpBuJXRvu65/t1H68KKFkUIKmKc6EnasZp0jIqB+CzOh+wTnTlzZgugXWFO
/SDrG/maq875zPLKh2H7DEM+Y3ZF5U6X0EqXuiOE5zaD46s+a0llg+QVjRNrNo1m0AVVj9DTqQnH
pedRcwsJYAcw4O8F6A4bS20nc5t3+UXUOiqarpXeID9ZoEhoNVvs5cuW+X5s//2YlbsqOymPRwnr
nFZBHzsj3jUCheoCYPA5+naOhS1s5cWu7+J/TS6/f+Yhl0cvyGUwz4rmS6nLwYuqvqKvWNqkElkf
TlSEwPZ/pg+1WtJmHAdrUvjoy80NWmp0ikdlfyMWAR5xQu8IGziZtRP6Zm91HQ2hpA+DBoEo5vQA
1acn9oTchR0STiSgD2PyUdhxYO1+dgurK+C/rKInFPw9SCasj0wjoYGu5c3oT/UxCRsQBSMXVv9q
aqKEH2buql28EceslnCxaAB9BLb5pQMUIfflEs51k+VdOUB3y66DirwftjCPy8KcbctvBla3Savo
vSAk4+gPSsC0mDThfz5nFyNYXRcKks6i2mEEejY6Q5bSriJgH8g0heSygfuiiir752VaPffWY/q7
Wc/2/QgakqwTYFKqocWnBXgYQIxjY2XWjvubldUdMUV5aFUqVMPQBegqr4rLf/vaYXrlTohsJHv5
eUzra/+/zOHBAZFOJPTXqpYc1MeFOmDHDzS+hbTXHrKWRCWa17qap9oJsqStB3JF/2YeIdEmAIta
AFz88fNnXDvoWM7//xnW+tmRAvRlVhAz97N0308RmRWd1oAr9J1OstQWo44YM1VEfSPsWfbh9336
r931bOdik0U9hp/vq8fBCX91fnUvbuzV9Z24mmRLXF3GIFhJ58KCmp7ZgiLfljoiD8mi4P5Wd69K
whwRHZbM+q1mGpmQBkLBa8i2UgjXt++/Q109KUIw9YLwHEN9vKVbJIIb2whpo0uHErKyAcs1fngk
q0SAdjHIWGw9DjiGmgq0RRw/G3ZY3NexA5qjuXRbaKnUJEenMpS9O6+vXdaHezWr6Dx7QC9w66aF
5sbP++y630MWDQWkRZxqdVuiP72fuIUj3IleizY2wK4t1BadUHL+b4ZWDrbRU7MBURpOsQu9q/2h
220JO/0Pm+rfsaxcrDBCsySLcWQ4GBtSnFrJNYhkx+89KA3vbGh+05/HdP2QIleC4hu08dA/crnI
phR1apiKo59IaFGE+kLDG5L3nx0aNgzAqcOblLtdstWysIrr/jk9Z2ZXrn4GJYZWxJjLUXywIkby
l0gNiRBtndKrB+S/7XxLfcSWboqNCjuK9W7mXn4r9N70BDjhsoPjX3301tpVr5CZy/hnQrdQwVfC
AOQwRQQASEah8WuVepErLUqBk4GXSERgdgRnqL6gweHOIKSXk94Vxich3G+s6XLqvznAM6MrB5h3
A0cDFIxCq/nOFNAlGAOjxQ7oZdC0YwSyPflZNfK9iPMal3gVsY2Ya90e9c/ywr0jeWUA/7AuoUvQ
pBrkWYLr14rSU/hjp2QOD9s3qXZVsXc6Y9rXQ43Uqh2Duq6EFE4mPfQAS8kx22cR1JDeDCvo8vBQ
RBvXwzod9u3jlj1zducPDRTlwHMHv6ZrrhYWNrduw85TRjtsggFTci9N+wqC9z8vy3KSvq3KwgUH
p4xIbf0oLQtWhPOwmA0jOkceV2heREEjWO/zqDmmKfyHeb9/BnpmcbUPlCmWm7mDRe1B2D2Gt9Jh
PMi3tW3tk42Q47rjOjO1vg2LJI/rEabawpHcx9DWbc27cSD66uU3/hYTw3WvdWZude+VdVKmaHse
fUGyp5lC0VP3hS+hsKu7km6lc9bNyt/mcXURxqaVJYDbj35Vavt57nZRjQ5bmWi+DnKLOGhVCb/1
rCCdWSIDEEEMEcWcGddRo/xv4tUF/wjSLAvK26sl1aEgxqpIxqd0ntwHmvxYKRvb5vs+1YGkgyiP
idcwgGwr18zaalQiJk3+K1ojHHjErcDiu0+EAVTqkQPFL1BvvTx/89QqyVTBgBGVj0JDW5DQIZ+R
qE5dMyhH/5KrfiMWvTqmResMPhjgsDVOJgQTI59Rx/GV1wH9WymFbMFtt7R3/HzG/+LLLg85hnRm
aLU+ssghmTfBEE63TPlvpBiV3fSs2BJJDoYzOsm+dT8bBxJoNYAItnU7/H7Y0si6Plog81Dow2Xy
txJ05uAACNBHrcEEyzqNaEPVo2BvNT18v8AxUChDLlhg/Lw1b4MV1m2p5/rkFyYNofhh1o6U2u0m
4fDVsZzZWZ29DNJ4c6Nqk58+ijopG08oSPPSiHedzDZioXX1H+f8ckyri0GQ8qTiojH5o5sR0+Eu
uH08iOUeTDrdkBkUU9byB20csKPQzKvg3w4lOTR0YbcJNyPw78HL5fesIts6s1gmFSa+B0+lPHVD
vYVC38aorxsBxSQCBpAsrHtH67HPlWiAEV11Ocq804xV5Btu64rDXobyr5VV7Gyh9a/SBVhR05fS
uB+8EsLCiIFy5W2IHMsoqDJqGyP7/jAAehBiz6D8w1HAObj0M2psTtDigU0jc1Prz5B6Br+pLGoB
jPzzsb+ySVFeW0iUl2lEhefS0iQVqlK19eiHGWkeQ1AzHsNTc7BufzZzZalAsaYvtNB410Mr/tIM
l8zJytps9qtUxJx1p8ry56R2frZyJT5C0gq9H8sdAyPrC6CrOB+HOZ19g53YfeNXGFVR7ZSOoA1w
BGE8CM5z/NuG2e/LtTALgIACm1DSv5XDDQSMRlZidGYgkFO5567oMGfGI0hwPjtXiekE2o+tpNb3
pbu0uvz+ma8E8mceKg1WW1WjMjuW6KkZqaY8RmlKebLbGOQSmFzeD5fmVjtFXWAhGoe5OXPDOFAb
8M80j/1wCO+z3OsMwVEVR1hYlmPIGfa//2/m1zsoynToJ/Ji9vkf82lAxxFDFdiFZlDjRS4IJRIE
4FvVg411XZOr8hrYD1aWs18mFVXF11p/mV5F5IKG4evn4V23BHlXIK7RO2Ku/KXadjluCwHbpHtI
hScxfIubLyX8ZFsMOFcSeljGRZMc/QXYrH9Ffc92jWn1XVJN8eynnWHXaeJkdUJw4QpIJLa9WzNa
hTmgx/4kCXfVW8/bDU5j6fv9u3wBZKlkbelRXnfEzzmadSeez368Zw6PbRbv0KvWOOFDfG8dQvoA
XuO7+DN7+XmKv8dui9kF84KWf/AtrKZYLkQuWhH274RuDh39FJ40Qw+BcJ7T2jjI9z+bu3JvXNpb
lvxsouWi40VjwhdNYiDMD+07o8ifAsScmKSa98iXbFwa1ycWEwp2evQBfeNtBUVEwYyKgcPSBWGB
EzQnNB0uf+xVEpKPFMXbaON2vOqDzkyunILZKWMbDdXsi1Q6ggjtoO0NspWJWLfFYK9gKv+1smZj
bYwo6+MZVjqnPMn0cSYxnXen+989+RUBnY53Os09MPbZCt0Iv69u1jPTq5vYAJaUZyJcAJ9rmqio
Qc8NSEFOQL9u7JfvV+TlIOXVfrF0LmkMllQQdsqRrRezrc1uJj6y/BW0SlWsgfrbk8WIVpW0x0uB
Tu2edxuOdolKv7n5swEv18DZtm3a0mxHC5vICn8l1u9s3DgXVz3d2c9f7J/9fHMGiimO62Uti+re
DJ9z5STXdqZuvX2vZHKATEGLOv4CizHenZeWykYL27zBrhldULo8z7uRVDu+y23DPZVEOUgUjsAF
Pw3AMS+b1q9dl+fWV/M4RF3bCyms6wfNRfWAFhSSCkGzM5yEjhQfQEPa2GqQglNUPSLFTjZSWesu
mr/HBq1kSxyJR6turTwQ6MckFrWYau62jnBCz6kTuZrdOtVenpCbRTskNwhSznLuQg+U0c1kxzX3
AL46wOogcoPS9GoSUP6a2j7uZ589845m981jeSu/G71d3gwv8hFoX0iPQZv0OJy2cNr61QU4s73a
aIaWm6UqdrNfOzWZ0APc7JvbcR9+genzDmkX1UYfkRfR918VfdbwCuroB8g+nSfv5unJJAm16H1O
3iP6y3tsyR5UR0RA35Pz7kd0dPyb5kZ2Ncq9h6fhqN9vxZTX/M75zC3e4uyYdHNuyKzAzIFV3efH
wocYx4bDWfb/+qSjXRT96uCzxANyFT9WbZlPeTvDd0d5oLG4AOVRa+4EUczReTgLQTEA86mUbU+Z
DoINg9X7oulSlIcixf35Y655HWDj8AJBdxnQJavLmYu9NNWJPPtJ/ceIT2W+4V2/ex0MEqyraJJA
16q4jjlyNPiFaqyZPlcpmsg6vwRx+M9DuFKtR+O/DIJGbHdkn9YBRiK3am4MaeibT/WzCPY7tAjS
3B2p6Mr7ydYJWPhyZ3j52ewVNwez4P5Dv7skLZztlztFi0H918pN6LtV7MwvRU32/W/1ESEVRHK9
ikx79QXt/qCcAZWKcDtuvOyuXM6wryOywgGHm1nTZwtFpAwdyL/8o5VT/SA/CzfZW/kxEnlvvVnB
YLPH+paDCLbdaVS5FW+2YLvfnQyYCEDFr5oiuq6VdcsaOpjCsJL10I8KEHJAA2G61YRbJMiQ0Bzk
jSfm3zTl5am5tLY6NRKvJItpRogKNSPCKXkXyEKjI3uDo7nJPdge3czT7ZEgLUge73U7Irc3L+ha
vJFocTvsR0e0Zbf3RDQFzA6EaOyf98P3kwStZ6TOgPFGxy4aNi+3gxXPmcGyKPTjsiYqAMtbYitr
jAWulUsLqw0HYsI85KNg+aonuNpr67Gnymmf+hfrqblhD6Un3cZb2ckr0fSl0dVlHhYAuYIwPfTb
e36cwcs8OyXNSEm32iqueAqkQ0DJBgIsyIWuL01zqOJiNPH+gaw8VKtuCkfJ7lQpg6f/eaGuHVxL
hH4njGGd5L/h/JmLDxkfONTABb8AK1EQ3/Z75Zg/sKASiboX9+Euvpl87Uk9RqfwRvC3mDPXA0VF
cQGWA0JrgXYHAOLLjSIVej/WlSL4AlJ0UfJRVj3JodHZKC1l9cZgrxlDEIAsHcaKVPbKWChOss7m
NAp4uy9vcbvsimgmZgng7rxBpbB2B8u4zk2tdgqfmgZg0CwKlDDcQ9UOGP1acOsWiboImnYpsgRi
tPVEWT8u10ZXgc44RRWoeTC+5vFkpnYS6PsM3hZb9PfPu+ZbUPePJXVx96hRokP3ctmQilRKSC1h
P0DM1Jdp5eZ2ajdHpHRzBC3QV3UawtziZN1uiYB+O4Rr28sqn+1Yve3UtAMawLegP9RFj/rsDcMu
CpL9WH1FMzglk4+fh3t1XhG+o+sc9RyAry8tTkwOjVbAvErckzW7HkUivqYsIkZ4P+2N5D8Nmf+O
EE4TFW/4UFwrl/ZYNsj5nGHzzEn+kI/MrvuSSG2EtNpeeYqLBzl5isIFzVyzU5rf5UZFWzC2LyRa
wB9Vn/KckJ+n4FtcsfqmNYlMLo0N5DkwB1ZMkGA8hYcuyJ6mAV4i85kPQMRNt1+EbslmA+K1swTu
CZTrECAtOdXL6Yj5UHZxVoEaDu2UQfqnegl/VafOM2gE6ZVZcduYCL7yNLnCfkuDZU0JhtsLls+M
r9ZeGupuMisYr6EEUDjjkZ+Kd50ymgWJr8UUwfl07B3x4Ua47YHk2gL+r0Nw2FdldAIsNAMW4uNV
CM5UuMcOUs5BVHpFd2rjuzG8laUt2NaWmdWBVsphkuoOZtqv/jDTDW+4Dgf+DgLUt4DnL2Dtv6+k
syMralJSIkCC4zX7X2HS7KMu20jo/U2/nIdEiw1FA5MpSghg71rDs2LonOCd3ccBqCi9yjUPs10c
2kDbBYKjf7QBA6LxYNlzUN2BA/YUIkuz26HcgCJVHlio6f/nB+bie1Y3QF6awKuAxzVom+fefEMd
kDBQ5IGz7JdZP02tjc3TQDa4+Wj9rCM9uFaLJw25nZ+/48rhufiM1Z1gWokhJDKmJQftroXWdku5
UwWw6h+UzEu1DWvf6rdYBQ0FFqj1LCpRePZfntWmiIHKY2MSxAwiURmVXnhJpomAwxfqAXOBpuHK
UU+jg4TD13QU7bgmDNANuvt52N+KMP98CNK7oOBE+uVv3HO25QYjn5RYH5LAGh9kjZTKzRBBPjcZ
SbzLTkh+BtrWE+AvGmu1BTWEUGACX/rgkfO5HLw0AkE2WlMC4jHfcOsRIH63MQ6p6iZ3Y7lTLFet
gT2HiMhH5BYkNn28h5i5sQbfkuvL0M8/YzmNZ0MXoMU2RPqcBEr0PkgtrdAvGran4jYE2dl47KpH
ubIr6IQBli1oLz9P/JW7EsjPpYcarOGosa385djE4KKIjDTI9BcTdLUhyGOlkGRvDIprCfT5ymqT
RedbXIe+BLgWQHJlZGi/wYWgbFRXWV6PQUEYEiTgrKUt0ans9Lc6nV/xn99+3/6abDAI05m8NCSz
oSWD/EmFPoYZ0crnX0Wimc4UDcW7jlj2gIcRtUUE98fIrpAoAxEVNHl+nqt1shVPZRNPddQ9kZjS
QZJ9uVBzZWVdhxbYoK8eEyEi0HfW4o2D8M31LjYQ4S+IfLA4rRGEeRz3Ucj6MeiMigwgb8wAW/15
GNIapmgsA0FuT7QAGVUwjtWid1wYciuOp2Cib8Gxt3f0tbHnP6CT2CHrKdPfI3lJyFuBGXxVHXJy
SxuM/OjrpafHE3hRCdm/Pe7/QEXFflkEaB7u7hRiH/ye/voqyGFwVaKTW6SG8IDN6W5pqrmRPPyy
sb96+v7VORlk/3I60C/9pAKSpeBfP3pXw/9LG/fBJCM1SbbPyQ2SbNoJKXrPV7yXwf5Vkic/J05H
f56Tb8dgNSOrEM5sRHSiThFmxJvbR02wxT9jia0pgqNkb5Ub+QBlmeALz3Npbl2XFHo2dKoBc8fg
LRCpnZFnRvbBx9veuw/s4LRvHPzpO4fDu+d/Nt7rzv55vH91h3/6gtXbqkjGtBgkfIH+xu3G1+n+
7eR+uu6tYzvw+eTB6YmnE484O+fGp8873yHklhyI926bdGtLXvMIZxtyrViqT6oaGTO+JiO182rQ
TWrWjfVdc733sZ6k1gADHOIW6FfAJffVfQp/9M4BCrPEpt/PTntUT3lyB4SoaJevkDP/ec6/x+Sr
VV85+tY0wRFe4yNYdSuiORe9zvICoCOI0aGjHH8I4ZGBvwEg0Qi9PygdZyWwwVvB3dZkr0LUsg/D
qFTxGe5ziUMdvJ4YEekxIwHYXOgjweGj2AOvrnvPcf/7nnN78PyHF4XS49MdTuDH1vJ/v4lBqQ4q
d5QbkFgGbly+9Kxh31tTlYCYsZDRH7Nv26eWlXb9lpQvYFVnbWoXog9CkHIKhpCKLbrtW4D5CYAI
VrolRb6WR13cI0QsFz51dB6C3HZ1NgzBSAdNmPPgVYCqm8330bG0hZv8NNqlSTSIv0HwwJa8Zmfu
MUHcA6NtCGdpg/fart2vNOBP5Vbb/5U5kvGqQJwGzl00Gf9NqZ6HCbVQtlIZt0FSMjQxA0Ef4DLK
7LAKRc+SQ+7IWlR70jRyB4x0/I9aytYenMTFTWbkuZ1PZeyWppw4pTUV3tAyIRANPXLmRNxCi3y/
KfGtKhjyl/QqslWrnT7K6mwwOW2Div3qFAgrFw/puAX4/u5EFyNYqYXIVsdT5XLT1IYV170FI/qS
tX0E0H4GKY1J9C2uMJAHLD/r0l2ivoA9oStofF32x6WtkcmsVhphfERUA86THC16M6RJoK6udpH0
Hql9+meOx1ykkPUBJFUQ+Oc0QVrWAzQphN7qVJR+M4Av1U4gPvPWlLV0M01C8sXyTF+0ZwcLT2MF
2Me8Qjg+WCw8zUj1PTflUIGja9BAS9I3Pboo+0boo52Cooo3CHI0elI3l48xCNM0murxCOmJMEej
jQZpRW+asZdIODJB2udan7/U/WCCBVtpRgCyB5V/1GNqPjesjpV9BerZjoK6EQTFspHPz2Ldti3I
weqCTZWvVS3IiQgI7cT0K1aMMALGzwwhaIUW03aYXaZqJdsnnVVMbpKZgwzIc9elv6dO0BDMKUrD
7VTrZ0QSyQSyHT3i89SQKVMSUMdUmQriHT3Waztvk1S7UZnJin1rlQDESVUClrxQ6UAEpWv5HNJp
TtF9mfWtIjr9ohlGlTozC0+e9S7Z4VPQfiNEjH/wCLsHXcoqyymqu6Bsz0W0xJkGfjDYX3T+wsxw
xKHWeKIf1UEAn3kBSo09UM7jfZ1nDXD6TKv8ONd5b/eV1N6NhRi9zGnBfzdqIYuUgVQ3kNPM4uhi
AmVSbchW7aWiyASSTyofbGnqNVtjGTidoqpNQaBfmRnoB7uh+RxB9iXZmsGa3IY+VI0LSpnS1J0S
JQvx9hO1fcUL+bOG4IjglWopoP5cCuAwYeY4u6WxLPeodIZGzLzgMajPBB55EIEoHkNDBB5JTrQI
1Exp3Ag2B1h/RsY2G1TKrVIsnAXSEeTtwsw9NFl1Kss4f9B4znISAVeeuEVThZzMU97csTCR0uMM
KUKMqYq5lwxVKFEmiPK0M2qLH4dRnBYFeCn6zHSWCHuFgW1ynzRcbl0G5ElKJiZqHylrDAiHDCy3
HFlQcoU0I2DPjQK+DBr3WjjuOsgld6SpW1GyLTWL/7DC7P5YSg9AUiq0HNhsbQSchpUmfxZaqQdn
oD5jvaKIdxA11+UG9Afm3BdOXoEg19bV3kKmWs2apyyTDREqLRY48IWiTRS7sfQIAl89MoTgzJIm
Ok09OELSWIy/NMAkQVnSTJpXpbEkUUUwGEyKaIQyE6yGyyQgHuwuMdEpr8xSNx0GqD0LgQFsrBm0
AnBrjlQmDBkMbVZlikpM/z4OjfU4hqJ+N2Aa7zqRW15eopeZggx8/OhBjAjdtAQpciqJM2pxCePK
86wm6VMhgE480vQ4JPJoIZfV9RHGz0JsMWKMnf4iFoOBFYXs4SewESXeSA0IHaM0wdHnuP0yonBg
idC9z1voL4Vg9QJrSWXlxGhzBszQOGTPUpfxjCJX3fwey3HcS0IxJSAv0eJjacRW7VRmH1l0wart
RmaB5QmzyAZ8wZRhg4iFTDqzMl6FWimbnZR2eY88bBrO9hwWsSPWzXLDM00IplRC8gGUqvVTVWlF
5/emnGO2skRY1HTk4iPnQw3KmK7DhyaznpuUa4WUgNMjkSFPy0TQOXEowj2is6NGQSQEeABEmxre
akC0ax9aEw4gpBhiC4PW9QLNiGEjPRmAL042UhD678bgiPvmlkG0JBaT7LFMivG9GuosBjo3NaBO
Ei+LmlsJapJGWoHUagDpyLLJ4BAsmTcHIQQKhWSlDofF5VwrndmYRWWXAqf5u4OAkwHgVyhqjiLV
UeKjAbYFAdIUonaD9+BABlHJJGgFTFiIfrAG3ZGkdNIgOWQNeCerM6+oCELFV13iTAUtesd6YjWT
aDnlGMlgHkxa865LS8SYaRZ1+1KP0+e4qA3BM7qyeLFKRWj2ptUybxbHrvJA08YkgjURMjdnhWUG
cWwl6R0UXiLZFtoCTNYoxAzHsYvSJT8EKBdpcj0P2rlmujePAn+wqky4QUo4yx8GMP2AHEzsmIRO
QXURIVIiwOzg9V9RkB4mokgz/912hsUdpAiS9xFtqQ8TS1uFyL2p3YEdldfULI3mceY5qiJKNWoa
BapYAX7JKMTeMxE0zk5udcgoJ9HYFXtVDVvw7phRVXpCkus9SaOaPTYZCu87Se8E3Wu1KTyNEm4a
qmc9Bi2ohfF7bMs6O81a3XNa5MAYPIhag2qFqoR1FYxtZQaVDpkjeCKDxbbCcjmjg1nzzpYHLZqO
kI6LIR8sSpAEaielLJ0y4haK6SG+nkrYnxXV0cGEaUzTHGyGIySWEWlAXgu6tdp8LOIaagRqo5qg
KJd5VFFJRhaZxkrT/kIjtHHPkiH+hTfbkOKClkAJrFnJ2PjtENbdLiuE8S5Dk2bq1omIGCjXLIaq
zjwJjih2kMcA59YAGvTYlHHGM1PbyxGvIJ0kp6L1DKjILBAzgg6NrZVN1xNT4PNbpImYhBATDX42
YVDflb4SFFoC/Q8lxKqQ3bhEHpeEkhiOe61uoESC8mCSIELvpugBaXgrs4uuBW9eH4OLCE6B6fkh
mrLIuOsTC7uoKkSD074SexCPLd3ZNvy5hiYn0YhLoPWwuWlotdWzGekiONXbUUCLdB7x1FN5pZaO
GDXR16hlY+UUqWac0FC0ZE4UY8jsfBByTlp9qHFAE3SL2SGSoY0tDEzuIPRsCCKEmRVY8bqoRr+D
LCCkGZsm5geshXgS9HQKj63UFfEOihJC5I2h1eteLzH+aCRmmdI+rFrRrfUiq49RkghHIYyqjzLV
8vtJ6yHSw+McbQV6VHWJY0V8ABdYzdR2b82qWvhMmBZ2hKgEKwRoAJD6ZIrcSy7o1vu7XOV99MCU
rG5OZtXG0aPGufxUcGaC4xq1s/aoc3nqcZtPIHsCyq4Wk+eSjyKyuWqIMhMiD7gbPtbTAKUbRKl0
4jNHYwevuhcGsvCvuc+rErQxqjzs0AWbRASBuyW5Ia9zxHqIQdHJUyh9jFcy03u3y6QE6jag/nSY
UZsVoMd80HaRDEbU+7m05Ng2q7rEWy0Dr8dDOIZSZItTCKp20WCDHYlhrvpGb8ypPbddFXlz3DB0
gIIE0drjQYNHsDRmffkuRJYRPYQ4QwURBLSF2UNnDiIirAzxE6IF0ximB5axXr4p8VXM7o1ReeHY
HW9yqEuVG8742xDzqLhjCZ6YxEI776siCWNMFQBq7lshmv9oXDRjB3puxV2ByuGB9SbeKn2SZw9R
qKWg/ewK8V4ZTRSBl0sXYWUumx9IKMRvKHRN030RZmbklkVUI3zoGi12xbicKxp3Ugx6/IpFKU3K
vo4JQ8QQQIlr/KPmvWmSIWlrC/pcSYhmO73BGja4xBQCFT4VvytHxUcMRYHaLVjXfBU5C59qo5da
p4ZrzKmSaCY0i03g9VBtaqLECQtDiUk/FyjzTmUPjrFGEVuapEZ0k6LbCIGLWMu3uEP0nGTmVP5i
E8Ic0lo9HhVTMuAcjdkM6vwiwiwTc0hiC++PvJ8+JW6kd1IWzgD78eKPBa+2qCL2cIzQQgSdCUIN
60UuNR1Rh6CXHaAFyhRYSRvj7SIqc+HIKW6DisfWXTcaxXM1SqGXlTIqOoKledksmi8R2Lj9Xij7
O0i8hSHN1RBiYUrfSG9WLCJzE3d1iuXgpgpOUU3NdlBXM7CgrNNjz4jEmjtx3Y3lQe7EqncSDSJt
ZBRnMJCgzq+qdqvyZrjBFCH+TswGafUcLGyoNtWVcIg0PIwdbczq51DukASPTYT5ZM4hQkCEeASe
ruWyOTp8zCzDyRoW43lXg3sKwUioJrbWMZHZeMzMJUL3GYUiJNSB4sqNuIqpkBpW/TkNBuZcaaMY
PJlpUqRen1oth9vC9RPg+cUar0m1Yq9FTZL9P4rOZDluHAiiX8QIgjuvZG+SLEuW5EW+MLwNVwAk
uIDg18/TaQ6OsbubYKEqMyvzFnpbFJwC34zzlxRtpuTF5M4arlHtbd2JfW+cXtIhHErlrxi+bBFQ
il9/dBpBONCj+TuJjyUB8WlWaJERq8ndmfxYlYq/h0vHwDFGlsxeL+sm9DHLZj97q8llYZO+j+EA
kNqh9992UzpN9GCh6/E4x1Rqgp4NhDtBOrECfrcERRRJEK4PdczGtYwl3yqPrP4UrK3M6axEdj+1
645SMkFoWxyZNx5F7+c7ZGOb/qiDFteuWbkV4e3ucPWPI5U/7aGOxmKY6gRiao37pIhm2RMWOXw4
dsKMuD9VnQ4+7rP50J2aJdk02x6j+qL73vvrZ2sKxpZvEgvExQyqxJsO8+KN86TLvG3xKotN9GUe
7JKdo9mkczF59V4XRgbpo9fkcVu6CKKkYGkbfmRaWjpRi4z9PwN1gw9EtEUPE39G2N0WD0/smDG2
y7CX/7bA9p9F39TqnI2GV7JLVNaWA11TXQ5tH6b4wKcxOxSd4jPF0eaefb/pzMUPKDRUlCl94+Q1
r5ttMrA6v6m9k8gHvJ0HFZinfde1OQ8HG8nYUvED8Hdo+yzryO/O9dS3jFBbRrLOEfRD6SejsmVi
V/V5TSAXatFhikrjdtSMsfuGTfhmfTI82UX4voRD94KtfgLO1NIO+7ony09+BIUQT+dPxDvxNhBa
Fwl+LBmM/b9OGkFwdlxTBpsty905T47mj1vn42VpbeROYQXEwf/SdQ/8sgaPW5HozzJmaOVXT71X
FwzRL6FD7Z990yXsWYo+TE4BmoO6EITlfaNa7/LU112/3Kq0cckpY7J7z4Yq8sl3S+STbI89Oefe
0Lw7plVgoTVe4mIaaYdw8h2yJxZzFY4Eg6PqBsZr8xcbr6G+Rm3fYL2YxP56tmvckq9HCb5JmFSU
9UYPogiirH4XUbSpe4YJLWgJV3DLNvMYVxFWHoQZVMOkz6kTtTjXYdLfRtu59Iy9V/NnGjb5rMGj
m1sw9eF0m+Q8ja9jXg9c1qs/69JuChHJMElZk1ulTHvJmmOJTpnu5Xa3CGl+4JmccTPOMebMUo5H
+XGFpkV0+CNjMEnATVnLaBS3Y9in/koW8BJeREO/m7X44pYa05iDyyMUJEx7QjwldUfl3pU/P5lA
aJrr3gt470mLws1Oe0HzSRth1ofYrAyMrAjCjyCQzen1AfBvrB03Bz4pYv2olAFbsmMTYZjcLDIc
i4QjCNS+dxU/VxCN22lu9igrTcsccAIb/sZft19ZtgFxaup4/X5kWu/lMhnNMOZBVT5Jz59BYBbg
qCLf2e64D2Oxt3RUi8lOBGmk7HRxEoJSmKgW5Fewl1CkaUeWQc34PFGh5kA9JF1Q+Sft2+FzmMt8
LBiOqHaHr6KwtGEddWWY1ujd+7nW6bnSR4/HilQT+kyCRwSlrw3PVnT98aqsppdUH0sthQsrbyrn
IYFDAGGHuM8YT/75h/bejylexCWhu164NPsoJCiZ7fZCJeuSP41NnVeA/X36NJra5sCEu1B0lz1f
gxQlHEm0qYPsNoSx/JmL6fgWeIFj42Pz9v8CeezMMuEqMCuPcKvOKle95JPHibdBz/2XhjXX+Iqi
4LvXZRvzRdwDf+VAVhNvsnKXMaNEM7yvH1XvYM/ywjw9Ig4bojl5XDH4wgvdDSkBIUFLjV2JfM/O
Q+eRENK4dJ1L2+1+VnYV/h9lsyfLezgrbPKarjZRwXgN2tPY9fiV2TX8q1yYAN+oOHjdJjdjTDbT
G2F3GvEy67TRIdbyuucOzUP5Z+uTXJXJR4cPOGgkBXyuww85hl5VuSyCbYAhH6hjtmV4qqTzPOau
LWXDJ+j1U2Vddpwzfx/rE+EiYfgk9mpfyp5y8G8Y+9wvtsjXj9qoEGiw1fP3QMQDdrH+sTxm2aTb
k9PgNEXb4Or6mPd90tySdJvFJXA2DC6dt8EHN71UvGSiCrcLXI/FiyT+8H7rA+PXJ28TYXfbqO3P
edwN3iloEwAmoKS0Lacj1u1T7LyufbBhp+piFgIHFWNJNyK6Kmuj0k3r8idsFjGeYqCV7JwHCELL
Ucg2w1szCn5nLLrybI5+2jBoN1FwPsJ6NuVmAvs929LtsySullsAa/21DOrJ/PRWL6d7ndcYF281
EOipmo5YJyvG5IeNPyDIHSXknc49be9G7TdTOToR6rOn1viWg+a4k2QtQBSqluKWrgwg5zwfZHtV
TsqsgPrJqaW1l32eFo8ApKmhq9LFtlMaTuQLhuyHOi5sz4HPrLUZXibZD0DGVifptVtw9Sw7Gqus
2Fy2G+B+HbKgw+oTGSVdlFWlkLUPuCxhVi/5ZECGJ+ayhrhH/Apxl/b6E2JOCaZnmuhhjqbU3Or6
Y7SY+p1XrOKKQOwOoIleLpVmKcW0p9NpVcH+s+OUaTLKh56md8xacK28GU92C7p7b02kh1jGCwFh
+BExbe+5AWmzovGBFBignB2w9DPG6uSa50xtN0Nm/ExE5e5bsG+pPy3N6vMR4hVBASYS2PMcuv2T
NRk1sHb+N0Cd3p0EZpg0TIqlT1qZSRN0ybrlQmwfXRtI0ZL9J9ocE3ZPb7N/DcaUq7VzSP1PmHj4
6kYjInUpOKN/Nh4XXYGLmvSaOnDhH2toql90ZK4pm25vSfccpzGYb3oXRLmnky+9+06oyV6Ojf8U
MElwcFm4TgHuPmBTH343GbCQW116Qt2fmUus5uS1n0R/b+shYc14jKaYdEp2ZL/V296PX7xhq4Vf
2MNvgyLrcrJf9h4B9bTvzkFZrRWhu6AqJfhKGBf+oLfjZPoKS9sUiPiHa3c6JK07+0Isd/Ujbo74
z1R1h/rRK9rM55krJH4LuLTd3VH1onnmU+5kg/lzzNWGT13w4MdVUP202hw8MDWNn8Ro5VaqfKh1
yfu1YW4WphNxPTiFvBsWpzgMkcreJpuxLlD5m6Q58fdKvbqxt5Q1KXHZpTVydWbLYdES84RsTrCz
rPws0k822md9VweLFhhd6WRSr4PzBM9i3JL2qe+6zjvFtLk8aaPbl2HQLSospqXt76C6JQMghyxg
zEfkIZNPJlREBVXN4ctLVTVeXnLvWdxF1i2u1/ul89KAgq0a7+TRrdp77EHEV9Dx5XFKGeCuPV0E
cWVm6+JHd1jzux4y41gIV9HyORx8XBLCxkkQbKZFRu9cZ7D0/E3yTvbbNt2WZN+H0zqn+3a/wVZR
pj/8JejcxPooZ+PGb7NLhhbkQSes74LAs/k5j9Ft2Fdf3pZNo08u4mxfqivC3l6cp67K8PHDLKEh
oebgca2b57/T6yZd0WW9j9NHJmP4IBEeH5+JBPbSjj4WK1JbPt4qk/QBwG6ez3SmMUboak3mIhIG
dZcXAHmU/bIl44thRhrObUYdPZHNU00XLLLr6sp+SPg1SulS+Nmy1ju1y+B+NiSa0kOuY1Vt5wMN
GfGydhu6uyWfI/Wwi2xNTk1HWt4p6RfZfrcHJfGuq2hvKjA+JxpRcE0s8b/QT3xUdYdI7pY6WpIi
12H2zpav+CG9eXR/26VOqz8gdXv6hes1ZAhx6kOZaCRNUiMIlIq0TuGu2oEuVoHU0No33m2OIg3Q
ZRqNv2kFtAUrgFjR7YBjJsqPG5XK+OWRkyryn9n0IR+8uJH20oypeiLMfEIW5x0hXZqZDxwFGxMM
ZTuN6njp6UO+eR0NXumSZHiDRIfKwbFVO+8+b/Mt+z4OAU5I00EvcWCMNdy5g8dTjpkvx1M9+zq9
JtLq+Cm3osVLZOzn36INExS5zg59MRLkldwyfI2fUjt3SeHmRZyTjqzhKmhVcB4rWr5zqOXxsGvf
JEVd5cgjI5Id/wZN76ePm55WHywKIIwmNdmTkoIzN3jAb8a8xDrY4Tm09Fmw7Hqa3bqXEZD0nkkQ
ziVrGEUCtio2JY+7YMq6t+bD5Po8eAnyz3UjbmNatXvZ6K7bOyQNwAuKuzEpxlEzETWVH3zjx8ye
mTD2x36xyc8t52EVOmq2a9oeVVakiZzfjzhfwkLGAy1XMyVhzSlIJ0T6Y7sAkFqTfBHgmBK8IEnZ
+pimbC8AARypBjbx3nogd69AxVlR7hXhAxgv1ozP+ejIq4DFiAyfRrONknJH8xZNgTunVOs360b1
ywDfPXfbQh/m+UaXEWGVd+0A9nQeHZNeKfqFz9RGg5nID9z8/5QU4VJE4yR+DI2nf9VB763FuO3y
JaLBik4rQ/d+ngNjvljcR8jzIi/v+zooWrUxU/H5aNxEauNHgwl/kfTfmuRgKJdJA9WTBE31rR/I
CmjVB1C/MHifd0QPLb3s1NlTs2+tPW39kOS8D5F5zeGgwaiW1qEkBEhR5dyM+Q/XoKy8G2j+Px8s
Eb7W7QaHV4mJdKbKbu5p8AwQtHDN9quuUtr9ph0QbgiQs/tZdX1ysUJ1d9Vs8QdmQerAowIok+fI
IM8Z9aL8BgUU09B0Mnl2YADfuBzCP+h8YIYy2HA4tuqI3ryO252JaR2/hfyQeMFL7vTCM5JQhli1
wa9knbPP8zCNMBhimvrSy5aNIhYG5tuS+9UXEeG/kC1H/uayqvehdjbMqEVrAPqHdQCx21thvrDW
FndnqiNdiazr+Psa2Ka9Tim2700U+8TxwEN92q0igMvrHSG6e77Azuio20yZ0AHe7XkkNWaX+fK3
TuFACsBP+TWphQIIAzR8wQpC2TPS/zkve+18bO1EM4dlPNBEM0NsFU+6ceF9iuVbV0x7u/1pfMUe
JZcyQK2I7WRv9JBbBEgPlV2yLS8hzcZo7y7jXPnPUzX5aWF3cK4y0zvPd418u1zNSFwPKezsBO02
kHDJ27B/7beq+8+O+aTKWi0pLFK3JG/KUzrEoi3U32D7yaTOLTNwqeYh01e+dfC5bqL2KGbb5tcu
pGOAg6hYfJZt+2KmI5jvpn7hUEVkHWmGRFzfeMmdvo1TR1w0ES39azPNhyRiM9/VOV4xiSr90GV/
ji5k8WyVlX1BINA/Sz7m01rHlhMxf7AaDMXLD+0t+hPAQP3Xbc3M6EjX9muZwuNR9gEQTuaSeyk+
dle2JY9fw6aJ2dhQQ/Kf2o8gP2/dmqjXPYRq4wy68W5dOFbGj4LvzBYfkPmWojHbaqUfprUZZgC3
YKYf8oO7ZnBVep7D2KFES/rmVz7syxeS6fiqC9Oyu4BP7lW523D/5UVKqYtbzfgDlQRdT1bHbXKi
rfTwDgcPuLeBw1LT2hqPf+W35Of00tnx0tHyvqZNeEzvSE5XEmxMrGd5DT00tKVMveni7bWZHtY5
h2lOQvdxyrppO26JDZroBl8RNNDlvpR367iRNLYnO0kezeIdwa0bcvm941WLQGpNHP4Gi13EV5Zq
Q/NOb1mjrrC4+MB/h80l8DotSgq3eAeAV8l12efWPw/aLvyAZk88xij+acD8FHHZugqcG5BAL/Gz
jy6AdrCtxuk+PuhkTwGM8HuioMZPFTXKP6uhj5BMQO8jJWf6aG/MZZUts91W+eU4FpyZoh546pp3
YpjYL3MTIEVq9b8sh4ACeeuWbylDWcZpT/ghN4SLfckLsfwZskxKxOEH60z5aj1xP9Hbm0soV0Dw
QnaT+qpqSJo/GX+cPoyt77WlGUkZPZPYlq3QEbUMTwfhcV5bOKiP9GQO/sJP1LQofxiruSMIDPyc
elKlz7FLov/WyfnVecnEKIratenPjLgLsAh/9WGDYeIvSdx59tY17Ikgh2YgRczkY4Hs5mgjV9Ms
GsiALFNvPsd2p8juHvDkhfXkZD5z7EAF4KojdHSHUyzUbx4vqnKefA5137ZPc6zBRhPQE5QQEeqa
e/rWCIOwVlcYtrYRCqKKK1eWQxy1qgxN4Ohcpyx+9UV+ED41OkbJeJ56eHuZTpZhL2+A0kK/Hy7I
YNiSdxGSI1jPVEHVrZn42gfig+cY8Ni5252t0kJnWyKo23m8lEOTM/ysdPRZ4aVApDaH4y2B47Pf
vMc7opFxXWAk92WuT7iUZO5r0Btu/EzaxTsjnRq7e9P6HQfzaKDFNmQUyXlLmFpLCmq6siVVu/CE
b3rLD+Q6qU+9DML9qbazgOE18HPH2Qvm7jivo3TN827qBFejGQbqOQ4R/jXU0y1dny1omj2pWB/N
vR432T+ZxG/86xYNgb3LjQWul3Pne89Iqvbm1iZDnjJu7uoxm3W90IR7+dZ9BcDrNwad0eiX0LjW
dzA+0di+iSru87tMp5Au6+DFMb8wMPP3uhnFdFVCgtHnh2/fQsazpGhw2f8w323m4bS73LprXukU
/K7z2D7X3rj/RSsGHEaAcLpdkPmRgQdaGepL3x/ZfKkcZKuOnP29hd66XoRXKX1SOnN76R2G4A0b
aQR6js8FwcJ09yybba1vGwau3E/KVvsDwruFSIkMZrZs4g04wgeCArmUVuXl+hG+WNJ/WPaQZMCe
nFwOENlsMeP4UssGpJ6L1h5n0cfsTUxt/iEs8m3irv2ULe9MOfWXdK/hQ4K0nYNyRscwgXxgv3Ve
erU9Gnj+4yK9qa4xUaCx+NFt6cKGXjtm1YWHjBBODbC/5KaN9XIa7ahzVBXBkQN9qGr6lHfkLhfE
Q9nu3O6awySXcEdUZia9/xiQKpIcZ4J5+3bwLfWXuUKZd15jGTYv2wp7/qPOvD5ChFZh4B0LPdBz
74PcngxrA48TAU3LdxEc24jfUjLxtm1cvmU1tZjH1mLGynas8SbNi4pguPZVShiasopYLwAGhtwF
1GqO6tEpHUEXpWnfFPAYibpDK7lH92pGZnsGsG73y7jm7IJuY76LCx1qlpwBcRQrBjzy6s61tXny
ILH0zbHO0r2uOWDWNz8bm+BecfU0f1eVZsuDcKwtF13qx/vN2T75JHS6NNe62uVRqsYJXEoThCiP
1T6wo42qEq+q9ThA5xovO5i3IRXar56fhjOJDanOPy+5l63v0Rh2nK6otsH9QZ+D4WsVGVMavqw8
HYvtoCMRjKz4Qg2CW6uv0uwT7kppfl13+MXbMCx5D1aa0M2Vy8z7c4UJntcilEEkLthYdu48hXGV
c8qWFEFGPEfNvcosp9Iistqvk/YT9U9M/tGi1woRui1jnks4sVnv3tcs6mV87lav6q6oNPb+5MWb
GJ+oysPzKAXXoBbpaJ8Hvl5+U2Yfqm+KuMbtxcffnY/OdVU99raivd3lVv8RHnvZn0SfUpkTMGrv
AfaQmIIBvBeThrER3V+7JwGhD7MOzbnedQR7Cg5f3XUtwACKjWOHkaJw78P52O0gyB/L4uXNg9JZ
Pmgb+D76zQxNIiB11dyt5GH+AYmwyisQ3YTupIyrkmKDwxvuVpgA2ORcmuDiqdyzl9iPsWB3QZfV
94mnl+Aak7L8lqqqPW6e64Lmum3w38VsoupPn9TIc1a2zgdYEq5tXYDFAOwieWHYYD5eWbNKvXE9
wYyjxve2JeH6yLmsEaeZ4ENKMqfLzdOrZx54zREyZIeM+t9qYB4rXDCJ+GzzLUhO0bbGwEQiGBNs
03bVPSQ63R7yqWMEdIuHLdMSHdFOFGJH2otPPHt78VyPYCSMdRSVwRyj+OWW5Fr1R8dYYCp66amH
hb1qtMd7IWl6TOFv2eKdpFKYXq9V0MBsA/pAYyDQYsMmh/o8d2pKuvdeL/5PFU3bBOZg0OGhu8hN
YWyavsMQRyRXZVq8Mh/hceSmLqL0dfPUfoY0kfa6K6ieu06FH+/y4u+8+53cE2irZOeaNlEylVNv
DPmUh+8vDG5sgN97tRdwCI4YcDuI++4oxuhjvjJrEDp0K0pkd4oFAHfzDt1BycqahsyL4vCjg5iZ
RVm/jvOTqpBNMAYOGXZE61ETPznO839Sk2RXJ12XnCXcypdDJ6A1+ap81oCr9PhG5WDTaGIO/RLm
kKHXqZr3r9ZrWPDPtZpfAPTHpzyb2ooRaHavLYYe9tpOyhyXgeH+QE04hf8UpykugHnobFoRugjK
9EggFxMrUBfl2fJf7M0uutXJKvjyeH70oEOuxbcjjb1fkChLi+puTF5mB9NWrnlnZFmpBUWZqf3t
EY+MDfcVOhRxEy7P8SpcnCMyc1+a736bB+9MZ+PnTaLxLlab+325oTYWNwPt9tcLom5EOJ5IU/qk
a9cneNeZncK0mx4xOa5ZrGo6RD4O4uBrihBQ31KHRui3Ae5ekQamHFv047K9B6aIJpwv5eYX664z
VGU1Z/6MZswudIABB643kw+6MCf7v3QbDoIFSXb1Lku9oarYiZY/rijJ/E8bb09/UnlsaWF5FjBP
cUjzauY2uGIAmiMNUJkMzioEWzutSHa5Z6LQtbfK10YDP/SLuird4v3H68pmdZosHZBO1vh3R5h5
3JtpOGzYNWTxg+/n6BTNSBAJdwGXFgqDvakvydplQbkFNB28YLMaz4sfIEfcEwhcRqwP/WASrDur
aRrdEqyCFY7kjooDXm2OgYfeyN9vs+y2zw1KcQUURweBGVaHE4YBWrZnWuPu5uW5GB+h0PO3HP5/
OKfR6qGTn2USl6s3HOFdhxx1v4c54G3wDmTVZ9laegEbTgodawcsVCZtPREcOKb71yxhPipBOcmm
tckAh9/PuWnPJpGRKP1j82H55Dq9mI44zSJOM/Vuk3hEUuu2KrkFa8ZnNvv8OVz67F+sO+8VSU76
vFUGrcE4o/a758OAf+1dMAzlmNgNtfmU4eXEGOD+LOkUqx+7Gf2xSJUL5qJPujp+hqwIG4z0pCcD
aJY6EsHdAEfHsYNcFqjw0RqfjT/Hx9cmA74tQKBaLKmXEJfTPhrX4TInR/xZ8HTyUsemnT59aGl+
AYnLoZTH1M5lqHT9UnWGjl5ysu4hSjj7YcxMeVHtPL82hPSQ+uIgE6/LUnugnbNf/aDeH9mFFvSo
TrIagebMzBtepofq/UeVhu4WHnON1tYtila7XYCX+ea99yNND8Pk2bcszWw2jKqfC0zQ7SNEIkao
wRF219iXMxp/0++vnhctrtwyII+fagkN88o4YcCHj60ncN+nEgNl9O6LrJxC45UY8ifSkb2SSygC
s99LStwbPEz2x8SoG++GbF5/TmgomtMUR7xdAfpie2tNKlmRTme3fdHEFBEt1bi5+Z5GtrEXfltF
GVxC79s2T2ly7mrqcDkNS7zfW11XJkXbEYWfLNscG2IsE7Li2MZpXoAiHNsl7as8uWxtrz9gmT7/
mY4i+63WYB9RAavwzZNm/hFNHumWhDC57qySanXl2h7Zl3nsO+5bKo25DEknPBbYazymEHCM0LMq
68PqM4LMdj4tW4ZVGW1HPL3CpiR47Gka0TK1CZby/jiCaC9O+j/XaGueu7kJic8KHVDjMDCufQ7y
g1jpsW531DDWm3AXV0sWnD42PSYQjN18C6wKphJ9SPVmCcYaEcC2bc2VQCE7MxnLB5kuGZdaVINC
01exgAGcPHxX/rj8pX/u90fdGzCb1G5rdvZMoJu7lqfwb4nHvv8Z+ayDgElReU7bakErQmO4QvOR
7OHTHNfNck6aue5/8QAbpNlMqOtpZwUe91tuY3lKwqj/NXI9PvnW33+iwe3jMjti9EuT2OK5PGY/
+bXu4RRfFipny2CYTN5X0X9syUE9c0srXeXud8gOw1M/ojX7bUy3e3czqmj/hF6vnR46fAWP16OG
yizbpANVgOUFDz6zRCOHO9Dkav5LGxT5lyVL9uC+33c1PnnCGOraftiw2EILPxIbEwqUDqLqw4fF
xXN1QiC4JvjjLFv0Eo97hK1HRxG4HdwLhG/UtkWLNwZbczXHbPtLE83TcIvnWqb3G1e0dwdGDAFK
Kiw8fCKiRZy4HRv/Ugcx/HjNMAbmkdXLSzvnTOt+HE3fbDMmrhiTDMZXoJl6TfKlFScuwwHT1IC1
dqQVDXToIrOJ4n4k4+fREbFOO2Wi7YIEW/CpK4csnhSOHYHdEVI0IMM3dZ2Mp6NPHMe0Pu8Lc3xZ
C4DwYmLTIrpSB4+1lOzPerfcF6j4FlRh/Lz9SHS6b72fmDhMr4NZzPoln4cwOmvrV7+TGcVJO8RD
dbKqav7We1SFRb2Ebfu4p84DkGElq/kUYIn8G2Qj/73plBG43/04exmY9n2kJija+msPXYbEGKZw
fa3Yf0KK0ciZ9jOOd97FI638y9wurrmzMfJf6pTf2JNvwsldBjtn1SffrwJuLpsF4zPxKA1562b+
0O91STpnPyOPWYFDOrjvVi+9uAphELxn1ZiLT1tywP7s6nDhYxUhgLmINDhoNIQItnQ8K5YsphWF
z4DADRRM7WNzjVsXjwgatBjBA6I4xd2xOxz/kofIWMk88h6FAJateXtFzBoyRPT4JqEc1UUCCBzl
NFcBtSGX/d+W84aeEu40ZfwRy3qWnuo97rmPEKbO72z4K+3DmWWgPLRsr5HxPuNfMTcH+DO9mLWb
+T3Cg/3LXaRYIgwwNnzxdqfqphi9bADGGJ1567vFz2nCvcDTD4vf95SooR6/G5beII82X78f4769
Gd+t4Uu+10RB6XFVPwIj16jc5GL9IiYmNvlBssCIcrRFzVsEzS45gIedgBI7mqmgtHvsskuYYYTB
rk566Mvu5v0hiAzjDzK1o3myIFWCkbkFoVlxIdZ/ovEAOF4yvRCszvZGKM+zzY5vrsmzZ8mykqFf
Drr00QeulIQ9V0v9aQuaLjuj4mr7x8g3qv6yh+oIDe1T3kqUDLRXDgGl3rMvDonz9hViXLzPPgzR
GQ8Pbzg3C1oXynSTctGCL9iiViu+IUrEzRtuc/122wQqa2iefZdPYRV87Nuwc2cZAMnKOFeDx61R
DU33B2LdB95DNLDmz4nBLO51yDCMLDmJ3C/Iq7P3Ze7kW5/C8bBJIyWwLPOruMx9nnCaqmYJSoSw
yyeoX6bXWUfyM/rnj9XqfQ5sEQgXv5vUP+Qz/Cfd047Rcn1KxSx/gluF3GJwkWh/1lizOSEA3rek
IxU5PtqEnQn1IXD2W2GzT+gRoNqGNZ1RRzGEDWXdt33OvTzC/Vcxf/of8G9d3yWgSPrSJkiV6DoQ
2lPFFjGdWPwU8rEi91KcWzpeRDDZsCGKHPxQ2qeajrG9s2l3rFffV+ZnB3uN9eoRuo25X2xtkXbN
9G+P9+Rn408jZUKJruy2rH/Wlc1+CFZBfqZeZxAi1mw7n0SazfFJrZr1UCN0/9PY1RMPbSzYk0DK
3m7noM7nu94uMXnFaOX+J+3Mlttmkm39RIjADNQtAVIkJU4aLMs3CFu2Mc8znv588Ik4W4J0xOje
Nx1/T0oWqiorh7VWGnda04ft96gyWm/FFbaY6UEztXItMwTh3OoS6N9CaCjyR1mi0QsvB/uZsJoB
oiakBFSePB9eGoh/8JDCGwd2yGq9YeZsjMGKT0+81cWNUTrQvxuZIN1g/mZRp0r/0tYa5UGm3g/+
1tYLHc6omJl3NJMI6B2JFlIA/3GEX6YC4r4YVacdqFY0LTXWpHnNBtuCb2NQCaXcBI1m+kO8NHwb
aLa1G78oCEc3vgV+NluRS/WuagYJKm/kdyTfejy0jh16jJ+oyzxTXS+ooFlkepA+5MIMCqAjqVk5
TReVyPYrnZSD1/CyC7xNDptQO3lPoO7ZriyVwQMTDnTpdlJTpXKjofXGY20GKbFvVQjdFRT5fUIw
E1/FpQDcUVVK88wordp0WouOn4dUTUeHzh6evbAN+udpmChGV6oZtkC75mPa+7H+h3IN+xDBv/S2
MhNOib251uzSMGmqQ/PQYCf1jqkiOsgs1yp1Ca2Nfi5weNMcKpW+BlO3FnQ1AdSH8u0YCqjtahrq
j6VflsxvtFWAOKbv19TTfElqGUjUto80fjMwOQkcBOr/oee5llr1t4yHiSiL8iVPZOfxyWw8KEVU
ovLUMfK2b9eMzpa7VVvPLGlDkmnphtA99RVtTfWW2kj7o4uVrl8NXTQeUpK+kAfQ84abrJshm3Sh
5csg81GOXUPHYkdbrSsQCayzV8DzBWm6YWRHPmA0UKUD20obJNSqjSLinD5DpysQjIA1wpHIp+pc
S22RuH6Sk/FLgh+xNvTK/qlpLXQDSqGg0FNdbQnFfcRnmdw5wfnmOqQl6IQZ2tlLKemjbGcy9F1A
gg5lTfFsWsL8lclRzr+nqv3cJLJ8RxobTk5O1+mb7xEyO3o/5VAHWi++1JDYlJUNapEqL8W5FXBy
6is8SmB+C8rMr3jf0t+ApIcyyJYM2mYIvUFZGVoyct99gRQ40VJrHcJJbs5+KI3nQFUy2aVFnZY3
ZiqGv2kJI2UVGQ39Q5sU9Yk+RvEEBYlnytaS2NgqNSj824rO5Wsae7AWpljrjHVgBvE9sqodKX+p
tUejoE0/wwF4hoe6TB/0oUrUNSppICf9aYj2HnPaYORlMrouZmFYJP+K5mUZLjgsxAEfLAH+8gzV
BkugSGHxQwePhAIOLJ86+hmCiASwyIlI94oulb1bGYaAOOIzb+Eiy+ThZ73M7GqP7+r+ojqgl3ck
Wm1wU6ZG9jwwBc0A3xXl9WNU6Lm0CbPEPobUJ3lbQ5mNZSGA6jqZ0ghSAhpQhCLSaeiRpjb6rQIn
soTulAx6v04zKpnfptTwz/1AY++OUqd8H8t2Ut1GwqSq3WiFFh57qzaqWy/TZmB2K5RgnQxE7xCR
4ukVGjH9I/IcAhvSQBrPNIr9F7smduJ/4Rl/NYu6Lrsb5IxFxAyt3QbQ4baaels4WaJ6J8Slwnbd
DaK+9BJTlHcG3WLlu1d52qPeRPXPSVf6EpxSWwQrPSlIWQEsiMYCQJHGUrBqY8EcQsvyzHFXyYk8
3cKGye0L/OrxQctiABFDVEK7nwOzZl8XVjCwjQk0P9gedNOGJLIlNyqqEgBl2GveWpVTHguAVN6W
VkH31KiZ9kzpJWJuUNtECKvXpm07fuBXPybb1gB5d/IoryB9hD+rSTQvgkiOCzjo0FEGwKe/VSIk
2og1dRwHePTQPfdS3NLKa/GKGzo/mn5XKwN5MZyi5i6B/ApFTvi4I5L42BVjPugr306BTHcUInLe
hIkWYavpMqwJ1DHNjS4T519E3wtxtmANgfKzev9eomrYnQazF4gzaKQ2GVV3CcAthE4PWSopA1ST
QlJtHLnMK22rawFItJicwnJHGnvCKXW/fsxio4M/10ITovNreetO12R9V9Z5QcsmsKqXopLq+qZL
E7isQdsmrlKFpon39rISdD7zBAm35Jeim2T60VmRU3CNtHSrUO+daWxVuqYyYdTcn2FKnS5SyeNa
XQ22fYKz2MOH98C3h7HUfyfaSZFdotkVHmMANM0f0rgMEY3EQxxoRY00sXjXg/FYwCL41qsN4Nms
IZZYaaralw+jLnTwfBOYUn6ubSTfiEnbcIe2V/c7DiAorQAslfiHwtJejEwaj7E8cgjzMC/iTVe2
xdMQDemDFSYTJYm+HH+0PNa/O2Aq5kyUas9ZEEqFi0b3qILul0H1WvZgPBjeCIbQqGztOQmK2RWM
lpc6kO6yhP0g1AMHCLZyFZYNSjqNDizMFfxOazXii74ZaE2AuKpC/1vjBXH4oIHnov+PX00eSnUI
nuLUHkawik17pjpcFRzFCTJN68t2t6UhRCHe8JvU2MgKdN1VQQHyjzUSZ7q1NkXHZvRg6MI4q0G8
QI17TNCg88Doqki3MGp0hGQzhsmPZipsCJe9BFyVp/GnzPWuXECk2Q+L+jvqU3AROxcyBzoGWS9b
Di3q/hmFuFGHixhFJ/T6BcP3bFmSbxpCzAPYiOAZNBKIeqOYIuRVke54huLVVRskiv3yxgP15AMU
r+Py58Q7Tgwmx9oDeaYdOKmWge2Xw7q6gD0Zwj24JZ//2OyHbGciLpPfTUnabsupqjgltJRCzq5u
AoSmMfCMcj9bYNVNd4ynXP9RqYBOVxazjxHRrXpK3ZKA0AOgyAQ1RWm4ftRJ0l9heqTNTepVyl90
O0p1PTD7ialA9OiZmtn58260agjCHlGzqaXDJ08GZJGioMFbFmquOVZcjMinswDpaFVT/o0CGa0f
3+uzZ5xudhyICWSHOq1NtFSH7TzmPghf8QCtsoIUNoi7EdUKGsZqJPbUizVjCxQ2je91VAE6lplT
DazaxiZMFHF/sHTQWbi8AhXRsCSkWoVxgsPpEqM2nzp02YKf0Fb84CYzu+gO+JQmqC+ibMShBZtR
ULActhRXynJbBy2yCkYEiNIx1YiZWqMuW6ozFVYPN8DIxO8ZYXXo6CLIN1Nt9wYBezlWt3Mt+WeI
YEUMRMHSnmJDFdTOhz6wT7nS1+U93So4Zqk9SxtIYaxUx0TLmnjdWpnxvYn8EdFhorOTR+eJWB7g
0/dCGSG1dGo20TSXwjFjxPFIiiy6uKMDkPtJRuVoxm5QhecgcBVKKI5yVxHvW+WoHLN68k8o90R3
rWLCw17h4Kr4IYW2J46m1WcKUVoTwfx2ZF2WFPmICAtpxCaPSsOzgfa2Rv1rSpnHV7lUb4HLrlJb
t/phw7zXTmovwPGVUjnbYwu/6kYJ1DCF0wMfMPXvxYjCQnlrayCDyRTJtzR/bcKoNywIKrDDwx3T
/GyJuc2GkkjEqVVQ/jQLc5LJAEE9uXHYFRDTM9PyNqHH+JzMzStVRZY0som+UYDq5OxvUfslyEy6
1n1/kHKhiwcw6pO9VvO+J/KSQ2QUtLyxvFWrKeMfDe2WfD95BBy0GPQie+xDLy32AZ7QcFumT/wQ
iDfJ55p+/szWxsnbv6Uu7f2zao2Czo2txgKFyiFM2l0spdZ0k2k9859nPREKL72f+j+n0azS3Vj0
gbZtqHn6B9Ej/rlH9Q+fqdZTkLq9HFnDQ8OdZhBxZpkm3AwUEb6VrRpNt7UdG94BhhF8K5UEFRYX
PVHAEAq3v1FXAPKgZa0ybpdB3AqFZE3lo5LuKZ5A3RliGrh7CYnNYSWjAcPtmdAoQMcoAZzjN2Lk
z9JK71Zk3v1c6CuZh9mnGZA4oShnRHxjkPXtoExQiQVtAnAX0ZPRVeZPFRIN70XRi3ulmDIGGquU
PEcajJCFkjQisuHdyUjEhWesYssbz7pn6N2JBhVvGDdSf6o1mxGcPnf82Eldh+AB2y32klGJ1yEo
/V8xH2BaBwDDZQoNVHbWbWXWr2nQEz72ekgh1ErpInlaz98MvamHOaer00sx+ZK3VeNCqrY08YZv
XWb1m8w01fqmqb2hO2ZDhfSKDargoRMU+gBPwATeDl4B6xT1n56zYsWon3acwOOU88LeBhYAIMCT
eAcEgyJvTbu72k7p1JTrvCnz+3H8995pyvBUarTi3EoN6GVCoMlMJ8Cu5QS9UAYq5UYM16Rs9WHr
5XHwjOhISNbQpuIOOiuKJ72e5OtEVwxrBd4CrGpoAEZfUcBt8y3uvcBn6R3qP1MQXCh2KdWKtJ1y
XS2Tgc2FK0Vb1zAxH2jk06DWykQ6jUFA4bbyU6jrXifav31vNqSnXKBiHYGqIFWnXpxTJISXdvSh
iHoIP+RKuxuoodzaUwN0emBGOwNU0fBRb1utsAFb+zUICpkGbcmFSodoHWhFzdJ8r5nuVItiKOT0
yuucvqY2jbqIMpGQ1MgPn5NKG8Ibu7aDmaZVlvKd2sEuoIEgUbcrqqEbXDkl43LIf2UQFGMEIsvK
awglfofQAn25aOXXqpa7auz3fwDQk/t5wE4RyQysVr/Ja8uHSMJ7fZMjLTqtUQcz7oMSzQQX5Y7u
Ivc2je7W80icQOlxzhJQb0+NV+q0jEVdu5ZOxRkAnVxdEIAJqWdBXKjuLITGvo15P3jHnKmzz7Y8
Vm6sqm33Mmo0vqmmjyIi7qVrz/2mWwtdFkFQUI5VJ1Y0d+TMQSYUgRclohS5BnkC0lVDYgDYBamZ
AmOzMp6LOe1xPQOdYH6xWaQ7oU/eUyVbsJ5p3xoPViGPLtTy7lR2VbKZgLv6oOnN5jckfhA88EOo
wqPTR7IxUfyV12Tx8gm5GTHzlemWrqhAxjDWoXArawmWE9IdoJFBEoKcgFxaTLTb1bRKnuO0T7xb
O0mkAaR3IrtpZCIXIBSbfxaFgcpZb/TToSRpf80hG0BVl/roPpgqQ4VKBzlmBQ651ehWgjDeRAp9
fs6ZqG9zWfFUJp+IKrsvdJ86SiZn9d9M6YpfOaVhfkGV2STpVAzGX52RVtbaFuVwSilt9asw8zTx
x5QlGkkaHfobX4kF45tGpXlARMIsYI7bKVlRU2QpeIFS2w96RSelzozA3+VmbU+uoBFVrO1WZa6O
Dfb+VpmFhtZjHnQnHGsXr2k3gUVTcAfSzTy5TTsWaTv2t/ABoE30KJAouzKEISZIqkEDynX9y7Qs
MdzBGxHmmfq10GHHQuywBoGgVCclXDm4hoEUbc20hQoW6lbwE95ABC64Fn1zCvzBrA9aO8zotE4J
DzociuAUt2mqH+TOG2ibQGgJ4w1oBpuD28cQAxU4wK8hNeCfAubFGfQQmG8Cis5CJkjAeOSf1fxg
QXCQdmQtnQo7uMmTdUkvKkcRAiINRYkQpNrKI5aSHMGMsXhTJSRO3KyQ3qATVpqkumbi2d4eL4eS
p6FJM5QIcT3UaLqpb8/A8hEy5+AXNpIm/gTur3GMUG+1k1/TMwhW8InDnkctgKFROQrOOr2nBjTB
0GT0mLHpG+HnW2HE0BNpubXaZkKbU78de1pvcyVY5fDy/LqkplPghInS/O7bUjunOrrWiSNaqjyH
kUGDSFFlpuzhMv2xKW+B2qT6dwVBCVrBhiT1F0pUQfUNzGQAodoCS6C7EaAXMDEqTUJqg+iqZN9C
qzNfExwNGBCNHoU1dTpdn95E/BFgm5W4fQUYHUw47ddNWsSNt0t6s7Nu0Oqp6hvRE7DwIILkEI4c
VXEB4tkUKGoOVdTu8yyFkxx0lXYYBl/2BVXqQNF+TZle3akZ1f3vFrAu5dwAQJSdahob+z4qmtK7
E1AlqV4UkoRO+oSZmxLarfRd0esuZ54vf+0hsaj3b0VZ0dKHA6MCwoMkHuupq3p+eWmkJlN3LbUF
GwkmVX2I1NBHCl5WCa7LuAffI82EyIxmhLwn5vWj3eBzY7cBu3LfVApZpqgapAZSyw5+kGAO9Q2y
me25U62yXoe92XaAlRvJ38Es9mWn6PIRThdUBEW6tSneI9rlicC7eHGhvkaF5Je7wi4LG3y6IAuB
4Gv+wKU06As1tOxQc/LtLqbYYGk2LbQaYEz5PZ94AAtYdGkQ74Mgkpsftky8TW0AHvw6D8dSOxqo
0wXbPAKPgDAa6lErg0IeA4KTyI+fEWrp/Rmpa8j3eVkX+YkZwIyYqDS9rs+1KAG9TWyZvIMt5BOz
q5KhlY96W5g0qtuaokfXo/jmpnWgp2fK5sOw10zAP1KnmfABLD33ILO1nU6kOBj9AdHp6bdud0YI
OLeJfl0Rwf0ocK0iYQiWxJBVnl91Ia4ad6lig39qDqCH2/BBTdJ1ChIPg0Cc5NUk+Y/+lGzaXNnZ
28Zx2Kkr6svKZ+qktgrISGY4CFNCFj+hNDOrGAQ/gal2I3LX/hohERd0yCHdMbDC8TdXpwvMArZL
/VDGJRuzpLcGZXEhiCqxrC6x/PbQJ+W47iomoFQAsegK94wXhE0AtELg1eKhbDeSab1kENd2cheo
Jx+igndFivjD+AhFFWBKmXdvyUioLpXMjRY1nSDP2wPtj3U3bqP0j/C/I9N1ZbM/Sg3PdhB752Oj
/WMvvvTUK60KQ6k92JehecydcdhZB0NaN46lPIbZoXI1/yZFjsHJmeZ4Sq9NZvlkp9/ZX+gKUwAJ
VDQWYKD+JKMuGiaaGmtIfeNv49BvAJhv6ZwEyiYQVz6w8unKKWIKpmOrrH25citkFJ/ctMxfKZyp
PU6oZpDs+PINCgSCh9Io4BX8Je2k7LwuZuBxsxu1v2ovbYo8vnLkP34HCnCyPG/3PGn63yT4N9rB
VQPNs0O57EB35+SXG1poh6i8/3q3PzWiMLyB822ZyvJQ0aPVhgQaw0HR0wuIvlutvY/0h//CCKkq
bQAiM3U5ejzOfK0xda87IGb7TZjKH7jrFzvQrohkL9fCtSAEgRRoCeqKhr24r6Ykatk2CrSUwudK
uVetJ7u8YmJ5QjChyEBMUBM2iBmVxcw1pegEk8XV6AQatWjWFaRSc1slWzAWX3+y5WVfGlocRUJo
o7GJyk5RcWni+9j7q4pfVXv62sonX+zdchZXLWRmwZRUSnSqq19q+NsWp+nakK5rX2wh+GwEcUKv
ki+W6E7dnjQer3ENDNysrviNa2tZ7H4hDV4whFp0ssInzzh6+m89vzLn4dqmzD/hzY1Eim3QRcfn
6r2z4R/ZFDm6H+v/8LYst34x3iXoNKhWMlZQEnQSBbEM+7tuXv53Oz9v25ulhLAFdGCg0UmDgBJL
fxARhH555XjNn/ztA/p/V0JgqSmyys1ZrAR8QCEVshmdZi2yFY2zvdxAx/16JZ9uik0z3uBRNMG6
vV8JiRyoZgainILiZKMoGyE5qoS/q764YujD8zAvRzVwMJpFIUXTFrfF6jJFDsY4OYXNHdWNsL6z
W+ScQRFOxctoULWjz4VK5mZST571PUbgW0ttZ6AzE4DAFIiBfb30pZj68gct7tbQTPooefygYFLX
CSJooaHS6vXdSiog1jFM5flrg59967dfYHHHGIHhmTVFoVMnbtSfGfqSqU1f8+qXnvdseXDe2llc
tMkqKZqWfnKKUTFNQS7DtwMdhOibuEFUT0DAjIeNBQPi6/X9O5FLw7Zm8eppCmDv5Ylt7ViRYYck
J5FJJ+iT4OrOSOzBB0C+T3qI761fZIrdXbo371JEmyiDX5sz8tk3tnV7nmZAsKebi28caYHRjiD4
ToUbtOtAYpYK/H4ju7bU+QX5sFRDMVV4BgaTfRbfeFRsD+hhk5zK5p6S7wrNtIQkTXnxVtZF3yCr
BaAvca584OVMD0tlchPhjCkTYJmquXAJMRCvigLTeFaR85DJY2u0IRjQHHX3Zv+o5LcUBiMKNq11
Y6u/hjI5z3sBAGZEJKzYUvXYGF165Vd9eKMWP2rhDJswHAeE38ZzC/1yHB5D5BAEAmMt1Qsl33z9
CT44xdkYsbWGvI5QmZ3x3l8VaIAaqccXsPx7Kj+rqvrznxsw+fvzaChkmJaZEiVLIEZGMZ57unia
hlC39PK1hX9hzruzwxremlisQeoGwyY1H8/EQyvTvgv036z5qMfrHvFu2uI7hEC6UlzZp/+PXTIx
yzIIwMTiblDzRQEx68ZznB274gVRRFeayXviJNmIIf0aWkQnr013+3AhWSyf0WJCIINOCGHfb1gN
oaWkpz+dJSSlmxSCBHcS5MpBD67cyc8sMRpbIdtkRAaDQ95bskvPq3q/lM+6jwA7wlJetEM9HKDU
lQnW1wwtv6PIhlj3E/ncojFwRO1XolyJfi4XN9k1o7Ddrw/Mp/Yslfr8v2TGXrzRI8UFMuJBPqt1
vEqaB0H8hEZ+me6+tvPhQVTNuUagqyrlUUtVF1tl+GCTwL3I0OCtU2PEN0356JcVwko67Rn13OXy
w9cW1Y++A5MWsQ1VCZKOpUNLYbjXej/KZytHXTXRpV+1Z9pP6USrJ0X169bQtXxf07bb6/Wk/Kba
V251qqAuirH1MY1oaU0KLOGV50fp7dCAdUfDzdijJ7Jqm+JHA+8FgrbRbDvkKVYNrQ9H6qVjahvR
DmXP4AWieXDlpn32ITW4MMhiceJVY3ESAdPk0FBU+az0D9lLFOMHnalzm+pYXDmKn9xpcluUIqmz
4A6V5SBW2jFSXheC64V2eFwom8I01+G01+zBKdDYGWDq9BPqTtO4/nrvPm7d7EaYaW7jJC0Cu/fX
La9jlbEdw3S2TGmDBgIaINKmS/cB+LVa+/G1sX/DEN/7zPfWFp8Usr/Cy9dN5+oVYHrzMv1WHuS9
2EQbz9V36q7z0UFciZ/pnf/YPhb7avP1D/g37ubDD1BJv8lbDcP8N2DuTcivSwj4AEadzv3ev6ed
cMuwSOlo3JvudFN8O4bnlNmuYldvowOIrCvGP0QbKqvXNZuR4gb/os4e4o3xGHEkEMLWdPZrJJxg
WN0GprHVo/S7ktL7Re0ZhbjmF7MobmCOuY02ff9vfoGg0Mq5VjWKBO9/waAaoOFRHznXtcTlqr5R
t915g9tHxg66+g/I0mDxTTtetcS1Xxv/7KQR8TB621BmbdaFX2pDf4pquv5nLasf7X1tOSLLHtLp
r13c/K8s/TuFb75zQNcd+or570znKx3mPP34fTolO6mH52Rn376299Gzz2UjYnUKnQbP42JfMw3Y
k4h9+cwK963pbZCCRhmiuLe7K5Y+dRSUf2H98hjz+C9MUXQOJl1O8Umn0swhfrxG9SNz4SIob5JX
rMpEXpe5dc0/fbrCN2YX5waFQS2NK8xKVr2pupuwqSCwFIck8h49TwVTvg78+uAXFUrRLlpfrdTv
QxGvC6rz1bXx43NUvrzEvDZUKC0DiTZzcZIGNe9yVFrlc9Yn4Y3ohr+MG+q3Q4xMwNc7+9mZJQMy
ZKEwyMhYnqRUzQzQrKxbp/8WT8g0bwFOFv2TAYf5a1P/SpnLVb21tah2TdVQlHoSy+feaGF9MVnG
of281aXsCVDFsVc1yYn04W4qqwtNrdt00h/SZLqL0LRy0JmO1nUKGNpAZH9lCTS7MkWD0iWffMSi
g6m5+KGCiqFUTW5OBRGFCxoznvI7sI0bFXijU6re2ux6QNlqfcXxKx8Dflq1aF/YQlapforF4qwy
CoGfVgQlqoGusdYc27h9lo0pctIkKxzwk78QRN7lpf6D3uAhtIN9UuUqPGJtCy57uvK2f/p7NF4A
iqUMERaLYIzQkwq418rnhlhi1Rtq5ICt1a9Y+eS62gQIBtNvNNI9apXv/W3RCuZtxZJyzlfouu77
m7xfRyfwwFG5Qfru6xP08ZK+N7ZIZiuY/JKm+erZruBPFOpdah0nRqyB3Ja3X5v6fGEMDjDpC2my
KhYOQUMKUisg9JzhhfTmJnKtH8EROS4I80/Df7UwQxOqKhM8C3mxMADRU9hSkeZmkI+iqRignwrQ
ACrO18v66Fj4goSweHJBx2sZ8SEtlEzmiKGprVFtUcvppmG61Y2fa/6VKP1TU6ZM41wgm2Kqc/D5
5o2SlDEtWhKgc0X/+y+UsdDxwz57NUPz9etFffRhLGpOB4D6qUK2l1uFLLUhfCxlADKAbDhJtwdO
kaKklSdXWgPKHMC9d2IYE2g1C9NWSEQWrjlO9LhmbIkKaKJAEhjUnfXEcKmtbj021o8UEEEYfoMF
ieDqNobnqQVXxrN/vNi0zU2yENy1TYtwcVayAAZh2TMoxB6BshPipHTbU/O/OChkcZZOKKOA3VxY
QeJMoTXdq2eCehlkjA6eUM0c9f7rrfvsRr81s3jt9QpCPqOb1XOe4AT3UnhB1RUs2NdWlI9xKd9s
DmFYEed+2eMt6qmQPCTpzpH2ZwQbKcWPDYKqWbqNkz8AllZ6ynR1MN6Xrw1/dgfe2l18xbGg/q5Z
o3r2aeDqqX5r9VulaDZfW1HUT87kWzOLr6iZhdZPqaKesxxlA9vT3JxZZOu6ovo/o0KZ6NF0O7Kg
6oiYd7hHgDI9xFYc3o1IFFz5NbOxxQVhZL3Qdd4engVzcRv1JoP23/vWeQS5Q62BzBeVnZVfWdoa
CeJ2/fXi5/u2MCcscnPB88POLs15tFHMWEcEsIt+aKiKUytz/OGiFpzYBmaP394GZX3lDn40KmQI
94Zum5T3SDP4UW98G1SaDhpbbJ3DUtlK2Wp6SLRzPyp3cXRvm3thXrH3yQ6jWKELQkGNRJaxre8N
al40gKnsxVlV2nWJAkgdXsp4h5A7knTVquyAnbRPuqY4FpxfnMeVr/xJXgtI2YaSOXs+4tL5CL5Z
sYBCY0f6GFzS9qchTlBWV3p0owCJiwenBd4zoMLIJ2fKgZRewC9O48GCNYUgVIl4WGumDKb8LYzS
/Xr7P/sylk1WIjQGiZLzLs5+DnMaKI/inWMoN0Cp5Jr4cQ8wvQMYHzBZlcIQZOPv5ia8Nq75A1pl
fggQBVfmTJt4ajmsvZu0BuSt71/6Vv1WVLsidpp2Q4ERFfyD1Q5rgUBrJSFCJaabPD0Y4VmRtn5Y
X7lynzxKADgI4knOCFlIwt/vDuwbSFJK7F/gTLqa8U2eqKpUD/mrCnbjAIBXzn0HrR23L14s/8rz
+7GK9N744qEvMqPp0M7wL3Fmb8oRmXNEF4T+A9F3pwD1p3jXpv7Op/39nedjI7av8T7JKI4vbkPI
MBPoZJp/QcIJ4mEIqg05SbFFNOVan+aTmz4HF1w7kIW6tezTML9rGq3R8i/mAXFJPdxlw9HqxSox
43Vevkj2lYt2zd5iaXrELBVGtfmXop2bUajLZHctg/pg87tIiX59eT6WNTWAJ2CNKNaQbxPlvj83
YPlUEx2U6DKNR3+b6LvRP+jR344NjKPHVqfLji5+sRlN/5j0lJAdZXiNXLSZJEeVboR0WyOK7KGj
WhaSU/Y3MAUDFM2TKLyWaHzY8/c/VVvkM4xURJ8/bqNL/i14YcPtc/mnfBrW7S7Zg0Z78oCqX/k8
HyKthcmFl+8ZHsv0wj661P2Lxkjv9s/Xn//DS7n4+wufiricVZsef1/vEB2xSweicBn+7NqX/9yO
rZpUeU3eR20Zstpd1WTjNEaXpn/Wq/poF7ik1Bwvod9LV/bpQyzOmmyd+0LgyLssL7YpK42+kWKP
NVlpdiMPeYIEaUkOPBX5th7bbgfv80qU9TFX04ADEW3gDvDGlOjfH2N5JDFFQG46tA6zTNb9Dadz
B/chvApb+3A9sURxVZsTago0y7A4NSAqhp0vH6hYu8NOOoaOvZG34ZVX7ePJeG9m8aiNwgrSSGLa
dbsf3HgLeFW9lt9+PNyzCUFTA1TFHD+9/2YitFJZ0kP50OyoTruQl1a1++qfnT2SU3e//9MT+M7Y
sjNEvZK5eROfLd4GrnDUO2X3tYGPx+69gcVVTeb4aJT/7Uu/Dhz7DvjAlT1RP3qg9zYW17WUBRJJ
fSAfrAd4ISmkFvg398Mdn+/ZO4WOx8p6NzxT9D72r+LirfodHJSNdddeuWQfXtx/p/D/7Z2tvd+7
htG/ZdpH8qFeC/oKwhH70LWurPdj0rSwMp+gNyFfD7umRmiUE+L2a1TrNrarv67UFbWsK+v5/Fb9
z3oWjx7CZ2nbRawH/tlt5EqOdVG3knvNzKd+4s2ZtxfXCglj2MYZO1ivQfO4FATxE9nP7ubacVSu
7dDCI6GLgZZwhyXvIrbter7E8Esu8VNxK47qTnPKjfrM7C/halcerWs3YRGNMcAeHTUVy6oTOMWt
tvavf8drq1v4jqns4hI+l3yYNmKTDlvtF+G3k93qK8VBrtQxj+KMYKtoXf/q+j4/llQ0CcgAsxK1
vD+WZRbpoREk87Fs194+cdVd6YIj2TD76YpX+ZhczFfgja2FW1FVj0GEDGw4zJs4ruOttfXcbBts
tXXuJuuvfdin/uWNsYV/yQxbm2bi1GF3v732Qs7/33cR82IhC49RUbQqNaAAh46TGK5Tzn3vDmuH
vNwNn79ex+fXzDQt0CMUAeiEvd8h9HBSScpKGQx5vEWxZV3cxufi4DnRFb9x1dLCRekSivSBhqX5
gtUrz0X/a5/tPefarbpqaeGiFMSO5XJeU7/udvUqXBMPuvpddZNfAbh+6gvffLyFjyqYTZP4YzH7
qMHVnfm5tPbN//7TLT1U1o65bbAg1BF3wy5ym5Xy10HQ6/5/eRoWDgk9EKFEGguqNug4rOqVOMaO
4jBd6sppuPblFl6pZeh95sWsqOVVTCCNEAM6zUW+sqBPnd//bNCyseIVUquZgvUM7vz4qjua+M41
z/OJFwcVSMCu4OToZS92B6g+7VEIzhgJnAgj4136X1zTdzYWGzNFOgPI7H9HGp0hd9WsVvlO2l17
dT/5Xu/MLLalEAzAgmgybwuTex2Zx4+ZFFf2/mP7DaDdmw9mLl4FHw2EcAqZ4F2uoO87zR1zRt0I
Xx0iPw6ZJHHsaya1jz71ncnF48CQLh25KRamnczL7FclJ0NJftW6srv/e80vfPbu0Q4WZDfUPECN
Lb6jgjZglHfW/O4Nu+KluB24RdbP0GVq35Wlfaz2zV/zf2wt0dY9s0etovlnKz12KDff93ijmnIE
s8Tu1AfvpDj5b3WV7OVb7/6qs53d9uK1emd+8WUZ0VfBjfxnfnbriQt89N9tLjfMZnAC8rwrTmr+
ix8sAnYEqcn3BRrMf/8m1lUVU0mQ6OPjhiv45bfFWl8NDiPfHTSOr3j4T88q2Sq4UAqIhm4sHvqm
pvze/B/Svmu5cWUJ8osQAW9eG4agFyVC7gUhM4L3Hl+/Cc3GPWQTS+w9d14UMZqYQndXV1WXyawi
bp8kGLL2UdaXTxKeYK9jd5K8TZWceHQoCWdQ5JIOI98KIy+td+aBOT2Y//MJk25frJfziyAC1iwH
d8brsaEd0k8MWHdvro26qq4emJ2rZ58suyD3d4SQ3udLuZTDHnuJASQG5FYmcwSyeGkEhqqPu+4A
v7rjnwM9AYQ2yOsM91h/AJPKqJYKeDNuAoUzTca7F6XQm2wIsF+w9+j1xNtaArev4Z+Dx+BxsrJg
XLKSHbjbwDzmP6aHkkTGkqGavVoX4mn3wVQxEm6gHt37O+lYG/tyJ27qXWBbFndYgZz3A6xuPyNU
L10t6PjcrZI0WcSIJ4Yb8JM6c6nLeHaocOanxpTsau/D57v2ZEZ4wm+X3wm/Obmb076QSJksVm4H
Twhqbg9sPfAUm52uPHWrKaRJ7UofTDwskbABatW2X3er6SHr2qOuAdD9C8yKMSms5fcRPxMKo9Xl
P9sgUZ4iZAIMF4/YBs2WjuoJ1f1TsxktsMAg2AJNffpZfYGKfpXr4LXAg77Aw2LhJGYi/atPoOxb
5wYhsNHwCb0RG+AmMLK9+8CvRz200z2IqXXmvBRQzD1lrmRSRgfPtUpmwI+NY8hzEtnC70MbM/MG
2lW6J81eWOO0jXfOnu40UEpB6gS15PbvwtZHXN5DyXJdMxYFLZ0nZVJqcMUnMYuFCbhO2aHSGR2Y
sDrAUToDXNrrhXUt3CKJegiUAGNxx2ldnTm9610EGcmmxfKSBxf2wvtXj9Crk6NeBHhnKWUSTieH
yzI9Q/tdpSuPqT0Y6E1fiqIXFYUKPSd+GJFxoZz+rjWSAwiNfk+vM4BFtMmXHMLSdlJGqa8n1HgF
JqKBI2rXGFMDG5tRG8CqMvm1a7swAsxJQoid6wqUBxzhyHUtnuqsU7gwCpSlUj3AGJQyThWMvL95
IaBM6e1xMlaiAehrvXqY7IBmMIvJPGHytXduCh26ymAuBPcTzlc9uZviAFNogmnz4L3UBtqksetH
pPmOaHmzNfDKknYTP8ulMergqm+JsmmM+BAfQOD6L3OAl7onU5YKNOmqJrVQhsx8rswKOc6HlXRi
yZJbnI1u0TWscTLmPRBWU0qOKfsobKKO28v78Uv5tRhgKzbBEWIvJnLngr1LWZSGl0zTyRXQT37T
gNxTb3Wrdg02Xdj/1PYeaqKs4sPkFkNcaEDGkPsmZFLp2/P+Z6mUygM7vAHTAcQ3G+Bg6kgcw+mF
Sw2tS4ukNDqUBTcA1DvslI7IXU+PwWkyi6AxOP6rl9DFhtIuFbaeA948ZKHqjrxqe3aNdvKeOD6e
iP/usYc2S4wsoEUWzWWUVsZCjATTwP29reFO3QM2HvYCh7ducR9UyzfvH9ls1IaQUQYegwhMS5k6
s6RTvCQFseMe5Ik/vcE/C/X6XBjcqtgxgwm4JTvfZ5a/z/DQZFbSUsw6d5iwToCGUHgA89Eb3AyA
QUrAp7bXcDNUaCj6XnVgZRmI0pdeJ3OO+1IWtblFo7JxDeyp/bDCi32v6f1jTdLN/8c7aLpn9EW4
lESFJAAF7CsxxKqUI8DiP9qzYodwqOqu/ik/0kNhiSgCuPrweP8wb9s2pqG8i92kHj+wMwDNbbFC
kIOeskOLmFTaukb5o2w8XfjDkhpIIwsyZ08QfXRTVxRoPWkj77ouF5VSw8PPMaQ9ZhvPxCmuMCfN
bv+NgdEuZFEnyAFCJijGGtpiT8XQ4E+1RkP7QhA75zEvhVCH10pSyUUAJPy985PpRFi/khDg3d+4
JTHUWUll1U2MMNO+Rci9txugwRN0cS9c8Fn/c7mcKU65eBCXQ86jYN3yKOy2x+okbD0zQ6aqXYkv
wcK8/NKSqAiy5jteGUHi/VtDBrV2ZYAvGdq+dEKLa6J8agAfp6Icz8OnTvG+Z05mudddwu2Ll/vH
NJcfx4zVP/pN+dQIXJkZ52FRpYFhm0Ng+igv+DaCt/9RIShLnKUjkJYm5QZc/27KSU12H4taMoPT
KdwYp4sFUf4zy7hKnhgl4aUnnxbZ4sdwmB6pAFM0gKxvjNlK+/7fdlGh3qZC63J15UPoVHJlkZhJ
9HEDBD/dXbBHv2Ng1PIA1cIKSFWroAWge6aVBAjIsTjwKBN2h8hGM8NOML5qdAF0BmbDPxxcNLN4
evKM02lpa2cCoCvZ1BFWANZMMBjB77ev+QNvRtuRAJNbb3UIlnSg15qJFa+W9nayFPdWTB1orRRC
zvdY8bhD2Rd4uUjegwZnlzz0BxlBpnBeOMyZHNvlMulMTwVgO16KsUyF7DnD2+bWcf1g5ofqwbG/
F/Z0xqZcyaJMfjii/1kMsbjGBGcsHmzRLiSNLS1cvrk46EoOZfW1vg+Ax4s1vQI8/I3VGbQFjOv1
HzT6krc33gLaJsj9oK5LrWrizOlxv00+soJOf7rNswqimtf6ApspNoekKJ0ojlYLBzbjo3kO3Usi
phUw7SZO33DhAwL0/XDCUE1X/m/ZJdrn2/owVekXmyvm1/OPLMoJAOFbAMzyJEv/TcH6BNDXU2Q3
pZ5QkzU0ZvGRNaeQ6FWdGqU19Pux1PqaYCibhiv5fShXGIE0GfZNSX5kZRF0Yk4Qz6I1Fl2TwgSr
dr2RTdJECReK/F5ctXjJo4qJ5Nr6Ed2xJm8h12iwcOELhzdnVC5lUouTIhEMMDFkckf3lDw2z+ma
NQXjDMIkvTTT5/iQnOuDYHb2fcFzB3kplzpIPEUyBkxD/B4ooyBssCrpz30Bc+Eq5oL+2U3KjYMx
xlPECBIYYDFOeMiK4eZb1gU1S2am7aFqV2X+2aTMOpde1MIoQQG81H8+Z18uv4Fy7wDQ5NIaEwZ7
Vnc30fYzMj2T3U/+CeCdMKOdgTIGaDfRbbJ08+d6aa7WT7mLlm9AKtcK/B6EsWZ0aNfCjsNIc0ta
EhNgCA+GbAlmqcPcnRe2fkmpKJ8hcjmPIYLJU33uPwFMS86Pq9UDCgP96qkjS1WouerI5Up/re+F
AUoyKBK4ZfD00uXVaHwW5PgeG2tgosA5yvDM5fSe3nbk+3/d5N9PuxDt10Cm5gZsMsicUKdlyLg+
nlcPUxbkA/xJSN6eltIGCzr1m6i/ECmWvNKjfDqZ2w4iQwvAosi2L70gbgGdgEMKtI0JAwCjRgKN
dKiUTACeKGnSHzBJhLvWOlrHgPz5U5qlCaqmD0//WdCbyQ3SscalSMpNCjVw0AMPu4laLdorsk2B
NE+9KR9lO9cXK1qzJuhigZS5BSFa3fgFFuj7yEhb+7P3ezX4V/ZL2jBGbtxf3ZK46fcX58aLjBIk
AcRJUUZG9iBm4YKEX29+b/8oo6q1IVgn3P+rjaIumoGZ6Tiv6QbEdqn/gIdoQebsVccUqwa6NRHD
BZSFY5BiAW6AzO/TVw+8hK2Rv6DtthBMUAjf3z9KEkaj0CAtSfxUxscUpkTZM54HKKyW8qljARTf
4WBRj2COs+8LoSO1v1ImlBmUtDH4RidUOzbOuSgXU+cZbTfh0UcNHQhlIETQN8DVJCDwsDv7Se8I
ly69Lag46kY0tZUao3herAipszWs5o9vjGiXSq2RqO06Bcq0rv/E++yzy03Piip94RxpAIwb6dT2
yk3XRWmNhZdflZkHGKVNSHPWhWd0ZWiNWVqnjpymQo29JFm8vvV/JaPrDQVuDIALMnXrA4HxQRMd
JE4sfIGtqgf2vFz4JBwD9Amr6nPlA00yBrjxGoDW5cQRvgTF9ztUe3Fxfj8BNg7IQjKPEi+dZlLE
uAOYeJk4Pfi81FUFsmqAFpi8OQAjXR/+JJE1gEMmWo3iWltF+/JYFqg0i5YMkvcd92dMTN6u6m0Y
2Kn0cF8lqajw77dhAlNVJeDNaCKlFl3otSBPZBNH48AUzmQqj2mhFKLDXAfV4FJNZ7IRN1uB0XTE
8ZjLZ2nInqHkxELWpMRJ+gF0DHFKxBLMOSq3ur+sX/BUWhBMBq40ZGG8lIrPhCHKxFauU0dGieoT
DHcZ84DRHWDpsM/AWSsI+6fKgYnfgW5pE61L32JKa4Q/+Or7FcZ6lNCIXXNMAKy/8QIwRm2iF34n
PmLEF4T0LgqnP15ijpHhd6f7n07Pjf0eyeWnU0cCtpUIrqNJHVU2uj7BBA9YM0nc7VmEU1smXKcF
yezuuJRk/gWCudkzZRrHFTCwcYNSE0RghfIU2EBX1hVwBJBzhObN1ngACJ4O3K1hVYO6nhTfwapy
JsYdcGDWSA58ARa72gXiupEWjpHuC/i7FxefRPkcdPz5ftvjk2rLGEzRHP5Ya/lhlcKXfuU/og3P
nVgYb1ph4uzx/jkIc5YDE23/2Q5KhXyuVvyCG1MnXMun6ONV/DkGj8pWXie7QC+3XriqzR8kCvVN
8hRY0vqAGdcjekTw9xZvLCUo6cTh71bAfmmYpccY7w3AFstkQz0USeaIAMIs1qD7AmA/6CGT17bl
2Oc6AF2nIQAiHS99PkifmjFhn4Ezn7xmghZ7C/5kzm4gSSUJmHXHG4SOEwcfvwMDQ+Y0tT9abJWl
IKZPvqqalZ7akl0aFp90nlJN4DEDxUcUkM7EmD1+fxHeaL0C2vNKyRxMlItrNeB4K2cLzlAYcDcJ
BTge4zIWF7SPfuRMWw7UdbyW0fEpAoadSuDwAxdxeVNnDh8bskTK0MSVLDNbeCzRpLPihkfRKPal
vBU4W0H/RoniyFJATkfKfz8C9S0RMK6KAByj66ULgz/wUt5kDmPL3J4HO7FIil0BMMaBYNfR2Liu
RDMFhVJjAQ40/1LW9y/CnObBiGIaCbiRqCjSYF2i7/GKLxWZ84knZqEn79m5xqxE8LkgZ0anIGcC
khVB9HvjHPKUF0bWx0pd9IlgodV4Lnww00ObighcuCDNADkdJwHolSFN6enjaErPEUBnCum/HW38
3XZ0onEAc5hgj24WDarO2BNTnH1p1dnG2Twxxkbc+QRByvfzQqZwzuZjQhggNazAykDrm2zRhX6X
rR/0njRkTkQQmCAE2JYgPUl16QAK2YYoqZUzZCk0ooqKf5cIcwLYb0CQY1z6Wij4FxiuAROo07F5
ZzDFoBC+4UQ7B18gYbJ0IEoLGrDYV8+d5rmrsWWXSnD8zMXG5cJhI/RQ2Rtk/ZYrQhc3H9/guuxL
H3jMd9oLmmCkoF4ETkKZAWseAVR3Bs8kSrpaplbKwY0kDTylbhtFRoTRXFDj9bEHuvOhacIdBtuq
yGCHiH9Jc0F8AVUq5uFZv+owH68EHHyGknE7r4tZjWh85z+7OS89l2nVotdQYURHaNN8aYh4zpdh
zhP8mMBixJg03eoXgwi1dLWJLhZ9jbIJPjelBShSRMBwozPFJ/+Gz2E2vECyh64AyRGny5/da2HJ
rq5yOsDSiMzWC+8euu91UgKAJeB7MKCOMJAGiOdBfFk2Puc5EwePgr6/iEfTo6ysenCIbTxMpHQg
Y4t7cxQO9+/77+vt2qhjXlMCNj2aPgHr/Gv5LpS+aDxRjcAv7Riv74OZrtExUK8Z8p6Rd2wEOVYY
BSv0DGVMdQ1/T4j+ZPycTvoGQ3zGbgcziNJZTN503T7hjz2Qp6dUf8p1kKqjM2mz2ehPS++JWxuF
CyOgJwY9qvh22u8BFTIpBM11z1zxBu44UtXryH/w+wXXc3strsVQ2QPfzSS1AcD0GWk204sPFSBE
ACCEid2tACr3+wdBD1FCB66lUdbHywo4ngjSvM4Y9HytEDTe/OS7/X5vgYVi/edr0Ei/6XWyG3+i
h6VOipmbcS2fMkRcW5cd8KrcsyGv0Ou9tz4rHcRDZC0+PLywVk5kBFRgO9KB+b8Qx9w+SK5FU0Ge
ykeqEk2iQVso5j9cdIxApnp/f28DyWsZ02Ff6DkobbwEZsU9+7FTNAUJ6oWbRKdm/h6gJExwOkiV
AF3lWgIDVrNuFDLmnNjuw59Vv2k3BwBafqOavZWMYUFfbnMlWI+EyBjiJk4Gas/YQvZaoWyYM6Cz
SF+vJ+q1ASSixWctv3TSQmV+9oRgmyY3pYAGg79em8uX4sgMLaRJmDqoVonyLKAd/P4RzcQ4GguI
LxhBXG4WYe21lGFE/V9NGeacmZGZrNSdSjY/Hrp+l5K6cwYE+yKizx0QFnhoXQuS0bynVL3LnHsv
sfp8E1YCqap9Uf/3ITNWdCGI2jehEjNQw0KQlnZ4u6GFQmTBI6uQgP2K43FpA+cs1qU4ymJVVSNW
bqkx5y04JDGZwp/QLUrwvv7idDM19Y28XXgoz10rhKQA3kG8BIAxaidLoRDiUcQCY601ZZDlSXi3
31eLGd1DAMhNuUFUOIHrfX1YeVzVYNFNPCeWy5cyKHdgrW2IHyTmfTkzNwp1VJCnYDl4cvy2/15Y
CFUJu7AdK89Jq2wD4JyjK0WvWhp8CsVAiqS1OJ5duFYzWSntSiZ1YL3Y+76gZp6zt47A2gfYAH70
yMCvyWpN4Gz1je0eYrxpnxai3d9JJcrxX4mmzBVXSnJVdxD9+srqz7L53Onge7QlYljWWjPxCZ9I
l3sE+YYS/G9b0ZAxwKXXK2QJK3ubG8bPQmZ2RnuvvmhShIsDUBhBC6W68Jwg0Gx5BNe4xO6KnjOS
staril/Y/FlxMDLTqwqkUjKlVyGXqy6feJ4TgVSZN4NGAiaXHdXbPEsWLuacc0V9mRMFjCoj/fnr
/C+WxrdRVfei6jnNplD1ysOGCiRVCcZLj/VDakiuXrmkxsg28TAL6hLRPQO+9qMrSpK9udXC99Ct
7JOvuvoeynuArRfw2gzvOZgU5173IVojLNDm/YToGtLdBc9IlbNuhFGuFwy7UtSC1t6pxlXx2O5Y
bvshIZEk7Yf/FnjqryyAjWKGCzUEZB2vdYjpazYpoth3tgnZj4TjzOH7e/scIzf13dnCEjzlXNSG
QsI/8qiceuj6UsuiT93pwnVbbwF5GG391lLAuMySwLWRHwhGYNnHRuwLhiBu2+DIsa+JtubrLTqZ
WJIzGyU1wZBt9OkucpWFuOf3AUnf88svpLI2gx+PLtuGvoOZaXAcWih6ACmWILz89jb6gXvnpwnn
2vxzPh6txx2DDm/96WS87rf2k/gZHAMj1W3X/FaMjnTEXuqPm78a/+wg3cGbCko+in7kO7y0DXlS
v1QggMUcuayHygbY1NlmAMgxX655Iz4N8r44VxzpP+pHJtUH5ZT7C8n4mYQT7sbFB1F2AbmRIOgq
HKkEugP3jWM4U9Jswc2NrtYcKbMyoMYKyD2xJTC7N1VugF9X+1OqezDVk9hdqorNvA7xQYApAGEI
shKA27/WaYD49AWALH2H1dWNaFar8YV/CHT2tTMSw3UxiMku3Ng5V3gpkXJLQ8prSe1nvqOUtlzo
Q4Wp8XR4R2reX8phzm83ChECCC0msELqBjXI8LbSgO0uREsA/EJiiE/lwce8o2Z2h5ikhuIfKxbF
gNUI2mgSYw7ufN/zz5tDSZ544EB+h5DweoebiXkcHKA48no1yiX6f4RN6H10nl7wyO+m4TpRoxXv
KmCLr3RpqSQ5F/iiSg0gQ0C2CXBFlNWSWhkU1SnkDyuJFD8gqA8JmKM5XY+sBb9PN838WkhsNnI9
IBsAOCCl3u0IYtwiHXwHs7aWVz2DMTxxfaNlT3ywDeWJ71oPwOfJvxU58RiDVXRJeV7Y8LmY7vIj
KJUec20Cqht9p1GeGlXXVJvDtEJP1MwYTpF/GobK4LIAwG7WsObxxJdLfsEH/jZu0IYR/Z2grID5
Bpwb9Q1RPnLxWOMbUAq1ktjgavKG4dJDenAcJ7EiA2ML5Acm7/RvFj9lkoGfDDpPeoa8ryS19lgZ
Fk9PTAUQUwwGXVataX5I+nf2KS2kjmd9FIKc/8ijTjyoFLHoJchrNmhmLc/pQ2TWO8XO9rLhf5S2
cBg3zOoA1gewZm180nxilkxfOvJpO+ntRgMB0GnwXpUAjnt9x0qvbPgkrgJwuD6B9zo4KaUJcjfe
2yjaIYl23jezEZaYtGaj3EuplPcLfAm4gS2k+oJuvb7v/a9mVekVsSY/+IqXeboedAWdPXJgPshE
JkOAYtrBOYDXi5TEeRpets2C5s1ZVxXz7eCDgOLdYAtqIDbWEsX1nSBf+fW5bLYp/6ZgGLTPyNKu
T5aa3vXJqCC3p3AgnqBialBP5mMssEjvdWZAvM2wD4gKhtoDTxTwxP0b3wnDMvHFYp4DSLDXh6yV
aEAVIiZwssYzJfHLU4jAm3kPbBPNauQHNtMDDLhnPzUwCndJaIDAW5dFPSlXsbb0+J6EUWvH7oIZ
T1RRP7wBckMZrCgCjw8drV7Jsc2xp85dhdJCgDXzjMDQODIxEDABjVIa1guhIIAvO3TaesMIei0Y
kTn4D+r4fd9sTP8PtRq0qygilAaRAOLb663lxUZVa4mJnajJDXQbA2WWiM062JeCHfAeQZfzwsN7
Zv8EFBVFjJIBAAJPs2uJAdfKftRrMezUsd4M1uK40YxyXgmgLHBZhYObNhCQHcZtavB/8i16PxDv
oa9YO3efjHV/C+cXhEw3Iim0gtCgnkWKEKAWIU8cSFu9SMohHTdh+nFfykw5BYlpWZBh24GjcMPS
xSVJyVdFmDgYDM1KUhsKCc/1rt0BjHWHN/VIHluSmw8pUGXS1KyfOaTJn+z7XzE932l1ufwI6uL7
aHDy2gYfAcZ4U8Q0VeZ93pcws5uoEaJ7kEVsKsDCXKtHxzcK11UFGrV6OO5xHQARtStO3oIWziwE
TkNErAIYVhC2TJ9x8XQuUzfOhwwLKdvkWWFr1eLKMjfvr2UuAruSQi0GSEyiL4Lz3Im1Y9tuhJ0b
xDrYeWJuP2SvwriqejAwLsVit8U/VH4u1kb5xKYElfKY+wki+0h5ksafajyFxSH1zlyF99A67BZi
gRkjgghXhBEBxCWaS6gMa5kFWptGUeJ0EmnqiITR49C/lbXV82gc9E9L7/EbHYFBhCCAEiNpjJcL
dXitwoNXUM5SJxhCIOTGOcrGK9AkBXoc8QuKcmOIKVnUEYpqmfRcGKUOVylGCGI+n7UStIAHIDlq
2K/7CnOjlRCGIHpKSwKGCou71sosVYZKCdAfBK4kzWs/27L6vi/h9tk3iZgaHzAngFw/XarMJ9wd
jmvRp4jGCh81ofb1lQNUnGR5D/x2yywp401MjrkHXC+0WICODmyy1FkJOYhaQOKQo/wNg4WxbwaQ
ZB75I2PqewTcB4Lh+yu8ffpTEqkTQx1e7iNGyJ1t3m8/wQ+xatEN/Ce0WgKyM/3UkG9bj76MbOm2
z5zelPSDUwOqIIuOQOr0AjeIQi8oHLxujHdtCygh1yIeb3zUKy00FpvIb64dFopmCiDEw5FKeGxc
y/OCTFbdvisccZWh2G36Frg4xojkf/qFpOZNbElJmlzuhbUMEw1pRgWSmuA7lo2nhiVPw7Bw05aW
M23vhRApZPi0nYQkRBz0VLRljTiqayw8lJbE0C5MZiK+dLnCKcyp8ThEIlozI59wb9I5CKz7ynjb
/THtHLDiUWRQYbB+vfrFohAnSiC/lQuov/yuvlvJu1YdmjUwUJ86ErdLKngT+0CciHo/i6FnEQwG
1OLk2q/qHH2XDvpeFbINPorMqkTjRU4JRgvlZHHG6TbRMkmcaJt5HoEkDMv1qbGumFfAtS4dVNcG
MuK1B84eEOocFWStMGQgnjFimBmKq7fxU808xn/GpYjyNtFCfQOlOW0AJrYKDGIOpimaCTjcyBNS
+zowOjabXlrQ02kPr2IgShq1x7mitG6h9aVTWsBw3y7Bks5Z6KsdpSwmW/mqkMlV6RTBGveaGHtL
LQhbvfWRYQsPynmRw3AKue+tiLKYGI6L+MxrSifV9pK8al8ZHtoTJqfC3WgV2mbJUipwUW2oGCVU
cimqBaiNkO05xhgTtJ++iGaeWOFXjqEbjOwDhD/h0S2NxkDCMZEuvKFVRlq8MjfREo5zmtCbGBSR
CZUon1t3EToQmaRyOO8xAUCUmhKF24yuXgM2sTuN5lKN/bZjHl4QbM2//Em4+7+5tAubgBh+aILI
rZy+fI3QDufELxJSksnUph4eVKLs0y1I08aNaglIFN23SDPxDEiiYI9APycCn566KyzbCmGsaZWT
N69ho7eG3D4lOVHFBTkzLgNUaFMrgYKIBkMelF3wm0TlsqR2wvBxFGzF8co9FKkjfr+A1iFMF4JS
X9DCcKjLaKjOgPP0WhRyIgXYAYXaYc0GOZhP9BkplrcJnPM+LDFh/bHhkX0BugzAxlbeMdV18/Gp
/LPFTC2m55YGFOfiD3wOclFgggNkCt1DMRaDJrmdXDtxo/tg/7SSwkx3wVbpf3CyNgArV6O2jeq1
NNq8Tzrk2xlDPKg/8WsZLTiE23QkdO3yY6ir7Y1B2HalWsOptt8YJATsH9pcCYCkEYah4kFIhL40
31RIB0S67VLqZtIm+mgkHjqAQBMsOCx1NFyVyy2TD41TymB9cjVh1JMchNb3dZqfcXsyOh3xKp46
DRHgXWtA2SWC2wBtzSnHkoAhiH+Oy/VE5EiqxAwB22n7gG5SiDeaYrcq0Exdgf89JO2H2r346jYU
t02jZ/7b/e/6zXpfL59DQzPm/acnJn5SrgKP+bBREr53So7Ijy74oFdtaQpfgDmywdY3eitfJEOu
d8Vu5I0uMznhGIckYW0lNbpoi2bwZjVwRl59uwbopEUNvJymO35H/Kjf/9aZPbz+VmoPkzjKIs5j
e6cie2glEgzvqBpMnQMTXEBgntNtfpD0p1hHJPG9IPw2KLsWTqkpsoyBmhVjjyfre6zvBxM5ywiU
D59T8vS818j7S0DePqQVpzv64eVjQf5tJ/ZEuzYxM+BxND2/qKQUo4l9qhZSjzANLAOROdoJ2g+j
0khBKOAZEukwY+/qC2JvDde1VOp2JIJWq6Kk9U7dHwYJ8VlcgUnTTrilziTh9h5eS6KiNB5MlGJQ
YX1WQqyj8T7ovdWYI0bFarRfmPoOWepPQDKSZIXxbUyMl0RntzqsNVnKU9/OolB7PX3rhfvT0qSX
C87tneQ53QkvImDER/sxhigf9qjQayic962FxDihbABUjAXPRGOnAEHtejOoWzlyaDviGnyAV3xz
9Tb1SS3uokYkfPoWhfnU+AlIcLKg4rc2ClI55GUm4m/AClNJEibwAAfKMVg24b4s/+nhfc181evQ
kkn+8SEo6IZ1j+5BIPGK9ciESrnwAbceGR8AolSkI+H2YZGu913yAo0fVW9wIH6IyR4zuedo45HH
P+L36nEdP60wK4jJ40/x8G3/AIp3qSh/O7k1bTxak8A2jNkStF5dfwHDxKHoJsngPG9fj/tg+wn+
ncMRpaqAPObb1Wp1MJ8Gstl8VOuDs4lNn6Dp92Q/39+I6Xhpo3z5FdTxc3HNZy4fYx+AgFi+KFVE
gBC3cNxzFw7HiROfsC3QF369VLQe5EpZ5YMTjKZbKWbMaeb9Zcwd56UE6kqXlZvJflkMTpUAck6K
iSDg4kYrj1MMKcJzc1hkSb6NHafy/T+Los6PG8IeGMvZ4OTG836PYkFGtsPp9XX/7uvHc7E/w8Ub
Kac/9mQ9krW79shZ2K4TfUWIaToZRxwfkJZoX32wn0KyMdMDhmOdn1T/Nu5vzpxlFSZ2NoxkYjyU
zhCKzFSgTXDZumQi4z2F43uOqeZEXTjmWTloscbbAe2y4Ee7PubQHccwme5Ujlz4lPpUEVyxMhoo
6p/7K5rT2qmwjhEaNHqB8PFaUu4KeTto0eDgH3VEkjAwKPMdaZEB/Z8E3cDodNi7eLqkWvLm8tua
dQTu9b6I2V37Zy033M1dUYGqNhxAQw3kZ2+X4GHARS9evlSrW9g0usG4bSRPgzcdnEbs8cBKcQ9T
0JEWkb++v6K5635xOhp1GaU6G5hBgSC3w5tKQ50/q//FuYD/EiEuTOc0UXStAI3Kixkbl4PTRo3B
xWge9Q5SuJCupSGkf33jpRTKSXQKOGiLFFKQKtol0+PkdX9kzaP1kNsteey3j4/AjWrNtw+RJx8s
MTCfcX8rf+tltH2+/ATKdKJ3onXFEgqYG6/bjCgazMzeso6PcFWr8fAgnFKy+wAhzJONPopYXzAd
c0f5OzgjYC4Q/Q3UlR54TA7+6n/To0k8S4kavd9f4ZxWXkqYLPtFAFTloeyFPRZYRehZ8A3Ze865
pQ69/8dJYprl/66DNhhSwitVDClBaCfkeZ9N3QnH9aOEjLjz2D18iaRD7NEC5AEAK/q0l5jBWLCP
C0v9DcUulqp0IYhdVXxEPdlH7Y/kxJ713+8minh4+2GAEnAS1L3g2r5oFG/AvcD0dpVKlluo60Jb
6hefeUmjWIieHqBVIa2BQaHrU4ujUBQavh3R7wLca+hkv8bwubGO9sQE/ZmnlxvlI9ftpeGymezm
lWC6ugYyt1QG5efoCKT0V/JHEG2rd/ahaImLQTnR1h6yz/tbOhdaIEgE4y7cJ2p6lIKyXBnWQlaN
ToImpiE1RTQFhM0j3snvUbiQvZm2jb7tkINZfoygsngkX29rOoDlp+r40VGHlDTxU8PlRi4Q9pUJ
T5qQb5JiaWZn9rF3KZI6ybBOsyyphBGPve0AjG+0C+me/Q7wKstzSNLoKfoelnqGZl8dyLoByxYU
qhirnq7KxVXo+DQK1VYdnTGytNgqepb0UWYkwkvAkI7dNY2JadX1/ZOcqT9wCBn+kTq54gupXqP1
qVa4o9OC5EEmaWuiiVgR9bb54XQteQBDLiAAkleXt+9Lnj3XC8GUGS3jtmD5HIJ57SHYcOAuid7Y
7M0XVuUmWUJAmwtML1dJKVGmuJKipZMw79SBEl76k2eruD8t9ZbQ2OG/7nHq7GNhBRTEkJSfjzBY
6yWCNDr7faVvLWSR7PZcOIy5whSjHlis4XD612CZH6cEJqKx89VPaDbb04KTml0wsIlFzDDjov6+
tC6OlStcIeg0bXSQqRdUq7YFXwcH9FJlZfYQL8TQ+1pljagNEJPm+/Y4FKSDIUiB8KZqzzUITO6r
zGwKSgbsMzqDEFADDeBaWauGA61x7rMOR9Zrxnz0zPPx813C0Ojxc71+XANcxfKYxb7kW4+voJkN
JTPk6FBGpfnTiqZJm6ZmWocdeYeRcl0SlqyccOsIJxkYKwWqAgJFllKcrPT8omzCzkFEA08s69on
t4UnJulx/Se1v15Aao7+uU1VkyfbcYlvf2xsAOcohveysMu30ff1p1C7jA6DXIm9qHOeBSIcAf5B
OAsPOLQQJauJqI5dr17eMCN3qI5Pp2KpT/W2jwlX8XInKDuoMsD9HSKIV53X4Qez//qRI9YkHPGd
vPt6EY/Atjwcan0g/vsPqvX31z9/2v+cBGURx0is5KjGSeTDS1IfC2WhVj6jxdcLpCxf3XWx4olY
YG4An916tUR9nKavao88mCnKPLuNbtvfqrlIzTEp0bUvvZZMXVe1YTulzOIOgeX/Ie26lltHkuwX
IQLevMLSgpRIyr0grqQreFPwwNfvgXp3myxiidjd7p47E60YJaoqKyvtORWgp1hEpKbmm6kWGwmA
XJRqpSVOwB1K6Zhk27RYnDZe+gDqZR1rlR27GHsr6G+x+4FiTGCehdV6rYumY7H2pticYBGXvMwZ
3+xm4bQPqARjH3OT3G0L1ww4X4l9/vscvQIQf2ME1oo5rjAs+1iPZpL7t0KpUClllCjlcwjtDKnR
ATz3sf9sT+f46Zxv1mtHsl4TJK8znbXf4RzqDTeV4Dt9ER9u5lG6/RAqYBqkLsvDX9tCrOk6d9bH
R33W9HZK0Oxl4xyZz0621dPd7j2XLBc2XD9NYzcA/V149Zdu968/cvUw8VpD8jyD8jOrlzfgXRD4
VrJhr4HjDCj957+KtbMUTPnzOnfZPGnm08LtXvyA6fpffUDTt0OaBjiVCQwQSGTw7vB+YBNCHcCO
TrE6Morxalkb7ECyfwqchQj6/mW+PQzKvA2DKqUtA/kBxgu9bqsWFw7QJl5mRGQhjrzHnLs1pb+z
41drjVSt6bXJlBIrRUlvL1qHNVhcjha3cQ0eD4m5pPSL20sZN6EqiqYpIBJdCZLNmevg5Ovt5Bcg
rnxGu9Nul5ow3BtM9L9+Pwnf8vPSXP9MGvl2iykzp8QeA8rd6bYD1GA7NSqgW4HdlDsc9ARu3W9j
QzGOr6+gpgCEhCUMugWewEz3DoWOFnUc/Wq1cOw0wDc8w9uPokxfnKXEL9vpo8BUdECuEW870p/P
zpcOwxceYfOB7f0trB9bod+w4YHN/9WRKx0YtYBJ40lurIv7VDfr3d5WMGvrmc/P/fNOZ56gCuiy
Q1y6cNUWNP3XKF9J9oCs48UsJAuErJGvsoci34a1b0TxaOctbz1e6UzbxM0O0+1uZVnlQVpAXmm+
kT97YQd/UHc6GyW6I5Z48m1z4VBnYrZbkbTXpgU8EycQWZje3nMkO9x4K/HgbYclu7ngH/6q19Vm
Jul/vWDTrNZ+3+7GXD8cMgD++rq3c45IuWWyDjzlE9RokcFi6Sgpo1VrfZVr042SU6euHA8T9ymo
GMc1Ey/mUabb+UhhKf8rVr2iKDXIGhwzCvU3PFFEt1F+wkLXz0fF+FJP7znsmHn5eQK8wXZBbYXZ
D1AASAQim4ndkzpUdUiqKMrgJYkAxG+Q2iSG/Rzvn9Vz2BkgoFrHT+vArrfCM6oWOa5OaBvZ0/RY
rdRx6tlbbOScaRmBnl19EvVoET9UyzrCJw1PYgwglD1Mub5WRvSPevaX7iJFdzIQCyxsxeyxX4ml
jh2jgSlJBRwF4KlM2SjU9zQsDI84KWc8vry/XVR3p34lijr1XJG0pNXwbgDv+Kn9moJjFs4/b3xm
mALF0eM/3PZcQgvWuNWuy5so/uaoAGJK1y5fdq8C2nhZgAW1+t+y1p/59Wtjv0eutLEAEmQ+YUwA
iN07eVjapGnvH3059eLxScD3oph2l8bj3SZmLwwnLNXnZ2rikwKgmxctTOxUI731WoiXkVBTJ7cJ
GSll8liQjfJw+xVrdNGRhqkOCzMsqwzFs63/uSKL42P3uqCyPKvJioAc6jSwevsFI+GrVqlRsGzY
xIzqet14TGmwXuryqqJnrJKYj1WCm9Z0u7E3EulCE8larouCbLiYDK/Hf6MIbNji9okxoYwLou6t
660oansH4FTFY4DFdQbrSIftVjW2e2BhwWcJTLJwq+7jawhDkRQWZsp/0R12XJvXZdtjXV5ghETH
vKu5cJtmuicnETLqQDgtwBhSOe+wwrTfMKIQC3iNaej+48NfAZZg1F+Hg9rorvE0ZvbjPZyxUeic
B4gYkPExX4hxy1sF0VCz66PaH7GHYBZFw9jn4XlcyWZlo883X+vGJbI6/SdaZEeeeYXRTS9iMAIw
QRhboOeYvRgRBdNIwyVqNkNnFYoMaCK3qtHSBdxXpf4CYIOeFUtJxft34lbs9POrJ7nl+YAPCcQi
c2rhtzNwMneRbzALLtw9loJ0K4i6ehEplTbAtPrlBUm2zDwgHxJvz8DJw8yftq2Mz8o5hCAD5JBt
nLiZD+udxW9BP3gB3LBzyW151TqbTeuA1OhUG/hnk9snVmf1AbO3S40sc+oNiCOky6YpY4CP3G6L
XEdjUkjBeOGGU7Yl5KKFdtwFCyo+E2hgU67ETGb5avc5sSJa2UHd+E3zRERMcXwlumNZ7lSo+jkl
lrGq7dVp9Sc2E+exqs+ZQuQDYYpFFeUeldJ0nhRpkQrZePE936i1gyegHy3aMkKKcUh1QdhM4DAR
BGs8MJpRElckKnrXvAhVyBx1gWzHbAuA5EEFGAQPz4rxiRrdq4pTBCnlHtmT0lnqhZpUi7bB18Kp
w+S9qiybBAleP1nJL4UMZ0dBlpf/qWC2SgIHpF4Enpiz+9cyqZNttUBr/RQL5nY9RniLlaIYIQP8
41LQB1RDX4ny9PhA5ywIBpBk0PmhSwOhCOXocF2WtELCtRflFSYfkMa5TURT1PbtxUvXeNMfy5vZ
1RtxlLPTlGDn8nu2vYibyMRMHDA3udRgqqMfOF69gKoxo603wqafX10UMRmlOqmwNtFQGHvITFK+
kUPtL9TpZvcQnsHUyYuSLQaTb+VobS2DJaDuLj2bJEdZivdqlxM98AbJakjJrLso5XQRCNZpE2iO
JA5LVGTcpBmUtuKiAMcf+GpTRy31jKNDFTTTgtZewt5kI0cqJiRLZpO+8s/5J/kUOj39fHyS8ozn
cCOSWnUaylzRehApsk5RvjefDPcphkYRbtlM54gZxnrIrYP+ncUx96ZU7En2VADHNnN6bZ94L+lw
qNFOKQHz9m+sges026igBR32ufcs4v+tJZYMrwSHJz0NH4AukHs7GM00NyqQWKhOkjkNmOJP40ZA
VbL+joCau8lYg9SvQfIlS19Z9yw3htCtpaoyUm8nF1avrMMNiVpgnNQGgF3lYYmfZuYRwLbAWGGo
CbN9EmU32r5BjaREyUQstuOp4gzGbsRDPEwjVXmwaXoAOVuCCmz2Y4YR7Nd+qRdt5nG++QDKiCDx
MCRCFiLt0ZnioKc/Q/CDEnXaOo28oPkz8wXAVQAZ6DQcAqfrV0eubpjAFjVf4zG68MSW9AI0zQXI
2+zo0NqlnTnJeqsGRmCP2/Ti2WOCtKJgeHaKEPakfPwyYwMHg1l4N+Z8wJuvooxMUvQMGGTwVYC3
fJM8fY+22al9lrHeGAD1VeG2CRyjuCzY0hlzA0wdVpUBVy6B74JyVlK5kAEnnPSXbJShoqyRgeA8
Q0qZYGwvent8/WYuvMApmIZFUW4CC6BcMBRg1STvSH9RaiZ8aRGd6qLcewvaPFM+UAVOBUYfAC+B
IkLPqkhaHvCeijZ9BYQ14DGwE8/U+sAEVFPR6qVyGVFeRZXeg4ebmqGApojOSDrFEIeTXG6qCth1
JbMqAosT7Mc7cI//CWw3BTy46PrDA4Yml1uzG6k+N8Sj0l8iTEH1dpnuRKnQn0jwlwcWBoqVQBRG
LF2ZHmMQ4vis/vgDZkLT2w+gr3oahTDIaB1PX4DwZX901pvpf8b6088KlZUVcF2Jb/DvLaunwxb/
ZikHN3PTgQIwNUxPVLyY+b7dAJ60CLZKhFMleteRLfI6E/Sa9mHU2YN86HbhsVpHm9XCqmee8Bup
lObV3Qg8Jx6NS9vaTtAxoccu0QUwGZ2fU+dvre86e/elGGhr7dabfn8xFj5gLjq++QDqnmEv4J6K
U3SMd4CzAenTmv0f3keL1sl8vNi5HUbhWwRoAMbpAYp5u8NDzjKyP7DwQDF/JqFQ0b9k43lMV4O2
VtSlyzbzogqYtUMjMZgwoNOU5ZbhKmRVz42XIDWEt+ZPjDYKJN+Oumx+vb66rYXxWEAn/j2VMVa6
tK1L0qefX9lyJWCI2imQXpM9MDhhNwUM/uiaN+qDYBC4MgB2iVdKYPDngLhLxNYz/ThAZkIPNShr
FEDE0i0OSRzLcVEPaK1SbLIPOF31f9AIsA0QySbezpcOY7vyQUvIWv/rQ74RTC+87BTgNfWIp6IV
z218WefVnSK2es4bQb4Qvc24B5ikAdcImlIxma5Rb5NGioZRS4QVtbBrP0Xtp+zPmrKwImnmKRL5
KS2gKhIgQ+g4jSBC5GoNr4OgvwygdZTeom/5p99xNtDuDckm+sdotyZrjDvV6f5wYOpy0NowGsUf
vNJk11q7d4w5bCxnt7P+DGvOEkHbtH4djd37ZvOzxMM6c81EUQEYPw9wB5gyypAqWct2Uc4Pl6R4
AlylRkwtxqRNDcIZOM2PT3umLAQqkSth1C0rMdTKKiGEbfcH+U9iAm79oivP9erLcSxMRQNAkgHm
Ov/aLRrsGdN5I5rStFYTGrRgcsOFdwjcolD/tLffL/sKU2TJi+Zs/jBracGCzVnLG5mUwnVVkXm1
BJmpTl4U/S1a7zm3eIkWzMdcsC6iA1uRAT2CFAGt2IlYV8zYYltzJMAyMzdkxByAlGbXCGAr+F+e
XVvqW2qSA7NWjt/SGbAX5yU6n5lSGE736jOoN7H1Im8IOnwGAOM54Pi6NTaX34xvlnhgLu0nZi17
DO8B83V94jBPKC2o16Q9VCCGFnT8LWPEAnAD1BGLXpVjF3DzhvxvFbmV+vxYfX+bae8FILjgMZ19
34E6RiOKqX3VX9DO8QEGSnPciS/qBr37MtoJErDW+05pxWtSmopzOaE0opk/E0kAwNWYY4sBxhrs
QeCq1Jdu8fzS//0y6l1GCEzYtK/7S6iw1Tb2JdWV1OT0eP3T/j1Y/m9v99UrVXdaLXBFCSEe/87z
fvNCMniXmFrK9o8lzS4H425odQcM+11u1R8wuNAQbHQQBSeiYtZeWHrwl0RMdvFqMYJUSW3kNf3l
pRmMFAQQONJDYf/2BO3SNcYPZcF435xQo368ttnbKl0tjj4rvmdG7lfyG7/Z2xOhaO48hw4cd5OY
1jsP/Vj9aOsEVZWlzNrsEf4rm06Xy5mgtqRp+0srS6uOfWG1T1YerccrnHtnrxaoUJ4bWzM98Img
jH7+t/ZMpX/lQjsKUvP/IAYjJxO0CCYIafjjvgKATyv0/aUofEOtP33BbotThdD7sZy5YAf+wr+C
KFVJxxg4KvzQX1SustIM09qSV+rQoFzPMLgdoHE4DpFMi/gfIVKMAsh7bYvylCeJNlH6tc+LL1qf
LmjwJPXuNl59FaVGgoRmeI3FUY4oYp75So3tICnRKFmj/yQISPw0tOJnyajCQivhnIMjSah6YIYQ
c5vSdLOubk4KahBPYjAVXRX1U8eHFiFPw/giZfyW1ZYy7jNt8ajuYNSARwSM8VA6Ed1nDKJ+grys
V6FZJjTlUs80dIzrFUj0xm+xxmjfJnmtgeQCuI7+R06NUQDy4UI+c/YtR7oFswC/jIr0zZGkVgNx
DbqAyU/qv3mcaCaClbf7SPijiHbUg0QHrDqj9ragfFNanz7mCcRsKqqpIup3t7sdBHwLkmefRbMH
a+RIE+8Zt9DTo/caLORQ5nKpgLFE3kwGxQF6ECh3JRv61s/4dLyY3CsHUJNPp0GxO9Or12bBBs44
Y3hBQcSDIqEEP5mSJMTyWHoZahnRum6M3qzQAQcO5+R5KbIBcPT9/qF7GhOvElAYRCTab/eviSux
jgs4/RoYS/ZaP3qyVdVIBtuAN+ZUPSE1Hxhk9MTeTniF+SS96L0Ned8yDqtmvaz7U2CoxwGuhJEL
gQQY2VZm8r+9ENTxuclAbIgZCVX0ddZH87sBGvA4e1Zkv0LTUUmQhwiTvEh2aq2EsiUXopZbeYrs
7TfY6z3WBpscoyLBquahoYoSO5il2LLZoQ9SaaIcw8SyNY2UZnbWoJNV50EszFgaSCEE3Y+HITT7
zo/kdTd22pOQtolwyJW8T7bikPP+vgzCkjHlgPEEHdzdBeuMOeooWwAr8NEhzWqpfFNypc2PbRSW
2rqv0S3plFUiFHja5RA9omOXiLbWJwK3zYthKDd8KntTDYH35D3PsQTDKZ0ncHaWVP4ZNjDoT+kQ
JtU+kKRAMUpgfoPNTiIAnM3LMEKUp4kAPddkMayPcdoVkT2iY6xx0lxTS1MciwGjGUMK9rvQY2Ig
8fAJ21iSxwvBiivVPgSsE2HjSy4mbfYlSSk62fVgRJbsM+ULHlxmsZczgYv6gFg8yWmniSulBzD/
k0KaADNlQykwOl/zJLeSSkkGbH3Zh6OhdmmefmRArJKtEAmD6qtWeb/8Eqsm9YFeNVZMtmpyUes2
PsNI0QsQbYLICjAFm5zzOOJjopcVJunAaJBGstu2ihReQL/gY4wNNSAM0WtxX6DeU7YakvK+3yjg
9a7kjHv2864ZzQT/m9Q6kRr8WWhZdok1cPhaXeG3/rYqkRj5SXwuTLpN1SZS4DJNI0vv+DUF2iNS
pWs/aqGua9DXZdo5GZNh0HuQGfIWadIkNz0CQGaLx07ji7RI6d26ZMAZ3QwRLzt+noTRruG1ADxh
vOjF0g4JGibceqXHZnsmQULMgQFR8UsxYb4VRrFh9LRt894awjwDIXzuVSQ1qjKXYkMlmAcG/FWV
DeXZB7uhEIE5ReuyU1EUyrjLFALCkYTvE8YQGYxHrYQs5kG3rGCTOL1AsqIz8S21v67Br5oBrTvL
OKthSiHdkpzNsHlBV0tgS4VXw2H0rY7VXsewpMbobdWlZJ2mHUeOQCBIFLT3DmQYVl7IVOxJUnu0
zIyaXKoffqco0eeYl4Xk+AMjVyh8yGFrtV6iDQbPh21gc7IfCzgqoRfdUQZKEu5GQzZcMMgArShA
UO8kVZlkQGwhnPbFZCkIEVi/8SVzBN/bXw0pnsAGi6UfHIKyCBiXKzMutpLUJ7XFqGGf21zIs0Wp
tyyTjKaPYRT1p8syxgJcy/jaA9rHB+tR1/9deGRmnnTAJaPiC6w0zILQ2E/i2MZ4hfPxEtbg2I60
bRtdWHathBfUKHVN2vfZR6ueSfyJfhydBOFP3xem5v0NU+C8aj8LnzPz5v2DfCUAwQ0Fb+p5KNMx
Q6PJVOr2babWQVrHOUgnqzonmSpxHkubfhn1wKKqjuQfakZYPT0knWmcxwB3lb1kspraAqO+SGpo
Z2wTmRE7pPZjaTNhB5480FjBawGih0T5xkI5OeAthhiHSCJmVoe+hb6Z98dC5kqSgNNC+QANMYBq
+W02vHLRhLpRIzbA+GLCYMAc4XhTuFyD7auRnJfO0ohBjFpH4FVbiQ9IDa00c1U15cX5VOqhRzoJ
CHxXfOqU6xw3eacJBHzqAqenoyFLiJFD3mS/mu9wqTOGOsg7WZRDzMplWfKZyu/hi0e7565AZ/Xj
faVcbloC7QNWlT+KcojVFHBaEKahuflb1YDWqBdLvXcLG0fHUFLoJ5ISKPxe3ocpnL4R5CmDLvjG
sEK2/fGyaMfvn3VNRVNkAJGxpBFQBDBFVrkUCfs08uw22AmlCehc2xtz2N5vLXRVtjYFoOAtyJ1y
i1dX707u5LtdqalcdZmWqpCLYsK4k1GjBwlFiNEUFX9z++rQvS41+tJzy//IRHsaimoAQburEUts
lxRcHAj7brDSVSfrYLfVjOoLTxawA7i99r4kcvYoRZBPIFQCHhwN5Vehk0psoljYI7eqJjormpmk
h9/DObr00dJRTvbjbksRFQLtFU4vf4fVG1Zq0oCEdN/8ADhw1a4YV3D7l/gc22hHe3x+swv7b1nA
Ubs9vq5tRqnTMmylpKNFgDvLcEjP/nduqp+PJVHv0z+HdiWJspqMD6YYpYMkVTWk1gb4409B4DYs
KSQVLNzJ4W9XFIulzMeTHEZn9+GHGk3kJEDtbI34OKzKS/WprDtFly+Pl7e0kVQOvipZTx2FVNi3
qRGFmUWEvymoSQEYEOyYCH7O6/9PHhXBB2hmKbwEywRiOzIZbGErpR4fo+dywxz/f6KoK86GWkL6
CPrInOJn4DpZHpDgzwOrL+EcL+3h9Dpc2RKPaVnOr/PfNakv3CtgjsMQcyacb3DCguLfvwPgJgAU
9i/rA7wlSvGDbowTgC1r+75WMVfC6klSWHxxSNBYy4Ct3idLinlvKQHTiyQA0AimyPw3O3G1uphE
hYoWXm8vBaAeLmuLeOo644CPODRmhnuHBp64bHUmikFhfGzAZTMw4hJ81P31uP0K6noUTNT4+Zh6
e4X/O8ROnmFOdcEbWxJBXQWGB/gOMyTevhF5O0rWiLM6cWlWa1YI8lcA/oYvBiSCW13hNG2Af9l6
+8qv9LY41mTXaAsdAvf6iGY0/AWkSxEJCNo4itLAgHJnDFw13khv3KEQLDb6rrRDgomZqlxIBlJu
JQzXrTTKQA45SO7QJhS4vuBrRpNmnM5UYmk8vsx0dw/EqKiPyyAoAKA+UmF3ih+kUaGEkVuP2TrN
T6GI8rCRJzrCKjMqXhCG6+DRsLRRL8d1J6ARTyl0IK0forawIrm1vGEJQW46rNsX7/abqKUTvmDq
GAkQNxK1DclOQqet/eSpzZa0n66S/64ejKMANwBqNjp/KLVJmgk8DoPErhrWJlFeiwxU0XAy/cDU
nlg9cPlQ7/9q0oIJpTFzJrkgokVrAiD60Fl/FzOMIehd8iZxGyB1olhhoWSamZHtO77FmYxVmaqJ
hi69dFJUbtEs68hgdKrtC/etLqRB6a6zu2+hTMCoRTXwQtrETXi9DY6YBwtrDBQLrZ4125b75OLM
yL4FyYlUxVDBSDDUOpOs0ATIM281mOY/wtRUmy3DWB3Rpeg1yU5pYHJRpPuHkpgROQySnnwI5TpG
+oB91RaZY+/vCjgG4AGCDhPE6HdjCtEYDzwp5cQlSf4NNGA4Rv3p8UW5NzC3IiidDAqArdSJkrg+
+jHzdt3LJrJmj2XMqePNOqijEJXWBzQnhGB4BExPY62zkdVnK2E/WppkNLXOF9aw5PQtLY0y0EIb
SgM/QCpIHGN2W4UWzy+EWXSufVIy0DhNOMVoFkDSljIzbOf7kldVucuUxK6UI1eexLgxOjSmZoOZ
SGsNCMpdFTtBsyD63tG8lUwdnNf1jTDmde6m6ulDyEtLTYxJfbslRraZmOtWEnV6lcbLWeE3uVvE
tsKZvmqRCN0Peqc69X7Qu2DBhZhdGbhfVRUjOpMpuX3zCiFNI63OsTLxnamRYlKQ/yzekSPUQ37J
QZqxyQDT+FcYZSnZXkxDLi2wuKY1ouggNH+U3CmB27ZwB6Zdoow/BKHjF8RNKF3QJlmJyFjGDc4r
6IhRcWs52MBpVzAewER7zjv18hENW8F0CRcs4fwBqkiy8GCXRfcMldrQxqzhcobkrjeuy4AxQafD
6mWOSdWLwh5Lb9dHCw8BXQub7gU6G4ApjeoqiGbovBgwQYtODeTCDf+Mdnb8ZIzuKIK+0FJh9/mt
0aySi7LMIHLv7t6KnVTryvlkq1BFclgp3KH5I/5NW7RmeQn8C6tiMBC8kjvL++IjR1T33WGItUur
Gn3/roAjW/atxwdOF8/vtoDa9br3kdCXhcJlVqwh2JEdX3hgavdbsGUkRh2BU2U0AFRjlYCT6PQB
RRkwiVr5q7jIK3zv4d1uy/Tzq20ZhwLtiQVOI1qPQIxFFwhyXEa2wkDom7Ynu2j1g8lI5qha3Prx
LsweCIqvE4I35tlZahMinqiskmWFmxe5MUiITgffiHs74pEcApEloAX+DwLliVUPgAKYBqIEdkPt
B0gbF24lvQFY32C7feT5JuobVY5Wo6Xu3hnzAcxrxDpgQUdamp7hJ8rIeEPDF246BG7sZQ7jET1H
bNxoSx7t9JRQBkQSYRAnmgXkaO4GTAU25cIyJBMsjGfGDpIz+sU/8AsNLXM+3LUc2nP2ZSHgxghy
Wjs51+cRKP+cHh0Yi5gt6MYZC87cHtUB07N748+g+6fAUlcpGvnBUHnS1kvsGjNOEL5HAzOqJKgK
+hdulZeVswjGKyVuWURGnkdGVy1s7ZwEBD4gHoKJFO6Y4fiiiXpJyIhbhSm37RU1sCIFZdfHmkkP
gP4aBPRyTpxsE5MTzS2j5UXLlaQmbrHmjakZOl6xlmhJ217f+Ya8Gq3kuTAu3dSRlRhLub35Rf4r
nXroco1B1Z9vIF2tSvSGFNyRD8Jhwer91l9oLb1eJHVaotSlZVNikfwmOzNv4QrhHatHJoDnxZ1q
h2DQfV+IX2dXxvPYXwUagk7/WwUpsxYEpiiyuvEIxKh0i6rlglGhqxT/HN2VCMolkXyJqHXcE1db
8ZvoC0Bu3rtslla14yxvK4OZdWlwavYFBabjf6+KOq+x4sQwr7CqYC19CW/Y0JfILD+zbbhGbVrb
RM+qHVgTI+NjNZ3zFpD+RQsH8r/ylH2+3c7Qj8Iq0HD/pSzXhcpAssgzWTBwOZm/5xAlqBFZuID/
g0zgTEuYWFU52uWTMnD2xEg/uzXo0HnLPiaAVN0swVzN76kMLx3r0zRU0G6XlvSYyReGjgAkXnbi
VWIzFjyhwDOqnQB6k2YrfE+I/T/REiH9XAQkwWz/l+TfDbh6gUtAtqXcCMnSoTdLAClJz+h6OIzG
H81stsrCGU7qeHMJRaAagsUYvDzwwJD/u12nVORNUQFQx8VsUG6UStCsZJB5WyUiMfOxutBobWCw
vZVFPbiBx2lR5sfETftzGn3/HT4CcHObTL0dNF9XxUOFUknx5AGKpdal+hB94L+Hz7LftBd/XQ12
4vNL6rS0fuqcu7LxOaLim2ThDSDEnLIOuBMTvJMxMNhAj9dt7ERABsRM6eCMnaFwC7b+Pi682RUk
725PQNCEXuEFfEHd/Xgrz/tJwchGDqPQmdVog7k7H184sgRpP53rzblPWReURTFhClcEXfKU1IKt
w1ZuGhe9IVYhP7XchlcyIwGDce1/Pz74uz0GO5qCZ5mHkQAfAw36GCpCQ4gsly5Jk7ci9u2sAP9F
07w8FjOZOWpJKKsD3ANcvggG6Xp/1kudlID83a0G38qFU4ih1S5HSWxp5GJuPdeCKHsbV9jatIEg
9Aqdo7ww1FTbj2K+sG0z68FAx5Qcm7AtQMl8e0SKWBVoAQqxnsItQF6qBhelsHNtqcQ8owpQBPgZ
cHKRPqatOBeKwFvuhtIdXsREF43ySESr0ezHpzOzaTdSqMtfyF2r5uJYugqbGVV0DK0ROePHMu7v
kgSdBpwp0oksCOFpDiTg+hToTogql5MZjP22RADWJ1e2JuIaM48k2YgrLzaKNiaGxvtE7ysmtto6
XqoCz+2pjAuGeZnpD5kyK2zall0hCcRllVZPJNFhw69YzAxPCTELv5TEvbesWDeeDOAaYdgJDYiU
qkRZ1PGJ6pfuWLyP/ldOeNS4TYFHoQ01aKHLV0xxTPLg0he29tHVvlMDOo5zA3Yl8a2BWoSsNOj1
BOTSQesBS/D4XGj0POQypu9DehLIwSgy0aocl3GbsZ1K3KbUVnWWGfJXIEw0Gh/cJqqM+FwoeiCs
GHaTxKGtCuui31eB4qieNYj7EkywycvjTxLvjQUmKpAqBfAFwKlU/vZyNc0Y172qwMcdyCvRQqOO
xQVnc0bjFR5NWaiVCBqY0SgdwDRV0Gcdqd2CG00+3PQYBIvlBSMxo2iYlVYBngEypekO364jbCqF
jHFVu3m84cYfomlmFGkGH4y6IiQL2dkZi3QjjLrDSe5zciaXtSuVqsE3h6D4aou/ofzx+GymX0MZ
cpwJniVBRH0HL9TtmlBh6dsyyBtXrj8ZdLOpGkZvfBDL8XuevUgoxTyWdx9uIRgABgnSiAIqElCI
W4FC5xeCKHeNG6iOUEeoP/ipKVVvdc3rguZWa/SLhYo1fOVndhuv8zNACrR4A0115W0lrh5/zr3e
iEi+wfEEywmH3thJda8cwCRNBiYRw8ZNs2Mt/1XTXaTkCzdyTgbSi+DhwuwganmU+gdinjDAXWnc
Ej2dIYj6cuSZ2v9t3hlLmPIdOMRpmp8ewCwyVq6ipmjc0a4RHwA8EFiNwCNdCpfv9eVWzrTYqw3D
uLmEfmjIUQdkz1hLjZwoddoRDDELV/reakyScKcRm6MN5VeRriQFQicWKBY1biPIgVFz/YEHHuzC
2cwsB6lsjoW7DIQyIHTfLqcivj9icKB1M9OODaSadXEhzTvp8+0FA9nGlQTq9BuZaBGamFsXLS6A
5APl3Fq1n5by5fQ4O6w+OJonNAGWn4gCaQMYKlpeNkLUuomY7ruz3MGDr9daiVHF8JIGT2NTvLF9
uh4qb5OA/BO4j71oV7JogPHePwdoD8b8f7LPM0MgpzzMd/KY2JhpYrznx1du5lzxpQocVB6cP3fj
rerQcAhOSOt6asWs66QNrbYa/j4WQo/c/Od+/CuFOtiiLPuyGKrWTcd944N22UgCvM/in+Aopr0h
HfwO06lafuzZ7KX4kQM7Gi2fTxbsy8xifxmUQOGBLgHuF2z5SonbXPYKNasGF63RutY2gPB/vFAa
5GFaKCTApsKjBJwY3a/VZkLHFmk7ICGBOXfhLX6Ozs1Lv6uPgE1xZDMBjGh4VAMzGK1qzevfsvX4
C6YbTym4xMJpRtsv3ECMOd1eISaIu5ip+MGtwC8hp4HB5dukqs3HUu6fQywTY5kiJobw9P56ZVcb
KSd5mo+9N7hc1q9kgEZIwKnIsld+KSF336KADeWxlqmtA+TP4nSkV5K6OpPZuipHdzBGs18L2+Lk
A324Nzozs4YtJoyPvvETOePp8Qrn9vFa7vTzK7lhGjYZy5DRfTOPS5H3pO30GV3/7ml3r363yEc1
j0mS0f0P0q5rOXIkSX4RzKAz8ZoQJQmSRc0XGMlmQ+uE/Ppz8GGvCsQVbPtsdnZ2Z8wmCikiIiM8
3A2mbj7bAwe3nWbex84a6nQhO75cvVmONFREAB0DLA3mZ7qJrPyG7tRdth039WttfdTbYSM4uouq
NLQnK8uz85Ubt3AhkJZjwBbdBox9wcFcfutIR5KVXS67/dDFJvD9zBNeIjFk6rcm2pBBQfPSJB5o
sk+5/FzVTl4FTpx1t6EHLnkUKQt93Lb5cRxseU1X7Xe4AQZr0glEdwLPzJ831dk+VAGIl2RfAvwf
8HwzHzEENsp6sE36AoQsaqo7gi42aMMr+ub66Vq2jBwZ7AWgY5vXIAjNUaFF8dKtgDHpgL3IaMrE
fuPv8vo1hAL1dXO//R4ALgoE6oD1Qe4/90qUiJEwRpHqhpV+owmFA6KblYxnIZMEy4aIchoScqpp
yuyoSQNJ0VM0VJcHdnEXeeja7kbK6Cb9Ttz0WLiywGKZdccqtRTV4RAPlO4kJ7Qks12tJP72T5c/
ZnbqIg/6n7FHVXe4F0FKoB8kUF8hCwvNsN/VzZZCLvlxfIZc28C3smM0u+sL/ruIChEnwKrQhRKn
2YB5uT2nZTeAU0J1S1UA4NNUpHvM3JDsqYhkpjf7JLiRm31M95rEyEhNmjiR9gluqe7z+i/53an6
+SUIvdBxQbl6XjUWtJKU+ogBSvJFE6C+mcpPsX8rmOGdFt6m4CIRNml5Ux7kfbBX3ehev632yWn8
ljxbZvKLRLaAXhlbhZqgARpXAsnvfAyMSxpFE9xAUAb156V7iKtazosIv27gXw3oL7lxnyp//6rQ
jy4FPMtfrq/G7x4FVuPc3uy9I4A5rtNT2OvbDdl3R9eATMDTh/vwZ+XDlCnQXjp5WAKfENYcEPxf
KC8/TSYxplhzlVuI/VJMaNz1o+OfMOqmOZh6TTYdZV1/Ar6vypl/KJ8NyZFv2rfxnbQ3gjOqtsyd
kdxr+jYTerOArHTpCJtQXRPU+B3qLn/pLGXgccVboqcaQDIt00towo97TV0DO/wOerCCagig3XAT
GH293Gk5kHqf1J3meoMZVyMzVLwiTiGmyfqgYmrAVBUjLHHsrGVEv0cEpj1Hjgt+L2kaOZ5ZNjDY
PaRCq7lh+aUdhEk81MpqqwXR5rDl4e0AUHgjnsZw5ZMX1/XM7ix10QZParSaa/B8z1X4mGHHi3/a
OzrN5BA6JZ2zgkHFO2GI81Fzm5C7I4m3LeUbRetXXn+T8/51mM/MzPJ3NAsD3eh7zdUSbaN1iW6S
ofiqUJRNjDa1w6QpVkLWQoScAhVq5tg7GYXty+MipaUHNVtRc5PiLa7A+O/UsXbCqDrrhHAb9IJ9
3TMsfSHUmTCyOXGyQr740l6ux0QZfV1zuz5jqv+iyd0m8h4yjE32VbrycUvxeALcogSH5BkisZfG
0hCzqaBr1VzwTOpMGMFalGcZWXFBC9kfQK0/ZN9oF+J1NwvJQSNoGGeWVVcHuVhGweIcn9LkWdUw
k6PaOg5KbxsQiLM78P4TcFN9xplTGtMMN0bmDOUtAtiKg3OySe3VgsJiwqBTCXxzeCRjmma2CFoT
jo0c66qbRcmel5RBtNkSsL8Y0Ah0mWHq2NTAN+d5Xm6OHxAvwNzpRBqvKI++sS20FwOq3g+Q8G6b
YxKulcZ+N+nhNjD4OlGVT/N9cyRCNYxc6ShCOPgPmaaYMjR+q3rrWWDK/PAsQKMb7RTeQcnWGsSn
em2Ka/FAnpmfLU+vomCH447ktMdQJg/ASR1GZWnVPgbIsJrARhiDsnILlg4mkOcQnSMAzwAXfXkw
wUFJOjIgaHlyXW9Q4IrAewkdwZW7Nv32uTuBNhbiPl6RgNXP3AkpFAwEdwpyxUdk+LatspNhHk8+
c94N5nxtQnYjmtB1dogrWKZtH/cv9jf7OH48PTQHcE3/CcBS/wBGrbft9n67fX38e/8A3kDrYPnu
62HvmYf7NcjU0nac/+RZkCxo1/J6wGnlIzf76IkMh46UTivdSoBrXF+fxSzl3NgsYnmpP9Z0UFVX
AcS+qPYAPMrkSc0c6VMoHVW10ydlT49RcfBAxH7d+FLUOrc9i1qT3nUdZdgbJXlTUbzsKgtT7Ndt
/Gh7XjsAM+/ue2JR8J6o7gFci70zMfaAQA00TDKITsmk52THds+oBYUdH3P9+/qI5zEkx621J/JS
AkoJOMwAxkdFeH7LY7VRlCRGnPGH97zftlOc9hkfb8P6IGpOlaUr67t0xdATAa8VvD8SotnZLzkt
hYkzwS09kWkYoQpWegg/b4v54qJIC98l4YWBN8jlJQaiIAOMK9FdB/qG5u5xZN+6pbIvYhPz27O+
70KztHRmR0BxPGzJLnl9ThkUM05/1gbhlu75+S+Z+TA69Ko8ttO3aofB9ZQOL7B3ACFWjtPPJl37
4lmgAz9DMGQEX5yyYQ/+zlcDugGfNTNYdXz9dB531Pr+0bixDPPuq3uFSBMrGArMYMVzPiYar9i5
P+SQ0HxuzDXauKULBcJLCeIjIJNGofVyO8YyoFlYNOCOAGNHM+xbZZun7cqpWlzpMyOzFRA0XkFG
qNbdHr6CAmEJKpQGjKL5x/Wbu3h6z+zMAkRNUC3mHB/T+D3Et0iNQZEyHlbyo+Ulw6z7FIgwMTD9
irPCjFjRzBjbXnfBI4SHwrEdthL4Pa5/ylKGaWBLgLsmqIuo8qUREIO0fpBlujtQQCafMZNQPJEe
k6IoTuSf120tbs+ZrZlDl0VwR1VRqru+cRi/xMgqysqU6rWkecmZgbD1p+WM6P2jAXG2blLbdJUe
lLpbgMw7UnZ1LZpDUFp9f49kqkcz0TBO179sIS5in/C8RRg3gD+YnW4KVma/SBTdNbRhOFApKG0e
Spux0G9qVInAxBOuWFw4ghCLhT62CkqECU98uW/GoEKQQ4BTUSrwGkWo8LT14/WPWtiuCxOzKgEJ
cxmEEfAnUqwyBbBeFWWT0UnTNc2YhYNOMG+AR4A4/WnMDnoyhj6PJRgqyz9AhgSYlh/6lVnCNRvT
Pz87FCMXiU8q2ODxO76lIVupX4FDL64XipmqhkKHhuTt0oShD23CBxzvPtEz8HsMj7qOJ74qgOMr
xhjH9d1ZOnIY9gJwTwMfBp4Ol9ZkP0shG97priDngd0GOTirRxozrw4wOpWGwabJg5UL/KN/Pgsx
KBMTAto4zEpiuy6NNoUXNFIq4hNBEH1DwNX8HG2eK6uD9GMJIY3SvPUZhCc3p7u7tztqndgAzbij
BM04s2MyGAA7tpa7LC7E2W+aLUQqAFQIrgecHoM/8rCnZkwbSDOgEQNBZdZqhcquL/3SWTpfBfly
FaIKLCiYhtOhFvWgVKdI3iXhSod20QTcCaiAcC+wx5cmuqxPwSgk6a463nb+w4gxqo6u3O8lFwKA
2X9szJyW4YNIPeQq/OTYffUS/xLy2r6+Uvq0FL8OzJmN2Z3gilg1qORjpGI/7J9rG29qk+Ps4DWN
P2JWvUIfqtm/KqxykAQ/fuemMB0sULkyDC/k5ul7d8L12ekYCApNaNNAbtILWI//OZGSgqoKOcxL
a0IaSWRbzbr/l+OlKyiIgH4CYJT5rW5rdeiHnGCzNV91ZD8BnVSavxaDvpMbOb3VMTNlrazawqKh
ZgrxJwD/QII2WzTk6bHUkYS4Gnkakh1eQDkUu+Q8/u8TDIz7k0ldHXP9IDm/PGTp0AxdJYUEaQxG
GMRMya2kRfe9q2m3cmWWLun/mkKz9NJUkmlVqWkCznNdPURq+6z28gsJJc5Ah66ZAbRkneuLOFc1
QhN6GgEBkgYIr5+a56VJP6GwGabEfeUQDK7woHpGOcdKzAjvLEx7mcltzcCn5XCL2p35KtvQxtar
LZoB13/J0l1GcgWddVR9fw82ZZpW9olaEdcQ9oJ+L4rfBnKf6zYW1xewFB0j3Mjk5lIRAom1ofVz
4pbBGJnogd1BTx6lGQ01ZeVujDbXzS1+ElR+0POetKnm/NoALo1y6HHigg6OaZhHy+kHH5+uG5GX
Aiq6pqiTYxAGAMKZZydDoArh0BC3gqpP0B06sGYhbg9/e34nJqyljkExHCnelToqdOoGjH2Jd8jG
mmXbUDj1bczQ52C94LPB6278AORJEPVq7sQ16PHvqYTpsOESAXYKwB+mxi4PW9fzqq74QFwvSAEV
V5yAHzo89PydzC1NMnWMZ5i1bPzDPhBsgjrNeqHfOHPhVadQsHYoxJU6KFATwu8FMLRtPBQbVzqb
P52JuSc/NzWdwLMEquowJyBEMNWYrdPjDw3N8gF8/ihXYEQJKLJTtushA20gE7hFGtCz2PRB/D5i
djFhd/7m27fZMcQqsMAwg/39fWMa/5DlEcA+gOgE9kich00U0DMtAYOIG476I5KgR70ipen1srhy
337Sq1/LgWQfsixAj0Ii8HI5AgizgcrRgI9GpEp2MWstyRnsmt2ijbWVrNuQfbfsK2HHfFeA5A0k
Eej6SjZ8HcOHX78pP++La79m9rKSJsrqwsevSfSBqY1lgOvzj9BtNL7xsoOeulFQm4qOmp2B+RwI
KwF+D/mVejfkttrJYJntHZAsQWUJsGzhYCg74JatQj8M9VaJDjTCczo2OY9BEPwqBfu0D1kT39aN
UwugBsbr19QpE90QqmZqWludDrEHf6cVg6m3ax+Llb32rVNac3YQhQiM4GNP4BVaDBuCqBejm9eX
c8nvoFWMfvX0pkN99tJCHccF7rhPXdLf8RGcneEjVcCA2KyEqKWKDYa2QOo+gYcAwJjdKTQt/DDI
sG0V7k3OXsHJZBHkRujJMUQl0GIYmP3TTRymEwQr7O8vyr6+VKb/KCpw2xS/pvRnYNS+jy1UIpgV
mWsNlIUKAbRgoKIxqfXoij57abalzIkSRNRV/A9x+Mj6GoxmH2X2YWilrdJ0JVr+JuOAKz23N8tK
orIvFV7AHqGfon/jKU4Jwby6c0mAqF2UTCzNtGNqYhmHMOpMo3e8bBcgKdSHey7H4KHpzUSylUHB
AYQoPFD3qJqmD3VpJdLbIJkjtAZTgRXlKWmfafsQe0wb420srE1WLIaFad2mIQ5gQuZQzr7pcr/U
UuomO9q/eeDUC9Bs2qnbFuLpqtuv9FqXSubk3N7cK5FYN4IS9lpQpY55+qIZL2ITmPqtlpu+cV9Q
eGqQI4yhrcf3oC/0tHEl05sLJvzkXee/Ye6LAhAVTNMIbu/dioHpZQ+gGWchdGYkyzA2mP6Q1Xtk
MKZCnDEF0WlvE/FDDKtTFUDXyWPS6tTudGTmLgN9W1AjoV0EIPIsTHIxEKswxpHqsP+uUqIClH8V
hanr+8TfltGK/1gYQ5n67GihInuHDKI8O8IlJDKE3C+oCzUIpba1Ow3YM9fv30qTpzUbwf+R7677
rKVG4rnNeQ8cVfbC0/0cyw4ENCh8nMDst4IN8h52R9lLBj8BOjQLApcuBrGtdKU3/ntsEdf27Jvn
9YhBL+ugnuxrvcNr/dAWPZCXLdTyLL3eBENt8voWRLlpdlBlq87XBkMnX/l7j/+z5j9IlLOw0PR+
xLUO9kuj2CvCK1VMIu5EBfOTQbByxhfPEzJfSIShP4juwmWAiNRAG6hX4VoPEgN7lGnUVoKMNCIH
Qb+TldKM15pFy67kzOYs7IG4GjSrAO66imKrm45ArxqLi0YwkA9M5y/Fk+T9vX6mlrJ89N7xPASj
EOYiZp9JtagEc2xH3VATLZ69ikDj5PHjdSOL+4ZaLbiKwV4JkMPlWg5VI6l5RYkbRakZyluvSyzi
2VytTWFNWPPn5fzrkOCMgDEdFTq8ei+N6UILvHoNR4DpbyvaRTsRsui4kMxnKrpEPns0EIcDsECh
CzdaAvtEF2yrH+/yY2e9TRgpj6W741PH/iRmhlQO5CjoosjO05/rq7J4wvCWQ+EBC/PrvRwIulxn
HRy5FmQu9XCCh/gQNxZeIU489O9xVYLC/fW60aVID1kSoIwBBwUiY5aOiFLeoB8Oo7RWWBYjGzmm
m8YA9VqOnERaed4tnq4za7O9KHkVR6WGA63DJRbypyr/GfBau/5Ji29I5BMYb4SaKc7x7AwPRhpn
shDA9QvPaVOzRP9s613TPfr+a8K3CWcNgH1iiGh0E2VuKm17jYD8IwcW5DMyboaJKKABDdVQ2JVS
vHCfb6pwU9BN0W2v/9aFm4AMAaw/YBsHB8pP8fXMg8WqMgYd6OFdvx7AnP+meidMDrK4u6uiNcKr
hVkEwPEAJwc4D60lY/5Sig0y5EYyuTAk+shLym0QbEayHSqVRZB6zQgbeWzFKNK1rB/xN2VQAj9q
3cr1X/RrEzYQnGUSimxzvWBfGnlZCC11Jd8ONDvPN+mpqUwNhYUA0GjpVK+F56Vjfm5xlg2QVPWj
KJjcWoi3uj8Kb34W27nHMeP1VcXda4eU5PrWrpmc3azGy5soGWByiGN7VJHX88c+uc0xpewnna0K
2sqk3prB6Z+fnaUUnzfWbT8Z3Hv7tA6Psfen9E8Qa7CysN1e/7wlbzVJJMKxIib+6lRqjazUFSo4
bgqhEqE6SHTbCUwHihEEuvS1EVYSrMXaHiawJxa1aWjvJw8++7yu6jKgJ4BTkwGRofseryZ/W9wp
DpgD2btql0zfTz0JiT3GIE9q2WNtjgRPXztLVrZ2Oi2zkEJRojLw2ZhvBWHL5UpLfjtAcBz1YRxk
m/ifclFvOaEs79a4mZb8w7ml2Z4mQpGAawOWEu+dixWb3kISbawkRnVMWNnSxc9SodOK6T0E//kK
+23gQ9U4IC6aT8igIkeVIdOi56YkrtWGf4BOv5bwZ0QD+BO0NKdIcbabcdGOflmGZEKfhNEOgwAj
2en512i1wlvc23FQWPETFBn45yAdw3owwQMBOEyzU/rHQd/I8VpHcskrQU8R0DfUkuCU59isMjaq
TEhRPE47aO2OT5V0Uqkd6O+FkO5Ifqf4+bOivFy/RosbfGZ09nqL0VvQ+wxGW/hcof8GctHi+XeD
ORH0L1ci45RX/Vp0BEQ0XBHxUTm+XHRRUPQshLKGK4apbCYJEIRCUq5xfiweozMrs9vRjGEitmOB
gpy0H1J04tANajEF30HLe1gDTCy9u8ALg7g2yW8C6TkL9p0CMkCEbpTBXrlofY5Q8fZAuhMd6cl/
TlYQRoufhqXDHcELH5oAlws4SmWUZFGNsn70RjmcuPpZ1y+ysAZqWdooHRkZgDPTLPSvBJmEidKm
A3F7+hiOLuUrqebSqZsQtj/5MBTnZ99RkdbjmI4gLriYmVa+9SCBMLLnEtI/nfZx/YRPLmp+6DBn
My0XRnF+jcSXShdFEcbcMBFqj3LFcvkhGdGDua9Rvl7zzEvlNUBH/2NNnzWd0A9JZOCniZvVdKfk
N2IOZqnorRJ2UvYRgFTLMysNni1IDlESWEUlgeNn3PdJZUOQnY3xS19DL77e0eCZ9CnzjFuvuw9y
CKiYAtjuexS5w0MMtRRxN40Bj/UevBM7cJ3TFhf3hBFhsIOwTMDkSHYEiXUzMCE9ET9k8mBdX9mF
EHzxrbOaJaifvRDkF8St5eDU8Q3VBROQeExSHTDy0+24tNZyWjqXkObEnCdKl/Ajs9XtkD1C8gp7
mZLIjDLxhgrF7vpHLV0xCDdgYA63GoWU6aPPAoPhNc0AmkrixrmqsjaRDZMoIAIQU1SUCt8nK0FP
mRzEr/NpoPEKpQEQfc7RUEQM4rThHnFvXjVmAesCKObzVOF/fb/5jKxPqHKzV/y3z9CSNqe6voo/
Nnpitk/XP31h5BMJOmam8BhD4xm83pffHgQdps1l/BS1t5WGpcRK9UMcbPVmJ467to/NzuU1mL73
IsBuY4B3i4PcHSyJfI2+YwkEfvFYmP0Wg4aKL9GSukK51Xm4FUpbx+NkOOVgdzU2qHdk0V9PMSu8
r75BJjKsdaqXqksXv2AWR0qph1DXgOdKkLznxKnrZteG4IvTHKKxtrufZj/G7yKJWZrv+jU0xtIr
EpP4FPORKB/iQM4yFNokrZC3nIIMG/PMlew06figAnfDk4dIuZW9GyjE+9EXT/9qymPU7YavESzs
GrqN0ZsYDmZfMEmpWSVDKhaJoST/4W/pQ7+m07z0rEPvCy1vtKZEHWDLy1PTqAL0tMqaup7xines
n3pWi1FDmlU32pCaVI2ZER1SbgZ3ipGZhbcdRgvzM5a0tmYL7sEAxwBBjxjpExoHl7+k9aU0LDoJ
D+8RVCTZPlnTe1iK9rCAfzPIEAwwAM9OZeAreaHXEIXldNNAlXYr8HtJu5n4ZMr7QldZWR/CNQaI
aadnHuLC6Owgdk1Yl16mUtfIHjXjc2p0ccVZufsLbsiYimEgsoKaElCZl2uHU9IWNBdQCRAjgJRT
MM+rqVoCnZA/ZXBPZhv0kdMDdIyebx9tQdNY3YhRQ+91IuhMKox/qK7CGQG+iw0l4MCYvT1qucxS
iWM3uXAjlRvvTtAOCUr46en6py8kCKgDAtJIUA0AndFseWteRmoZY3ljFIVE5P1yfGjqLVoWPrK5
YK36sLSb5+ZmnzVI+eDVUK8C+f0Nlz+K8EYDHff/75NmV9IQ4qIZB3xS1KD6D8GvwpEqhcmlTY7R
P+TbGDDHNknKxLMkzk4OlXkSN2puuCnGiWPpUWnQIBReG3ntQCzNE15YmrlEFfRWeZxlYMeRi5cE
M0ADlEwrdVN7DunqQ24wUn7UDZ5yFl8DLS+6OSgPEbhjVHKAkbu8IFKu1EYTloYrb9RxE8d3CcQD
vMZU5NtYMtDZ22nNiRv7QnkUwOgbPSkYtF7T+5z8y9wVTA4OdWtZBJnobGPVQVXCWqsNt8VMPweh
x6ihTV75Zk1XqjkLKTqABgB7asiaweg7s5TlcsijUTAwkJRZmn8c0obxaCeF97R7vn5al27E/5r6
xUaYQQmhN1rfc1NxX3sgKMDIOIAB140sJDfwazKqjpjXxGz4HFSXe2E0CBEOT5g8lJqVJabWvEo1
HgThjd/tEiARwl2XvhMBkJ3SNsCL2GyAf+PClqxARn7vIkocErIs/AWBZF7oSAC0462OG5MU4lsu
la8AuUCNhnROotRrj+6FugImvDH/i2LnpDP8U9g6y2jFUgLispOwk5Jmgl2qqKaiq4YUnYaFOSSO
yNTCvr7av7cUNjFqgxck9I3lH4zmmc0uRq2/55HncmSGPncaSMN2K/Cg5Q87MzIL9zWXBzGkgefW
yd8oOhlOljEQZuqQM/4SFNHKxrV38e9QAS0FqNqAOQJNCzpfSgzSD6KHFoobKIDgem95qLuVr27a
4E+SHYFL+e9Xcdo10D8BTviLgqVViwCkD5HhipjTHMZ9uRPLaK2JOr2ZLl0KvunMyMyp1gpYECol
MFxVa2xJOeZQaSAGRr/kTRbd98aL7v0ZhGLlzi9kUjCLeKFDIRnFzHmTJEM8ruMRd6DL3FyO9h5E
3aCJwapdM8GEiNMF7abyQ2sVg7zwtLg0PQtYRppzgwqV4VZoY/bx030Pvbptb0ERyos2mUX/GBzE
Aa1DclvQHq/v6f/x4SgjAxiA7577IaJCBCAJpvWWsoZl3XcERNONIm+zEdFsRLHTVHz/qR7VldO0
QIyAKpUESKgKZkBE6lnVRdcKXoUZggfkY06PICgC1vmLmDpUbwSzR0cSIne2z95Hhv+LEvamOlnD
wbCAtYJaIiDuzvWlWLpN579ndn+jMlWgk43foz9pHeg/fVPW7RbFT0l+U1f5cKavm59zFYzV4KgH
IAN57mX89kPAz3TKcZkodBZCPIhCbVOKr51nOFUVQLbY8VQ4K4malYd+FHR5lRvSj3jeabUJcWix
+SNWDklQOwLdZb0ha7QF07n7/QtBiYy5XIhSiFPYOHOaVFJiXw9Gw4US9l0gBJA2rvzT9TX/HdZx
BhR4X3D1Axo8V6jMpYTX3YBgYIBaugbTR9Sf6hxStHjbrhIdL24wOotTjwbTkGSWMmHgP6dQoMFF
qxUzlnZ4EfoA1FKas1rOWIR5bkW4FeNNKPRMkHuT6pu8GDEyFds1JUyljz5El6+vwELwxdSZYoAW
CcOggLFerrKaVIFKQg/hEDA37eChsCZB+aLmK9dtzc7sWdHIVT2WIhIooVFv6jDbYkxwr+LpFq3M
bawZmj0owioA/WwFQ0Nvawbj6SYIzDWszeLZPFu1WToYSnlaGDVird7GHzSIgfGBPsv1nVkM6Gdb
o83KeyqeLCDJx5eMnukBZadufJybpy8SWX5zNxDnur0FmgZcBoohBPwFKeEcP6SRSEykIfXcmAkP
IoCPwWNvTeCMR1Cgc1TZyEYHQ9iR7N0WRDXXrS/dRDDWTVNNKthRfsBVZ7c9UXt1wul5LtECliH3
w9Sokr2INbDK7cqY2FI6dm5r5mkxPy8JbZohHes2RH0v0/tSWzGxdNcn/juCfA94gjlwPqy9xEMn
xHMhWU9ABRxJrOkPnrKTlL2+tnPTaZt7SgyrwBI6LxDrnp1GvcwwDDXWgJWl4hHJiYnJFUsIhG8d
hfCKyke5+6q6lRfRitE5RSyHpHehD4XnNkMG1DLKosahEvHyAzs2HxNMQBNgzOVgLelctAvhQ9SH
QWeOeaBLh+XhSuRxVXkAEKl7XuCCs3EwPcmq99ra+3LxoJzZmgXJRs2KNBKxsH72t4gfqfqnFP4l
4UR/9z/fM3PAqVf7ghrhezQdsN69vKtsaC/1w3sU34B8Mve1FY+/UDfAs+/M4swVKwoHLagMi7rX
37b8RgW2RaQ+uik3fn4qUFMGxa4uHfsudSo52F6/6AuF5Mk8GMDAAz7BTWanNU/1YhxSmKfoRDFJ
t4f0s5A+FP/eKB6kdGtwhYkKS+J9PChW9g8R/8z6j9M98zPjOKFACu4BjSSxEiAjrSdb0lkpNID1
lZi3FCXAto//gKwCedbsqEaVmsWSj2cfWltQMAg211dy8SZgBh4ThJCYB2bp8iYMcARao8GNhcjm
TMJrqw81Yuatt2lbu3/luQmZpxWjC4UfbN/0r8aIB5ZknjDUXWnQIpVwekJu5uASBT5K2PajlUA0
Si1fOXWKwAz99xCTZU6Um2X50kirkqGLa3v2M2aHWESPOdY7/Iy4UaDhxBr9YSxs3x4cbdNbYLrz
gD0B1V+JVRFWztCScyeYbEOxQqVTJne58DUN/T4P4dyHaMvjN2hbAWPMiqRitWTm2hpTx+KN+VEh
IlMujJrfpb0oIGCXF7HRgG6YvZ4+tequNEzV0808O3IemiJYeisxtgv0YkQQazb/EM6mIXcZ45cg
XZ5Dm7NiiERhhLPH0KQpRY5RbDCa4pWWLB9psRJZlrzuubFZnkzltuk0aTI2Pk0TXNUNZML+xQme
G5Ev15Qm4+CnAlw70g2vqqxYfk8UkHFLL6GXmlLnb1MMGLOmG50is7I+WbtH06bNgzYOD9ZThCwL
uDcvf4DXKHUSpMRzI9QuE9UEAMfCDARQSyi4pQfeOk3ySYubLISMUegQ4fm/9x5n9ufxG1yimJRM
dA9imHZS47HZJ6fSHESn0NoHEY//cHUWY+nOAt6AqwOsFjDbs40dxCgSWtnAven0TRq7mvw1Vi+V
dxDzZOOpHVwXsSC3J/HP0o9sUHPe6MZq5XqyMl945LhIHUBNgQrALODKXOQFOK8FuE1MggwPQbOj
JUjHQDroc1BL9i0j4AsolcjNc+nh+qovzGZMPQEQ4kBsEUQ/+iwmyLQra/h0wY2Ok9pi74BLG+UW
bAD0MNx4Q3ehLaS23DmZWW7X3i1LbwqKVAMFbIwj4N0724Kg6eoqllVhOvZ6EltB6KTqqbXjWwMD
dLYn361870I9DQZBLotpQAPCezNf2XskTeJEFtyaiCYvBRsQl2aAIn3NqLchxV/R6Exl9XYtbPKF
2dkrUEoltcDuCW6ePPTSndyA1JhQICMZWC4c0Fgib62tKlhjjl9eYADXgB+WwEMyL2ZLQRgoY9Eg
5oNRVwoZ5qTS0eYU6HHGD40K1tU1Fr/pwM4ONCSEILoCeNIkPTJzZSGuWk8rmBwEcJdDGyuAroev
HcA+sbu+mwuBjyJnAxkCyOR1sLVf+iyeN50eCQi6bU53FFUKGh7SlG6pHpqS8kLAJHrd4OJ1mahx
wE2CgQFl3vUsor4uB1WGmxbQBkFjCfRzGFDq9V1IU4yR3UNv3YRYgy3l4MEjoHAGrk1FBQdZtRXJ
r5n/IPtPyloGsJRDg8RzItQFsn0ikLtcicDXQlnJIsFtEyhVCbaW4c9jpMBx4c0nZawemo1fb+S0
s8t8DQ4yXZr5jp9bn+2DJvl+UzeB4BJvTFldA16kuXrBylYDUdoaFHNx18EgoaJfArT6vMsfJpUM
4ZgC1iAFGkQ41mmzHZQQaQYmFJICukjSah1+IVZghA3EAegsTAWz2dMr443QYD8F4D2goCfLjZXd
GtzJvdvMKxjGJEBli7pZAAbV/CCXt1l6yPuVELn44fpEjqljAASKVpebrMRd0ghhJri9vqEld0gZ
WgQtY9zmSvkDsa6V076Q+ICIA7KWoOKESI86SwlqHfzfPSo+0G7WRcso0MAJBSmzWpKvEags+ikJ
iwuxctxjlJkuv433oufHfg1bqFWYOMtbIRD7XQv4lUWT/MY3MLMfJ7m27/JgMANJXwvEi6uLXgee
LmjgokF2+QuEIUiGJhAF18PJNRJUDQK0rA4NGGMi/hYkLyuuZCkSwZoEpSFMt6LteWlvNLqh91Ls
Zp0evCi26r+qbmpcu4XiA9Fihue3uNZtXLqo5zZnOxqDPqpRJNhMK6aPBSvsBrMcyadnXv+4pbWE
VPREYI2GsTr/tq5qWy5ohuBWuveWlblTJKDMBPVR8o7hDZX7Ky3bJXtohqPzjrcngt3s6ZnHktyk
MfauIWbEw41wW2+kRjbF8rFPt9e/bckTnNuanZM4DEUvn85J148sbIC4X3OnSwH03MLsnpcZJxkv
BsF9Drhs62YdCrYAsOj175j2eu60AZZAtECBE5W62Y3TK51LqYHUSy/1m55u/f6ReruiBP+8VCKA
2MH9dYOLnwUU2sT/jgbbD9TyrNShqXlUT6AFNxshSSUYJvcgBKOIG3FN/mfJcaGhjtELlDkUKKBd
Xq2ykQo5S5HkFdpzpx8z8hqsTUIuRtxzG7OrVCY4jRUKt64H/mrPrp9HuiWxiSXMGLFC5dv4pmst
uZXvIrNj3lOeeGMLm4b8N2n+UuO2aN+ub9KiIz77rrkb1BUBhRQdx1uBDxKTgwQCZMUVvS3qxdW3
/zJWa8yqSxcKI7MADgNPhpnSWUpulB0PGyr6tyTpRGtUtP/h7Lx6G4eSbf2LCDCHV5KSbNmWbHe3
O7wQHZlz5q8/H33vPdeiCBEzDzMYjIEucYfaFVatNdpTlm0xYqz1lYl/wbRrFAzQil284GnoyX5V
FIBz3NIOHDqM0JMZu2L3/UsBz6V4t2Vx7bx/NDj//cN5L2uv8CQFSEuZWfAz7zrrV1dJsLtbGxdr
9dPgewEXTNUdTNBiBc0iaEwz1GnVWq0bM2UVTj/LI1MPWQ+IvjjG1VNg7ScemVGiAu896tH3dHrd
ODlrj8vHX7G4dVoeWJMQGECw0r8tNA3H5ltlfSH9APM+2NChi+iGuEN+GkLHkx/5JUL7OMVbiNe1
ZZ9JEFH50WUAiouLmYjwivfy4J1gEbKLGBho9FROlt3FzYYHXSuEUYT6X1PLZ0f3JzNNzAmIC/qi
JlRk4BKOmR7dMcZ67q2OctRrnMEkbkpPmvpatRsYm7Wbg0DEzPUz6zYtk9k6Kmoty8h/avFpFAKo
JDa8wcqWcjFnlNmMMeOBvTzCnW7khjll/rm2oBsLfRwCb178IyhJ6erNIHBl6yzSOIZd4YAnsF+Y
Swqp9lslCc7pP/XIsPUZkoxjuoufhleGKbxPPoS1EZPB+9sndz4RFy8hEqezzgbAIRGqrGUHwB+T
SCk7IzhDBz8o7ow6UGv0QGwtfCyMfdlvRCsb9t5d8EfHME5Z3+TYk8IMKcsfgZzYwni26jcUEN0q
O1bR8+0vvNrHWcSV4h7fZ2nA1RdXs5UaP+891T93dbIrM/Wu6g9J/FJa6hdPcG/butrE2Ra4IVBR
MxvYcjopLYv/awsUFlCZQwntWGMIh03MyJahhUM3h7T1o9j0z633XPYKPJcoFaeyXW4REqwaIt3i
QM445CVxtEmFqiJj8M9Dp7gRM0Km+hxN1n0u/7q9dNcOZV47roDK+4TMnzZf+A8nI4lEqHf7IDhD
0FT1yE5Go0uRw1XT/Dgo4UOSgG2Di4BRHs6ImP/Y/Na1s/nxFywWdWYByNshDs7gLwYvvhe6Y60j
BqimblyjPZikruT/vf3Za+s7q05KpJh0L5aNI0Mp6kSx0uAsklzCKqH2kEd595u9zXU7BuT6APa4
C/PfP6xuVzN0rQ1FcFaTO9H/OxOvQF4R/MfUv2wi6fn/mll4sahkVFZvMNP5464IUdOLYUaLa6cu
4WHZOpzXAdtsboYbA1WglL28b0WJJjRZGOaa0ZHwYd+jsLe94OSb3U77Mgrf4kjauOPXMLnZKCp6
5A6ksFcI0mwcyyYZ8dSwhR2Eu/4legzug/qkHPSt1trsm5be2dRNSvSzMAgV8stdK4umGwKpD2Ab
Zkjl0eciPHnhF0E+BFsH0Zpznitb89mA42SG5C62zhc0sxubLjg/fPth2PXufJbss2X/2e/P93tm
v877s/26e0WCwX59jdz9388QHTqEk+7nv7vnzz+eT1//QkloP8Koczw530+758k5Bbs//17erPuX
h9G5M+zWPsJ/+/3u08sfWOZfnE8vzu64sUFrDn+uo/y/D1k4/CRn8M+YP8Q/qc+NXd2p9rRVMJkX
/tZiza7kw3WKlSlUunzAhh8R++itTqDnbwUF70HUtRmeZuJ2AOLLEV4oEvUqho70LGmRrec/OzW0
gxj03fgbdehJDR05HQ5dsaMuV/Z3zVQ5MIg6Yvy50l8zBHh6IWcgTHHBfB1uO67ZGd76aYujyQgM
eCuhwnEdkU76uQHFWF1fuDtJl1U847LcpwtDEkbSFJxjCPvihOn+jYh9zQBjq4jKzgEeL/blBrZ9
rHZ9bnGzEg3XXuKqgrEq3duLtOJ1Z8lPIgFEd4hRF0mrnsfA2z2ToO7VftYceSMIXzsfF//+sh7j
hdTzmvnfZ+p0ClJo/qWd0ZxpGNjG3d/C+GxKrh6+CWkC1bc9qG4x2nFxL0r/giQhavgvoKJ0zD5+
sny5sF3TaqU5srBdl6pns9Cke8XrN6bN1xw/PQg6EXwfHAHWwkrQZV1Ik4unOg4YHoIi8A7x2Eh5
QSA7tsm6tqbpryHK83d9sLgoGfWGYiSSh8XpN3Bk+7Ppfv51fo6d2KmdbwIzsKR5dnP8+vh9Nzi7
P6ZztH/eKcPGrbuevVz8jMW1g8ikiQPFC85K/CiaaFUwgjlRyJz7TWWigw1/UsfITYzWNlrzQVKC
w4CUhfQgmH8aKXe08Vchfw/8z/3AoOahi9xWg6orCB28BB5oI/heecAuVm1xzaK07ztfFzigJdyD
ohsBJWxh67CSr3lSMkOe727fuBXnf2FwEefEqV+Lqcr60OJ7DizPrcUHywtcId84givBIobQI6fj
BDPGktVO6Ws5DNoYqTjxe9kBycxcRYJPrnZTBSk07bs2fbv9ae/9yoXLnSMOJnNIeRl9WngTVa+y
qMqT8KxU3yQTzy416GEH8kEWIAr3rHvoyXaWMNzr4RdVEJy2eZ5kgEH9FjfTivNkzEti0GtuCgE8
urzjdViJde7z7YMhBdBIjlBGpsV/zPAyH/UPVhZnp8nEMWuQtjp30Q/1EGmHNnhrsh2U2bfXdW0n
oZLAGnMs0NYs4oWwJSdp2jE6NxNTXqfcP3pdBnFm9ytLA9ti3tQh77ltc+1efLS5iB883QuFVMCm
RfzI0OtO3fntUx5oDqIM/7kpELbM5iEIyCj0fGM+hCp6OYZkiHl0lhqnmzXHdyA1S/XZa56EzbLQ
qpvUZOoYsGjRldUXH9Z1nQRRQYO1VNwJSDh20dwb7D8LxcHzpaewQ3sVJV39RQj2JRiLiskoK/w8
RCx535/K7m8vKL/TX+pjXTvV8BOF3zL82tJoHAh+ovo+0O8MeG+a+0j+Ealb9Dtr/gOQIOtF1E3q
sPAfoT61kxCV0TmcmgONMIBsevqYSnBVbnXw124RlDoSR445epBHlxvjNWGcCFYSneXwDwXmaKtM
v3audVq2IATfy2SLf78uw1GzYrbCIjAVuuk+mp7K5BHtIRtMYt8gQdH8x9qT3CLKSQzb058m4Fm8
y5FRw+6FvNM50xkZUjo7io4URjduz+rKfbCyeItVMiJ6Qj0rp0eWnTbmHyr1W2J/q8v3wcjCybFo
mS5ZbXQW839D+qRZrpS9ieZdoMe2mX+Ptqav12JFqI/f4RzA/t/zsw/3VOqVkXCOpZN8N4gfEzGy
DRXmo2yLk3btiH80tPiwZtBqhCYxJBufRK3eSQbv/zk06n2murd9z6op2lDETXMJdYlVZEp4CIWp
5jY1lSt3r1ZLo1dwrOotEv7eNrWWlsMHBnhPmTXFKX9fXicREj8UO8mVZF97TsfszqxEe9YC8uJx
F3uTq2gQGzum8CUMt3DcK3uHbYMcjZhgpgi9tK0map8IMrY75bUo7jKEBnDpWwrhK6t5YWXhm3R/
ECwq+cG5NaXcLkCe6tGjgmD1MOmvsXq/saDzj16EGxDZgOqnl81w2lKkbJRDNaGyHp7bSBYfvDgp
XTExILkvsnbni0my0/p+OgxSCZluYXgPRh1GT4FueHtGqzLanHn+NvZkno3Rhhsna+V2IpJE8R8f
PedXC0eDvJvkEQoTfln+oYbogrL6n0ZN7SFlFFzxXKlufiCn/vP2oqytyTtVE4/3DCNfboGAnrk6
8Jj2Q/E5jtNPGYRwirIVxa7lNxChz4xzM7RLWZbJNbn2m8iIkzPkPOMBav3SbqcIzVH/JAAikBuf
gC+3UT1qiTyLLeXblc9E9pA79H+otpavYKfISlqmXXKu4LqPB0f/PiFYfXspr7vI+qyt+P+NLN6n
eDIMobHa5NyPdjlC864KNpyjpR39zF24w/bB7rbFlfuDQSZsmbWEnnFZTYnELPQ85mHOVWXGOw6L
+FSbkgVkLgu+GVJdPvtqusUtujRKeRL04Uy1DfiEx3HhlgJd9NIQ2otzL3fgeA+Gf9IAoZW6cYiU
jarJVQ19Nsb4CoRNDNPP0NJLP6QIgT41CsZ88XvRwn0tCbZcoGgPu415tgy3k763CFSlou0ZkhPr
G0255bmZ7Wsof+iQAqkyxZtL+4PuWUNWeclZ8RKbavYATCTW/hsjM/sK2wiZ/BK8kdL8sGIQ4+dK
q21d+zpUjS1sCq6ufsoHK4tX0p+QsxDjMD2P9G961i+fuTsg7r59Jq+SunnJ+A/Q8zn5YPsWS6b2
ddQ3UnKOY2lfm4gNBtkXBpxU7046GtJB1LJ7KTX3qtCgFFLDeIcU9dZVXKYj7z8C1kNwhTOD6BIN
LkmV0LUmSwqC0XQbz4Vly2kc0O+2cPz058+/9NyD7Lj96Ws3Y1ZSIDydKSeWHWTaqn5qJhyWvAle
YZqj0Mn59PZSssvFLcTP6tWY1XPImyne85xdrrMRy4GoVPMnTih1FG5HeEXRb26SJxQl6ni4D63B
LslJJiQWiuBfCs/xf/HFMmnzzFwCVGvxGxBj8coKTZyzyBvimD3Pqk94tBsNZo+9ovbsJB/Cu9tG
r6aE2FzUNEj8qOozWbxsksAEMXm9iVUNNhbB+5FPd/KQf09kx+rh9oD1v3dh9FSsX6KWuvbYoJpB
i1vRNiomV/s9t9EBP82SkCY51vz3DwGu2OZeEoBVfTEVQdyJnujoKIY60zj5FKg0iDDztD7c/vj5
ln6MYSBzJiQDvcprTanmfc72g01BC4QhVqzwJW/GwK0DWQJXL08bD8v14ZrNwL3He6lA+7GE8ajV
TMilYgbilqb/2xSlo4zSPmvCvV5AU9B/LZuHIOxgxzyF5alJmg2feFUJfv/QD79g6XlBtGl9Y4Yv
egJTTeIK40MXP2pq8Z1uWNtJNu3FZEjRG/o9MNTAXO+xLSA70+1GfhK8O8ZrlK3fNKdhF4v/Xnbg
pSU+M0BnL457MUEwn7ZseJ9K+X2YR/0hTiTpqHgMaJd+pdhTVEuAWqUGXm9Nf4qLvHGbOpT3Isqo
z2pgzrO6TdMfp0aabCv2EkcoEMUUebzdIm3eAk39JbSow5dWGO2CgGLY7QO0jOxnghp+P/1FnIYm
L3cWMdgyGfWkeWolr91lqqi7HS/QIRoiZCPQkL2/be/qtr4bBBCGG2YUiXNzeUu0KQgEoSmbp4D2
VZa+ms2rTHTUVa9dNdhG96PqpXsh6w/e1/q+Dx5a7RfuawqMjYfpvS70cffmHwIPCGQcEr00fMfl
D/GtLjP7vG6ekPa496Vj039F9gfl7zJwfD/cqSWUft6D1aHNLaCv0j37wc57TtpfvtbtC/8pU/W7
vPrO7GHA/+Ezx9PV5/FNF6RDv0X4eTUw//5r0f7kx5CpwCV0+WuHkJpdkwzNEyWd45DbVqtCnWzY
Y4LIYvPZj1u0df/qDJ1QHj4q2bSrG81FeyPV7/vimFYzyfopqDUng1VWsz5p4zBzmm7AX94z3uWq
MqvwDtAisF9q4IhV1cD4mrRPiZEWk131WvGSSbMorzwFLRgqXwxVN6n0xLJb3wge5DEJPbscEHUX
QzrdJiOz0BaqlRx+Lgtg1LbequYxKr0h27VpJZ2iuGXGs/SiDFSUYKa/p8gHvl74bfS7LLXehye7
Kp4GEoofQVyJFG/lKhpcNWvMaZ8psQJCYEq3yNiWMca8Qyr1Ll57ZnKYobzcIVUNoZ3SqDrWsJcW
Xuhq3b9M+tEEI2Qij+bWpMTytXk3B5eKyowmc7nvLvuD55emsdV9A3PAtbySk+rubfb69m29+iY4
znkIGc8D1YujWASJujRARR3kwpMfek9p4nH6qqOhTQ+x8KTGDbmTJ329bfLKIWGSjqJE9AktBEJZ
l8sYTL5S0dEVnvToSK/3vm+eBlLEUP1y287y5eStVtiQ+csMkA5LMT2p9bsu5uScYsc2N3zL9TdQ
D2ImjHgMp0oGf/kN7WCVhj6SCQlTZSdmdVeVR3Shdl0xbgQ/yyh+fpY/Wlo0SNOiz6o60f3TZE6O
LEyiLfTNH6ExN/pcV6dtYWfhfpK67Hw6RdhR20cCTbfI/AfNTxkFjn4n1Vb7YH45L7wIDo4gcib7
I7qDrepyAcdCjQ2/YAGLR4KZp8Fz4VbRvpAbdNL+9jm4PuKXpua/f7hHnZIrbdBiKki8Y/+qlDuv
fYrTH0R4RA8bh3vL2CJiEKTcUGlbsoxZeDQRG4EL3y5SjaFqsGD1ZENievvzVjbu40ouK5S6306Q
sWFRTT+FMR0S03Mn6A8Yvg38f7dtrRz7C1uLw9jpraDGheWfRIAZYe+o3WNGpjHqG4nVyqG/sLM4
jENYG52aYGfKv4MOgPla3kvFxrm4Kt9wtS6sLBwRsfQApwJWeuFrqJtfOy99yzz5Qf6cvJSqK/jh
q5wxA6dNLQqIG3Pp197p0vjC8U55YSmV5HEqjS9W/3dM/8Nc5f3jZuAvo31Eru+UjR9OvZ57Xp9O
gn9KLKgbBkkLP7W63Du+VBX7rizyU9kOW1XktX2DVABUA3BLeEsXbrFLhWnswyY49YnY2xHI9mNq
jBlPsrhlas2BUD6ZgzsqKHS7Lm+1rlchSUEdnBq1jIQd3BREs3mdgvslmXpO6tSv4Jcs8+FQTmW7
80S/2+IQXLkOc7aEgDODbyqj95e/IU1wLf4Yxie/78NvSmiB12+9ficNjeCMRVVvNEKviqpsKvK8
FvA9pn7oPSw+OjcSaxqsJj4NHbJ7sgf3I6VN9BH9qt/FU3yIPM9p9fAkQ7p2++qv2wZUx5QHkQKo
o8uPLetR1SZNik/wGydvkZWLh1EpUX+zlNgZQH/DFSEJu9ISvjVS37tlmfsbb+GKcyWMpxpJ1Rwl
k2VvrjGKSBYGJT7lVlem+2GatE91V4EDMq0gL/eBroqJo2RlFrpeGAdbEzxr9nkm0RDhZzBZudjv
xvAyQc+m6CSOCpptUZkctLbuvoiyzxAK+fmDGAjNwdBTeWvMZuWoMfxCT3eOuCHUWtyschJHKW7b
FI54yT/nMLgdrKby3Cw3911Vqofbu71mjqyXywW3AQTki4M2Rq1cG1WZnfwpg42MdDZPW6fEFTNf
tKXPelVB5FgzQ4kWKfszj1PO6/7BV2WdaFZ9MOUnuTFdw2/tPtHvvTC8i+Wn1J8caIV6wbRbSXdS
STir9JrrVHloja0nYWWDkc5gumiWOCFHWqxyXAdNoOplcSqpMBUGpAJBfrBi81hUQ+tEUfsqC+Hu
9lJftf34+ncWC9hfZor3ZRUxmisDtdyWpyo37zr/p1C+lOlXwztbyPqCGNCi5i4cP/nyFgv/ircG
D29Q75bZaVhQL5fdHHPGzqWsPElq9q8x/F2k9UyWRsnGQ7tmByTF3LGAqQnAzaWdPvbizjOt4hTH
eEg1SXVbf/MSTd+wM/87i5iSasPMCcIVURjNvbQT0XBGazYvT2Md7tKKSXLqclof7tXks6JtxMsr
77dJhYNZZzSFAQzMN+jDmfXD1hOYp6YU5qf5iyRk2cGHAXMjEFr7JMp/1nzzmYhc5jA5KHfPsMLq
VCgODMx35igdysh/6uovvbiFEFy5h5zAWWab53R+xhffxEEVrN5CNg8d9ra2Bcbij2NLDtictUO6
04sf3vSYIf2aGj8ia+s4Xn8r2SAkCLSY5quwHJ8QxT4fdSUqTknHDLX/Q1R8apD3PAauFSr27Vt3
vX2XxhavWRvnwhgXcXHKGpRfKiD+W8RDV3N9DCTNXKi8mJDwsoMLE0IVNqnRmfEJebh9fpQe4Fn6
q93VTg7kEuR5Z6O8XW516+Y9urwEs1X6ESoTdOS+C88dm3qPoAVWJTHZDVBIxQx9RbX3mBrFy+01
vL7Xl6YW8XOLqOWsRBhDnldHoWsar3GyhWbasrEIk4UqEiooRROGITNm6rsiTOD0T01Xz5vm7fb3
rBzAi6VbbBitnD4tRCs+pX5pT/l9mXAAzQdRyZ3J3ODA2rK1uGqU27UsNNgm8SXX99rw1vxCbNdJ
0q2BypUs53KX5l/ywVFpQCuKKMUSk4355AzwuVgJ9cVRCT4FQeUWwqc0euxpYvtA1HppK2ha/VJe
VSCmgC0VZbGDVuO1Ac0HDmSfOZlffY3qfi+OgZ34JP35l9t7eJ0WUM7iNePcUV5gSPTyaxtjnPRB
jJNTUqL/+dQWBzV2G+1OiJ+8+kUV/9w2t7q6H+0t8n0jkfMx1bAHzakt7jL3/Pq7sKddCuPShqk5
uV7e7A+m1EVwIk91YlUxQ2SNvxPzhzT4NzTIuY4OJNfMRjPS2dgW5eFi6DZMr20hRUJwcfMGMt12
uahxNZrKpIDArwbBDW1fPZkmNc/sd7w1+7/qND+aWtyLIC4NtcoxNUxfJyYCJNR45W7v5WjD3+Xx
eFAM1596GI0LmHlKJ/T2ej3YNWrNt5f7SsVwdt8ff8ni3gSeOrWanuN57stTv+tcKB4bt9+1r9kZ
iNZ3/6l/bnbwiiPnFxe2kw0OKP7bP2L1NH9Y+MVpRt6n9FHwTU6q/433Y/oGwxt0U+3n9LeYbRQk
tmwtTrKXEJ31ZpGcDP+QBQXDJMBZ9mVpp3/gmNW6LTaT6z7RvMDzWBBID2bDluxhM7WKJxltcpqE
/bSvmT8QfqVgBdPpTppehfaPcuymp1BH5zd1p2o3tnt9qwy5ktXikcglAUNpc1F6UdGqEZIfI50V
Tkt4aw7DQ/qNIdSUfsWfabD9rZr+uj3cE8pTeClu0+VVqgQhTo0mSZGnqBTJJtkffDuLkJFw/KiT
5kKTUTZ0ydr8X0rXAwUuUQTFW1ZG+V88d0yeEDbOKfXVQGUdDUMjlhxwTa33Ynonc6fH5CHNz0My
bBzktWf8o63FZSrFiFYG3u5Es8ivvyTCs2BtNKbmu7B0j9QaQAfMUQdbermysaIXbVvjia24d9Ee
p/zgBiZUaTCzDd/NaKsAtWYPslTWDwo+aCwXgZbeiOqUdWVy8qYnf5bd/Kvr9373MOo/euvuth9Y
fWaQ+zCgVleApi8T0zAIzXwUBYzVb2Nkp2h5Q18WdQO01pItAjvzdUcotZ08/R63SpVrXwrJokLP
Dz5vyuKXK5srVRYGXZyeBBHy8zR4Evx9aiAn2caOYO5Q0r79tWv25mQRyANhg7bE8lS+ooSDNDBE
HYpHTXgA2+N43quvukYG70wLa89tg2uuD/ah+R6wtOiPXH6gmnRi2aZqyiNe6JHdeC9/x4D//ebX
n31lC0Oz9nnmLMzB2SF/XI7EDkY7wZdipfg9z/Yh7NF9aD4yRwupdGSf8sDbSFWvoBXsHfVPtOfh
qGQUcznEZyQ++KhayE7TBLyCAmWbK6ex/KK0D43yubP6l8T0nnrFLjRlx8yKIz/6NMNBFxZTx+Cz
5k7hbyE8tl9vr/s7ZGlxZ5nnYP4IBOzM4bC4s5ZfTJ7vJfnJzKL7sNMeqqb8pVjFHw3wM6SSPQdO
Y5ZdrcVDKchORSIa2H5A+Cqp+d6rdEespmchOlDj3vhtK0GPaoC1ohAEBxYX/fJQKHrVK/og5CdD
/zt443mSI9tEnyKfXF94zaBjqV70KXbbLrAH7041W0eg+ix095OH4Af179s/aLa3XCuUleiaaiAx
Wa/L3xOlleoJvZ+ePNNzNJXRWNXInsI+kt3C/3Tb1uq3f7C1cNdVl4m6N6lzLOAK7YFGqFOy8HXi
psYWr/XWdy0uX+qHiUk5k6dBCXYKg8DyJ0Fs9lm/ka2uPb0cfwbegAdSRF0O9kTUjMzcwo1VPfI7
sVoApMjRu4RXJxadNhbdIFH2E6N2Rro157/y/mEbBVAAkrQLlp0C2BPGKO3C9OS3lZOHxn08Vl+s
TVawKxjXfNNNka409RsLDq2Fq5biTjBqr05PCkD2qh52Ytg/tv6n1viV+Jbb6Pakq27vhXd+3f9U
1S/JprTgfGeX5xTmOHHGfjOWbCyShbKtlGnyMtybriaObOYoHlr639sHdO1BpHE8M0iD7dGBo1ze
BoAycaBVfGiY/TMT/z4N0p026H/GbDhqYF2N0HA0P3vUeu3JFN26Hdzbv2Dt2PIg8igCB1SvqGjl
otPUMilTpu2w1oDVQWDJZ2ao9scN/712eDiz0DXMw8K0mi6/Vc4UNqtvZnCPKNlmawlwLFvyTvLG
rVL8qqn3VwL9aMpHy3CY6RSdodDZVLYbfNRnx7p+DCkabLjXdUPzDiIpDMvs4pvIZMsmNHr2T1Fh
Sv4S9mCT441+2ZoRhnYAbDKADxXmImNWmN5Lc4tAQoBzdNcZ8p++ykVbb/Qt9NbaoaebLFPmBgMN
ev1yi7w0L8TCI4KohJ5i0UseDhsLthKjaPOtZhBfRAttKWWsdZ1pDWWenaqpy71jOjT0YTyaN4dC
GBvvPhAUcmXBG63IFeggHnioxHR3+9CvLCiVaNoVCF3NTcDFrYPFeqyCpstAaL2qJlXN1raQKr5t
ZC0qgAiStrUEds+idHS5mGmeBKZO+/AUpu5Xa9fZfyHRdp5PX77umP2331obKomN13Wt9v3R6LK6
YhVmqkYpRuO6cuHDR4NkQB9pzOtdFd03ljN0cJHtPPWuiN+q8ChAWHz7u1fiQihZZLJQ4MWyuFzc
Lk+YZFLi7ASiTd8bYeDtKkZ1IH1mEstUin2lI902KcVW4X3t1QAgxRDnPBAEzHpxGdNwyOWA/zrx
chU/S7Hp7/V8UB10Efr7sDHnEyVFh2IMB8akS93pLZAEoRSlL0wYCk6iZPX+P18M+qwGpwzPxw+7
PAMDqo1JgbLIqRRi86HKLWlXExcd5aIUj35p+buqL0ZXUwPx9bbltTPO0JAyKxfRZ5bnv3+ol4rB
2MFCnRUnQZv2XtHdZZEzluLhtpWVCIuu0Yy5YsHJHheuSbSCaWimPD+13q4sf8rd3dde+7dZDl0z
w6QAKEIcLUWWxc7StR3qXKxYxiJmF5OI0HEQ7/tJOefdpLkUIbaG3lccFT0kopw5vcFVLG7vlAZD
msV5gR6ScpQyxqgh9kqMp1yRXC256w4imj63F3Pt8n60uURmZoXSQDRE37bpP5n+Uyj+6MzXNhHv
U6pyiXJWEZGu5ecJYGqafa78/FBs1dlXXoC5dTbPDcGfzhNweWwsyRMq5oYL8qrJEYYfdb4Vv8r8
C4vACpEQCAVoUBNvLN8YEUhNnJU9zen4Top2Iqj8gqRx13VvffImja3tJ5+TeLelBboS6QAdJxag
aoXvX05RdqM+eJ5C9tgmcr1L1eangkyKExuhaKeFWbi3N3Pt/MBqM4+cUWkm6rlcSFGI8zYdx5zA
qp1KWw/Fwvbh7H2ROvo/nXVfxjq6Rl1UIogsiBux1ooTJmglrgMHD1P4cv4sp7BtRKFAE9ICHF4H
DrpJcbKvlLteyGZXvDFisHJsmGQmDmKiBL3RJa5D8ca4U4qKPmT7VWobO9pS1lr5IKqr0jylz3AH
QLDL5YwSwCgdaLNTpKjVnT9CsJ5rw/hcK0l8snIZ1JQg+zCS+8ZGi2vFkc6VKoQQTTqRV3MAvTL0
tVlNxQmqPOpVVvPYteNdNP0XrVx8DVOY4FXAnC0HHEDTt1I/xrT9p8EJfN32ld3tI7mWbQCTAK5K
S2nuTi9eI8g00ly2gGj4mXA0cTLd1Dil4ZpeZftd/hoYNaw9Ruf2pWl7TbJv0i2h+rWDIpPdoQQu
gTxazu2OuuojkQ1Yw4tD2mif6/bv7Y/cMrDI+bvanJjBSspTnT0M4tch97a89HzUFg4MwPcM8WEd
CXIWyalWCIGSemxUluwzBGjvIbdR3by+k/eMbUmlbW71T1aeP4NQinCKAhjIqYXFLCjTKBz98pTO
ZNWB+GTA1q7ucgUi242AZW35GJuah7Q4KGQdl/csnQrRLPK6POVGJe3yehIdPwk3ejRr30NsIgEq
UEnvl4dAF2M5rwu1PKlF5bST7IoIVeh1ZENQ9UJGvJFzrHh+Unjg56psAHdbotzhsBzMscsrRKBp
fvnD0WjVg4KHtoOND1vzFawdidNcZr5qw1BUFslq4uoUR2a5U63y3MdtfpeFG4d8bQFntbEZtTOP
Bs1v7IfgbkIkYKhbtSK4S/a9EJyk4sDsIm3+4nWTyHzlSKB6RAoDwgpggbS4UXpRBXGkJzXSePnb
ZA1OFpUbTY81E0RZQHbgVKJWvgi24rQfe3qEYMfqDroSw4t2XZtstTpWzoFJWMNXUFgi8li4P8vD
/yUSwCq5Mh86I7KFCYomPXW78HDbCa1YIlgFLcO43Xuz43J/BPqticIM3QlKFFcN/zT5mwg94SaZ
6PW6gUWblUCAilGmWkLFZCEtMrUDBK1PonkeNLP/4ZeUN29/zXUogxXam+BxKMrhFy6/RgzlqJd8
Qpks6B7VPstgEEFbUvEb696LYEAYBrNAJbgWdmYzWrvb1q/XEldLTApAGYcBKPvSOkPlRc6LmZ/q
vkBCJom0F9UzEtfLB2pkgxFsfO0KkHH27ZRXQXpQ0VwGioMMOXqgFsVJ6X3gwJPQSI+1GJl2IgnG
41Bn0XmqCQXMKgWmrNee/k3vCiScMmbI9rc//vqis7l4fH4RB4ltuPz4UE/7QPfI4kJpfIM/8VER
v6PV1NalYxhbbnklgcYaTEUQDNPFIEy+tNbUcdCjazMjHOU8deu6KL/jYbTeVrtEfhnynNq2kJVQ
8GRCqH6D5kqVH3vmpwOnjysYLpVOKFELm4xi49VdOwXzxDKwVlw45efLn1ZbXWqEpVicIP0Z/Zcm
eqlCp+o3Yr215Ub8DNgZ+Gyy2cVyR5WvRV3qEevVtX43+rl30LxQ2iVxpLmCF36CkUresLn6ZdRD
ucJA781l0teNYhapEeFEUwV7URDSWS3xaJRR4ZR6/fP2eboOo+fiKx174i8CdWWxw1LaaHkmY6zO
R3vuh1gQNCIVO3qx3cbWjor3xuO75jwI12FPIfPC8S42Lid8JgbA6dbxJ1n8UUi7wDgqPgyNtfon
0rd8/PULzAd+MLfYwb6tLRHmK6AuUfOMVNLdoH8HVbQlabZ2UCCdmqltTaYmlrVsNfKL0sjId/jz
oU/8fT2MT0NHfiAnwOqjjdO/ao73fqY6ZrpxWVNrByFsi5HTb8bSIQzAkk9W+3dSzF/i+DuAV+T2
KVl1gaRbeAGQLdTKFwHnTDhYqapUnKrHOP7XuvK+Mt34d92iauVIX77cNre2ZzR15zYLTV0A1pd3
O45boe5qtQDryWB1DToeYg1r3CLxXbtoELBBqcUrxtYtzn7ge6VltCOpB8qSWS0W7qj534dJ/SSo
+tvtT1pBBTFczMA6Iw6M1TDac/lNUm14gRDLGKMOiyrWXdDn+0F2GHwMFWfSSPGKvTy+GdYnMVaR
KiN468+i8TSG+9s/Ze3s4FUYyZ4FJq+K3Vkz5EpSmuWpHHeyfqrDh7r6bPh3mrhhaPX5+GhpcWpi
LfFyLzBKKr+2bjjtLreT31poM/58n8MGjnzm/3B2XjuSI0mzfiIC1OKWZIqqambraXFDdE/PUOug
fPrzsRY4fyczkUQPsNidxQAVGcEQ7ubmZp2/7Kmo3SmIstTIWYB1kpfhonC91IlYsprwobksOMEq
gL4oOj7l7fgkh4abOwq10OlzWuefl3oPlbjD81u1xwkm1wIe6MfmumkLtOnydGkuAwQ/kgs6dtom
EO23wtLdKg1y5YOh/pBpMBfhS1Yh8lpI73D42sk77nzjtVuN+Azgm2Bh8zPUJG+oEbHyBT2MyrHw
1JGTqvk7odGdg8olDpNgVRRcORjXK40Px5LHodRcetW6CAiDifqCX+unxxt2/V7X+TWX3G+jbK6D
uWoWNaHt7ZLm+bNpeiiGumAvB1HubNi70wGGYMEoaRPwXE9njKrEMJKmvdhDf5DtHCEO9Ulo06/H
87k7jGXKJm33aLRu0w6pj5opXJhPLmkOrboqZPYmF6cYbGHn4r7z2K55wP8fat0nv+WFkoxPLXKw
7SUe2ABZYKSRF6fSx0QgUts4qZs16CeFe0W9+zOkOmkhBQVGtlnIZLDCVjPS9uIQpObn5O9wj1B7
d0/AN6SCghgoxIfriRlhRdjdxGvCm7p0WBwqol89dQ5ZtXOU7o1EHRfPODJ4Ls11rr8tYd903Tyn
bXuJYFYkuelr2TNN0MdG/PN4W9y7tzAtIL+gMQabkm1I63RYcU/R2F6USunfZ9XcHpV6Xn6WhipO
bV1hMqPoL0NiLcdFVp9FUu05KNy7Nlb65ivBAXrQuha/zTVFY7Wlx7G9IHDnmwU+y9OnSDomkn5s
+v9w2H4fa7M1TakI+0IMHLbTYP5jv7WGn4/X896Ho96F9R5ZKv2Fm+ddqlA+DLOlvZTZ5yjH6eU7
3MxQ+fx4lPXy2V5Or48MbZsE0NsmsCg36rHTlPaCKm1VnzTt2+O/fydApzcWxpaK5AzK0pub3HQ6
yRQZQQoScsXbmHl+K6TqWU75f42d2Idc5LKLe+qf96pToqQ8Ar+APjrmdr0XoqGTJnOkESzvD7Xz
zYjf291OUeLe7fT7EJuj1Q55X8aGTHyQU/Uo0baSqcaW8wfdEQdZfpfLB7U5PV7Pe1t8heLI5SxA
/C141Xcg7vy75sIJGozBH/TvjeMuQ+/pbbQjYXD3RKPDTRBLugMdZHOe5CFKlME220tbqz+kRFaO
g2VHXqsbjU9Hk3JUNJQNqiIq/S6C8Nbno/Pjz+eL5zEEDvJkCs+bn+AUQ4QgEsig6J7rxHlDAvMx
SpKTEilvhbkD260fbHsY6LwE78QniK2zOXIpxZJ2SBKBuW+OQZaBmlUeKjtv2r1z/fsgm6s/6kqI
s2osLgLz9TE9Lc47aXTr5T/c+xjPU/qkugRDZTOMRGdnHPY1AbszyYGqFF4xW89d6uh+XGmp//gz
3ZuUA3PWXD16MLrf3IahKOn6wMb5wjZokCZBt14o7ejnRnMOTSF2hrvzoah6rnW5V77LFtWXU4ta
dh52l1YI9p5pNx6loAwGXbznvHUvC6BI79ADzabAeXub+Whh5sRtLy5WXNc0XvxbphC7k0jX/Hla
nIugs+loL5J+zntZO3ZqUb4dY6s8xkVsw4Oth50ve2fyFBoQuFn1c2BFb66dJrHnzprSjlcO2llk
u9rQ+6a2c9HcO/wUaOj+XpEVMpEN0OGoU9PHbdxfzJPTPIf2IWlehNVRWHuqquqoWgkn/+mPtxFj
olFNnk7mtVXg7CwrpVE47y8Ij9nUmC959ePPtw64okwai6kjadbmQinDYuKa6YbXkLI3PtSK5qa9
7P35RH4fZXMeujxqtHZph8u4uPX8Vy/8Snk3Uil/PMydrWAQP67UUrJyvtL1I6dOaZiLMhkvZvVr
jJ9jxdPE34+HuHOyX+V0kd6HsWdv70S0UCqZ2sJ4KZYgTT7X0KrDTD04SDU/Huj1IG1uX+Bw2DdA
82tCtom6u1mekF/vxkufQr+f4/pN23wBGEdfURsLuiNpugGm1pxzVSgfWguJi29D5PUqhkQ/R/P7
Yr6tytRt+KCtDk7xLi/fmsNnMzG9ZIQlJrKzmTbvH//qe8sD7Y8yEiaAmGdsfnRSoIixhMp4sZLU
Lx0fixq3Mz4nZrKzb+8PxKZFuXlFcjeB1DzndW5a/Xjp6uKEGs7QaB+ipHo3R3m2M9S6a24+BOkw
spMguCh1X++qaZGnKcu08TKfovRpNI0TKGpqjm672+99Gx7iycc5NFAnoaC5DWeSIZ8mOUWDwBzg
yfBeiJfUT+K/G+XfWvr38afSb6aFgATmC+unovK8DXU1HNYXaj/k4cbkTtzh0574wO1xxAcXfpUN
tAmMut0M7dKYUVesaHTeqj4gmjvq2Jcq+p+aXbLX6NDDXgolR+gV2+c27RaT4C8FH8lN4cpxB/3Y
PskJuohZ4S25fBnfDlm+Ew/eWUBQIWMtWtAbSFx4vS/Cycq7ZSZpVfQmQEnwu+KUO5fAHaQWOsdq
j6qtq3ij5TLJnW1mCSFnj4yMny+K5VVW8dYUce47DQqyOJW1ftZSqVJju/OnpfBCJDN2jsC9qb4S
ammD4Ql0Nse6r/ParmSgFFzQD5lUHvTw5+PduP6F60NG3ZaeOEBw9j4swOvFpHASDnEHxFXXtVsk
WkG9YgDoasOg1hXhR7b+b6jC6ZSbnbfp9ngTylMYWycGuLE12ZEGwwDns9pLEuVnA2DFjINoJa9l
0RtN//h4mrfXFtw7NFvQHKXcCaByPU1VhxFNq+xwmSE3PtUaThCqHad+LMT8ZGmVvPPh7kyO5YTi
CMeR0MXYRGtYJVRKMVSMV4kznLEvdYjoj4SzkKvPw7Oe6cfHE7y9wZjgbwNudkqbzUVUq81wKR3r
rNKzFTe+BbtqYYdmoXqim+z0eMTNkvLYw4EjoSWhRsLiJktR9EgbJ7urgiZV0CE1p/LJGHPb05V0
ecmFsVew3txqr+OBBNMfo/D809dx/QmxibSNUK7qwKLDT6d4mgDwN9b3x7Pakrleh0G9k97NFfKF
63c9jKV3dk7hkGFSelOwYTSeUcZF7T2ta2+xRu1vMefZh2FEm1KZZ+slVPTJV8txfJ6TsNhJBTf7
aP01kIVgVWI2RNSzhYadmnploqpdIOlzd1SW5HNppZ9MA/EVJyr0JylE2uvxCtxZZ55bWAFUxFjn
LWJRFl2E+aPWBRo7mOZjKUYaNx4Jc5Z4Zwttufyv0+MFBCXGQIB3ZLPYelVoqDSrODXFSmYd8fMJ
4d72NLA6WSIR5CdmhrZp17Zf4iob7IOkYM7hVpoU/R1ivfq17wbpfdbPre0W/dIiFoultYbyeV61
hxbtL7q0y1KOXTqM6x3cZVuMev31eGdpqxss7+1NTDrybliN3QWtktejm0Vpc46spfCrysKNsBtG
ifpEVB673qxOmTTJP6A8CtWN+0Y6Sk2K9J0s9c9pgj20HiJXPdRhu/M5twnU669c6yirKhqIzfZ7
ZtkSz3FpdYGFrgfCF2n7vpMiyGFTvniRnTdHqetzzzBjhzKPidUfJos7H/r11Pz2zPAj1iQZPOO1
i5bU6vpUVXOImidgWLCEGZaNhRoaka9Oy9ogHFoTeVaVdH9xvsP+GEM27I8t3FDhlvMU/RyHUINg
NoqGyEwZmrd2MRteaxjpM6IsZUS9xJ5rctAJGWA7js3yZzJPg/BKBOnJE4ZI+4SOLqGWrIXLcsin
PuzQC5vkT396dBR4Q2jwaSCYKz35epZtssxmNs4iqFSlOpRtp9CWTOowGM4uzL0G2tsV5V0hPuYG
pvqxWdG+WZNUWWYsVMj9MMpVHA26FCdAJ7T9KgrDz5NVQaGU4vncaj0HQV2+4cWc7mywdaDtD+G2
QMBlFRBHhup60lHVJrVksL8qa3KwzEk+hWaencsxAepJ8Y5Nuz97XF83E4A0va6rNTK+yNcjWp1u
tJm+iMBcapSwLcIuseio+qOIfGCfjSeocOLp8bfdBEr/GxSeI8mBiRLEFodIhgjXz1QRAc6c7XvK
hgmyRmXlW00/H4gGu1OvxPopnufYCxez/C/DE25zjtf+1C0zQkZCqeh7PrdZ48KsG8X4DbMFBcsM
/VdWdMWTqUudlw2t6oHN7rFNtgXZdfaUU4jVeBFXNvom7TNkyt12KA2BKXfJx9zssETSZfRq7ck8
JSgqHrQpmQ9TX/VeRPR+7EQjeYQ5HzSIP55o1MavyjH6Yg1irzq3CX1efxuZOixUKHsq+Oz1dpD7
idYsZayDKAJ5sAVdHINueWQnitsA3L23KaS9q3NH24lgb19K3kgAYdpq6Xu7Ua6jllQPlAbbYMDc
b3LbqKPZ05HMXj6FOgd/ZwvcBlz0AyEsCRAGqM2nuJ7nYvXxmNJHElQQIN7nOj1futnNnm3UdHdk
tZF8ebzl1z+4Odm0WXAzvtprICh6PWASpXG6JE4bSGq6HKV144F971XL7k5rBY/AWsBtt83PFG1G
aGhRF/RTaBaeUAatzTxgq1p6l4T5QqQnhdq47GSRd4alGI5c+yo8hZrMZjXNZIEDuE5Onb8rBjQ0
yN+FhI5PJHZSrDv7kzDKWHcndMMbk2SrVpyWbLILGkziRG54likOJia2PXyt2qpOXbmnBnAniiUo
AWGgCEOTGuDJ9aerx7bMhr4fAm4m50tk5F8mM68OdV4YfmxgGOdMWu4NhK1uho+ZBx5GYTTRDWwo
h3BPevHORsIPhSZlUmnu62335JRWddghQx3Qzqt/iKdoOeZDt4fG37mhgQbR5sQxGYbktum7psDQ
JIk6BJlevO2d8JhZsj9LqBMtT1WLpJilfRr1eCdCv7OPQI3oVIbhyWpvL+ZJWcrSGtshaKN+cGMI
OYoovstdfG708+PzeCdcpjVi1S3DF4q3dquBWFRk4V1oDIGsiOSjFkq9eS6kdHC8VITpWzPtyw9Z
aNeOG2vc075cd/BGRdsUv7RIz46jXFluxjP2NqqT6R3g97cm65QzMW731GaS8m7QsGh9/KvvLRAe
nUCqmPOs7QnXWzGCH9ZPdTQGgq6Y0XAGWCfDD21qaq9u89Pjwe6cNZDO1R+DmHyF864Hq81RK9py
faemdvDmdrHcPM9/iUj9Hg/C72pImbrYi/vujYpEFO2o9JEYZPzXo6a92Vt9nYxBaxofu+LN0vw9
5KcsJA4RBwNTi8eTvLPRubNWyO2142+bFNpjWkuTqMagG8zzFFlIi/5VostaZwdHK0/lrxDHucdD
bstP6yNLoeL1vaMIC+x3PUV7puMnk/MxsBYb7Ztitp+G3MT2BLHck9Dl4YQYbXWOkjnzC8P+Spwp
DgpYp1s48cmY7b0+8Dvban0EuebW/9yw5xW8L6K06MYA66f0BX1UcZpBpk8qF8OTlC97HTz3xkPQ
FVIH5483cd0Dv5E6ln5SpJ5nPlD0xa9gybucvB+RVn0lFhV/fmZgNxLNAMmtxLPNhiqEI0zsEKeg
j9JvDRCOs/xbG/PnyGx2aNKvQlSbRx7sDU4qRSgy/q0AY8ojlMpO0gezqc6f0NP83HfpN7kZal9O
l+UlUnPHj1vN+kSfSuXlY9e+xdQrO1hykmAfnRhp4c51+Y/Zm3NDz4JTf+yY2DEEwXXjNFTdtMqm
E+op6nEEddg58dt6DTuTN44i3dpZQBayjR+6SrLstsvGINWtFMUBqc+fSB3sj1GkHbNhSM9RIdr3
eWJH59hCoFlRYZ2PZkmmmxTWsY61CblLU/MFVZNT26TOsXcMca6GcsY/TRF405mhK+f2h7hIJT92
evIcOtm8glvIz+r8ORkG2KeD2NPBuPN18CCn1mITfcG32HJ4J/q5nLYQY9BkeLpBLEo+pkMXfUqo
uR3GcWgLN+60z7QWz55YtPFYWvN0UOc29Yd+XA79DD106gbxjIR2+GxzQXktBa6TY0TmqZyN0C3l
BEM6rZEPaV/pOxv59uXn96/C3avIBnfWGkL/dmpaWc360DDGIFzqkPZVqUalCUvRx7fT7dlkFAJI
Hn2uRVTwr0ex6SmXs5K7QBeS8MtMWd5EajUec0sefGvq1Z1Z3d73wPEQXFaMkHBm2x+kmJ3WLUs8
BWYxqF5mW+MbBKwWV4+14WBlVewLYVfYHBh7Moz3RkZtChQFGjn8sk1clw1oJIc1t1A31eEpUaPP
6YJk6zgYKEDL6vxGCO1Ud9Menn375FBw0dYGYbAblYbv6xU2i96U7LFdgkGciMB8FIKm94bZPSvS
aa69bk8FbQUNrm+ldTz0SV6BSMNe//1v+8aiqDSXabIEYz2e1CRxNQXLvuh9o+jeUu7Je9ydHRUQ
bJQIUXjlrkeb+3XBjX4JUHfo/dZp4HE4ksZJNxxXma2LBIHSn5sVdTLNZWc33dm9AOk0Iq3ZNTDi
Zq4T2AxkRNZ2VI/z9JTGwdB+t//TIGRZtHojMLWl8Ylay6tyRjGzVcT3Tin8JP8+mv/EuJs9Pot3
vhyzcZAgQyAfXsMmUKBxzVJGuVsC2n3i9q2cXoz+s5zNHgphj0e6k+SsPE8mw+qv/Fz1+rPFUyiZ
cu7MQdSSu2jwjQ9J7KeZ1wFC6J74IkTutirESMPfGXo9Z5v9udp+Qwln16x9gtdDh2E1CDValoBK
6+AB04nR4w2yj+wW48WZ4saVjARwzogLf7YQSIqbIdlJPbZVyvXpQx8JKMxkDYitN/dervft1Fn8
ilL1tS/hJ5AP33RV33Y9GMqPp3zvu/4+1iayjro+thudsfpk8fXcXUB1lGcjjz3emJ0ve+eWI00G
JgLb5DxsJR4XZVKnqdLlANzlDQUAeySuM/hfDdE/8VWt252I+hbJAVfhblsp3izpllwF9j5VWTMr
QWLkTxJZwyeMpxO3LqU9subtMjISFjOYtELX4NNdbxyzjuuuG0Ml6JCyVd/bza/BfJYF1aw52lnF
e5PisgYzJKqjlLOJWNVWay0nT9QAn0PxUrZ2jPmNpB37WkjfHm+O22cet5n/PYWUGW58mUWjtFZk
zFqQDmV9oNrTe9Ni703o9qKEZwa2TsC3HvptV8hklWUhj7Ia9IP+UcV7Q24dN8Hzvs33HE7Wz3B9
vhmKK4U+LbIs6MDXn4nMwjTnxFIDVNTeabKvyG8wWTlGs3xCaOHUgtrQ7b4DSd1+sJWySGoHqAir
1t48Q+g+jZkjBg0J+xBJU4oZEvYUAzqYOzvjTjbHSKsaLg8BofCWWlO2S5SnBdOrTaEExiC+D4Jm
vr4062NRRe8UHVfXRkK8abBwTsqUZnG5fmJ3WZq3TSL+UCCNi4wiBvQbapxENiCB18sN1DeMWihr
QZ2Vblv8o4V/Pd6gdwDs1zLJGkOzxDc2KrYRtfbSKRrujHKaukqvdaiahKiG6zP3l9yp7V9Jk4yl
T55BXqMZbQ6TGAad8LpE6qfD2ItJ8mLVqGIvl2N0n5xeFDsH6U61Dmlb8pnVt4p2nW2fhNNMcZ1O
phZYdae7eZZbpz5rh5cqchp/ppHDMxZ2vaaFGH429s9e6uedbXjnmCEyxhakvLSWdDZX1GhkVj+2
vR6k9g+tX+W0zqVTHItQ3bl17xwy9JDwNOVQIx6whbPmEHustO90dPhnqC0DDqq5JZluW+fVyZDr
9FA3U36UchGfhknbVfe+vbXIFoBl0aFZ466tylYk1WmrDJMe0LD0oleJm8rpu1l050lOXqIMAQPt
SU9+JEpCHQEFbkPBk/fdgN/b481559xDOyMsI5yh1WdLTrFCY+pBHvSA65oOEaVwMXV5oZH80+Nx
7n3Y1YdsTR5WvuYmXnLkTLSpWhuBgwC20y2nGROQcYjQqN8Z6e6Mfhtpc32qSWtXkV0ZQda2kOm+
JEXy3Mk/Hk/n9ikln6ThmgoMNRgi2+tLo61rishiMgIUynFbHafRwyn0M0I7aAr0dLjNSt/+h0+F
hAu0ZwNy8A3TVS/DjnfENoJpBN4dZwvqh53rx1o0e75Id74WtRcqjSS2NGFuS255rJkd/6UHUV2/
Mx34dLH8xmh/NWhrP17I23BLX2MEBEKA59eG4euFnOskdiqccwNMl54l67nWEj+WUZVXfmrtP6V6
fDzcHVCD8QCd0ICkTsrQ1+NBuRvqXsxGUBiL3PsDkYPKllfmk9IvU+tNTey8RIjxfrWLEiFzQVHy
ZEklrfuz3qAINCqzcWkUJ5HdwcTF1csNbTV0oh0QFS5DxL90tYjh4Vv5WLlStMhvZsuqTVdLreTn
49ncyUKYDRE4UyIGB3zezCZUTDzAVSPAcUltEtcKZzeXslNNE7Qte6mCiYr8tockP4+Ty8x3vt6d
LGC9q8ELGZ1/2IKFukb0tQI7gRWlnl6FH8acHrfuixanF/HFkp+LfnSFOOaxusfhu/dcgYjyHYmZ
ucG3xf+pySDcoQwVqNOPZDE8eIPfs+4dwryUCuk611LPVKea9vPT42W/83aQVQEAQzgnnt6ywYps
7T0wGjMIB6g24RQNh7gQ0rkcHAwiVLk62K2tYLtST+inU+06PB7/zg1nApkSGq6Ea6gt11+9QcWY
+GogFkXR2I+mKvcNCMRek2jdTub1OpdNMMrbgBwkEhM0k20BgjBeDG2OidbSJT0gW+unzrcmCd9m
UDZDzZvjjn5NbPGi4Wi2nyJ9lRk/z+W5Ni519E8+n5w4cRVkxztAFNRTAVOOlkCjQnt6vCj3tsOK
YoBTQqNGsWm9sn+DbUIL9Egzcy3QlW9hk/hN5/yiEunb6psVc+jr4dhO2rnL9gRB73Cx1grja8Mx
lgAs1WbkpZLslMCJiDY6q1p0CsMzX+2rXU9emEMLeyM3+VnPjJOlCT/sz3EizmE5HVsjPuex+eHx
Sty+TevPIdLkVedHvYajvy1EQndqEeezSa/CYbR96XJR5y/VnhXC3VE4S+AfFLtu0VUrW4wYOdgA
Z+bKqxdE+LO01Q8kr+QqsH5BQuw/ftpXxWRImKvlHHf4JkmZtdSuwzBBsbNbxlPYhbWfqmrhFsOc
nh8v4u0ZX3WriNVlZNNIYTdRRCvXptkK3SSKcLw619Cm6byxqC7LpB3tqCfvM4kuxLvHw94+vAyr
0RCwRr+c8M3RrmMjhslmmoFUfprbd/H0dx6Bt+69undn99swm3dDlcp8liPbDLS0OoLz/6PAV9HK
/m060jZCJIpYoT9KO11be5PbnFAObln0hAAB72p2nqzAerb3SuJ3tiULiJo9MSttDtuS0hD3bWOZ
iLo27QrcxGb0Ek9185TnZeHbUi0Odo125uOvdnshr1/t/wbdfDURL6YVZ8hUDnQj+pSJgOOH6mvU
hOLweKQ7txxD0bpB3gwGeAMXlyKcjTFjX5bOjwTrEcs5czN5ai6fS/Ula5+H+BzXe/vl7gR/G1W9
vuGaejAgsTMqlzmkYWLdwY32WDHrNXn91KxTW/uV+XLc4ZtVrBVTiqPCMKls+Mpy3rWsuj+J//v7
m01v1jqMpYG/T4rn5uJTpPxlhnuyPnuDbPa4mrddKfXryZoUv7VMN0yNN7X+x6kASwUfjxqtAgV+
i+RFTmoiSOdw+TpRdOhAD72+KH+B/g3Hxxvu7kch2iDAZNuRsl5/+Wiop0aVYitIDYiVppI2Xg1Z
4z+MgrbiWm0EfKAJ/3oUu5HbbFUSCsZSqZ7sUaEAbBO/PZ7Lba6BlC0FeyL/lcaobTZYZi4QjUNh
B6VcoJ1eNLKXO7mNu5fTPSO1s7hj1fzMkbvZCZPvDQxllCrq+iA7W1QDZ5J5luTJDsJxwbvMLMwj
PYUFhsLJcphSKz8rQu1ORlZWh8dT3nrFgW6t3WVIkRESEBptRYs0bYSBLo12YNSfFvkvXISPRTKe
lwJNxuT7BCM3U866IR0G43lYcR0KpLS7u6k+u05XnWkwerYRxErk5NnqVlLjbp15fbU35x4Pm9eQ
DWwVZbzrjx8VeVpbicS5F3n6DxIu9adekkMCt7B5q0t65dmNlvnAKPqpNhfAUIxCEOOMPSQLJd+O
tf7YKKPxljqo7LWpbn9OndGEC2o2fq9IP6diyT4ksjTu7No7ryg9IehnkvyQBm1Nv+u+1u185la0
FsVLZ8OXS78avsTy01L9LZp3ivHt8de8cxiJSAiBKNbRnLHlAc/J7NRzWKIoZUj9Qcmt76GAVPd4
kDukBnJxjvrqNc052UoKW81QoRYbmkE+N0HlHArrBSBf4GPiZosbOfFxmX+a4T9lGrtF/Dai0SgU
L5F50Si7KeV4TOzxpSMdat1sPLT2p94+N+qbqqM59JDFFFQHs92Jm16NsDabiEWBRQL1kK7Arci5
pFPaCLkVA3lRKvZ23oYfFbN1PiXCFIU3ZZp8UntrKDBg0znguho7Edzgcv631xM6LxvqfMsRubIE
WkPcVN/C1kki11JDGalvKy9hOY/IQcVWpgpfLZBMio1C/D0txoLJ2Zglmq9ki/53CoEj9lUtKWWv
Iw7v0CINBxr2KtHnB8lAGdWv47Qv4Jmmq7VPOTvfjaazbNeQiiZY/agzCL0hKgJqbqDdIWp1ySkI
z90zMWP4AStE5aseZyEQRKeCX1RGpvTcZaFkuX2uZKmHLKpzyu1R/xItWju6zmS0n0VcyKnbDl35
JccXRrhRV0UkLYbTI4QZ1ZkPdxNCR6hKkSc5CY9jV8xd788jenjP5mCRX7YtIO3B6CszOaHoZNZP
nej67/IgKepBQtFGP5nG3HyvwMK/mdFQlEeWKIw8qy+X8YyVrKW5+aIa9QE91fKj3FMq2rlvX3tm
f98NNOyCylEGhqVPOWPLUqOKpkkSFwu2oOkiXDOL2twNO9jKnqqmyuRmPUiqhoTS5EoSJVo9dvJ3
loQ7sRsvzvxSNfT7youtHrUBypurDMr4y2nz6K+iqLqdWuo2ZqVxAxMYFBZ40dcewU1gknSWI5ZO
AthL5PpUKWiwKvWU+k41hC/JqIpDGMt/Gij/b1CIsYBHOEBbmwRHbpVErobEDObs3P9lV7q/VAel
O4rkT+GKdSQkjXnceYroA9pMr5VjOuq0mpzG0dwwNv9ymv4JXOgPswuq4VyN5E30zq791JsYokhq
vZYLGThI4sAavhqiMzaeNG2vBeQG9FpH4orhOSEXpRN4Ew3nZR0uwyCMYE5/TV33Vkub0zi8ScrC
FYPxdrK1k1y+F5nzIxv3VCq3bw5jQzmDZLruFWa6GdtonEVaQiK/cF7lxtIjlVa3LI1nK21dhRZP
BaG+fidwWr/Q9XG6HnSzVzT4WllOo2CgxT/i/LOE9V3ypznUOjF2P8uKdij/sBkjd8wugwxoBn2T
urFI/ZaekgiTmZ3XbRttMA4yT9BJgUHAELbEjb6PQ0VtFTtQqtI+5Z1NozjscY+2NOWo9kL1o9yM
PKQ/Ougw9vK1M7v6aA/O18xS+5e5GJVgDomU8hZp4NkQWiCZWDNKIkuf9AF1/dAozWOoxHsqxluz
RLow0cGiIoy6HToL7L3rQClZMEfUuzQMkjxytWwp3VgqPg+RfJTDN6F9avQXp7U8eVUoCaU349we
ynqGZNd7deEb0kdrjA5tpLgtnJDU3vt9N2g08C8wIbqM/DQ4S+rm94k2i2Tw9DBQlH9iPmLaHJXu
fXbQm8gv5QVfHMAwjbdN6d5U7d6X3QZH6+iQ/TACWoEbY0vBVwWGP1qXh0FBy5tbJZLsxqG5E4Hd
nSOim9QO1jN44xQgKbFVIylMnDE2/2oWhINUPYf/SKGnSUESdp+MaDwakXJEdBjf3D229za9ZJLY
j2hYk4FMIUa+SWHiSqX4Qygb2HrpRnJxlGkk7+hZeXxK9obZXNmaGcaRPcxSoCazK4yTVP9SsK17
PMgNlrFOZu1dwAWBbJag83o/dznOEVnoSEFrZyd1HFzEds0R+oHxrR0QBs+70LNr4eVzvvPi3nQz
rEOvTkokgrQF0HN9PXSRCokGlDS6hAq6fJYv6daZ0Q3zXagIpJNbd9GMn7k2fJR68Q4H1r9H9I2F
Tog2PaulCYD9Lsk9e/7weE1ugu/XHwatCwCfxaFGfP3DYiDyzGyK6DJ0B+RHcO/wNESAmuqYG08W
ve60CUXlhwKTcXwCBPqPavVhNRHChc1XirMCK7dPP6fVwXE+9O1RTctDPZ3TdACHbr2kfrY7fcfM
7vZNIl0gyeRVZC1vFEygo6VaqNb8Zuk4w+dmJEpffYKkY2p5tszS1TaNVDRKP16t23dpHXiVyyGs
oHy9Xaw41Q06uKOLk6iX0RrdGTEJTBkPWRE//elQr3VeRNhUIH6It9ffJVesSMmxGr40oW37wkqP
na4sh6j8TqPH8Y/HYkZQfGm4XJHgTY0yB7lQCn3JscaClkB97xyV4TO1vrX3cmfD3X47VFR+G2sD
qVtqXjc0NWF1PudrB3s4+tU8+w5SBMcytr+mkr4cYzlLniI57c7/YaIOwRp8Ysoz28C3CdlOIBf5
RUrfyNHRrN7kbeI7/V4V607EBqN3BcsUmjZg9W3uM9DstnCKtLiQm3l9hI5v+7nW/wV4OCxUevPB
HeNTU0q+UVk7Yents2TgGfHaLrPm1Fudb82e8tARmOPyy8RHRH2Vl8LItPePV3KLMJHwoKJPzkOn
DKLB2y6gBqkN25pwkDWGMHmeqNB50GtrCEWTmjA5WftcgCPiZN+24c52vTf2qpfM+cP/h4rk5mig
jlVOEoanIWKBI/ZfepN5sYRODZJVmaq9r7X6659PFzIxsBZ7ZzWQuh6yUXpVcnoN01rclZOFPaud
rPQr63zMOkEr8l+Px7vN0OCsUHGlgYfzj8j+9Xi2OlelNhnFpRxofAf2GONI8utqGst37VSl6snJ
7KU9wzbK7F+Px763gVa5K6xk2b0giNdji7nKm65bcK0t6CNcZkH1VNNL/89HWUmotBhxIdAycT2K
ircZnCQZo3FRFtxtsvLWqZV5B468Ez7BXYFYS68ipHPeiuthomKUi0yExYXKomsZsSdGWqeGs0wP
QRxPR8mIDsJ048L+KIV9kNt7kc2dIJreH8i9BKmr7vB2t8oWJQbHmLF3pU3Dlc1UHBuruMhW8UM1
+vCI6FLsZpXFdTSJ0Cv15YfViHPayvMxxELiVIr8E+JghZeRjLkrR9GLhNofLK3Qjwml1z9/eWDH
/D/OznM3bmxp11dEgDn8JTsqtNySHOQ/hMeBOWde/fdQB/uMmk004dnRwACuXosr1Kp6AyV4Huqg
veccxmLE4z5CYudUW8IOYainnhu+Kj+Vq4rMS3cBAvdsYyhtQDNna6AQrcgq1Glqyp0u3VV7bxt0
dyGsvi3etLfX23TiXj4pNRgW5sQPRl8GHMPlQoBLJTei2CYnuXGjLzgHuxtcRvtPXWyprDxNXll5
SzuY1zJ7GOkgGXXFy3hGo1ipnrCLxPi3ZUU22J+Ey7y7S701p+J3B9CrsQHf5bnGW/ZKL0FH+RK0
usA8Ytd3jloEbGRPEg+aZyUPPnz9TVtDZxMTodxaicApjYruBrxZuA/1MtspSmI9kOmHDoBjxTG6
oN3EXimcE8+DbC9V5mGwamNTVb5272lFtKd9++QVubBVwzTfd6Hi3YlKBxy/LtrfqukPPE+z2MFv
s0BmVSmPg1zx0M0Mc0dVz4U6GdUrd/vSrUAJDnY75wmp7OwDtzF4VkqKeDMK42+S/1dfdG1Jinbs
IUetPGcQwfT+h0VF63fi0aDYOa+PJ4LpymVfpieUAu5LacDo50H100ejfrsd6Ho1cYJxHvPWhJzK
+r1cTVFdBwLWQFhskzRhCZ9I8abm8IhG4ylpx9fb0a73JZc6Uq9whCj5oPpzGc0deVNaep6eFP1n
axwmhlBS2mX3R/Xie7Dqz7il3474jjG/XMKERD8M8AMYWWxsLkN6fR10ooQZiubjfgZkeagzOxIC
61eNGNJoZ9BreagpVpk51BzgEHQ4sT0pfp99FaNM+ywjTjTYRpuPjW1kutLYuRgpx7FO5bescfMX
y9eKHx4oknYjJokHDVLLte8Vjp47FQDnyoCWPhjUAFA373iV+fXWemkBLq5LT0INhysXberh4NSG
18jsHK0J11RJlz4Zrzh6fUwh/5odN73vVRFPrwwwhX4c4GY/eumwi/GX9V3xYCkRNM81r9nrHceh
CS4UKTY8I9hzl99saHW8xAcvPelIhuXWLtW/F2Z2Byyh8v2txWP69iJZyKoJOLHO4a5M4M1ZVm0m
cmCA0MaSXRRqehHoA3xLAOjfeV3ufobvYrZOokTmiw/aXCdHiymH9m2GPJyv9WCeb/+exfEj5sEG
gfoFveBy/OMYW9T5i5QrJYocNaRL6KcthoptlNJCtLKzp6LuhR2utRJ5Osvmu4WaLK8VLB2nPPgy
ckOXRBQjNqjZq5tWF5wo2iu++NfPbKaZRJ9GFFPHvXIZxZV6HALdIT110gE1BTsOn1taPV02OobY
wQuJtpQ1VgD519nnFBTlDOSOgELNC06yFbWxOIycPR06JeoTr+OVzHNp8pAqnPiPMNupbV4Oq0g9
y/WsyT4ekYiM3C96jFdb/0v7X5nQ2gAMgAbOn9S+4UoKOVt68vBAjuBYFMJz7764IJG88fn2OrxO
bSaFBDSLJhIFT/hZjlt7faEMvcKUKfF2bFUS3MZR0nErt9WaYuD0zecrDzwYKlw8H6d9OJu8YChr
fzKkj4Ts3vVexPyzqNqqh48Lqc2PwfxeWWuqbktLAnQaixAOILYas5jQjivQkBiE08l0d5WhjZsQ
cZDd7VlcqA5SGEQMkS2F7AE5++XQhhZ6oSJX2Unyc9xV6Bp/8tPCcYfX9IAZ/CY3NTtayyCWFiO8
TrYw5BOu29mR1ip1ZIwy/GnVuM+T11i7K8W1asTSOfUxxuxuoI6Ttn6LgXwVDgjXHsccMjya4sjH
KRAaV1bj0sr/GG36NR/QoMjkloZSetiaafG2iWQnNXJbyb+EVX3QlDWrlaW1AbwGsBAq8dwNs80s
dk0YCi3vO00DLBLW5HnIs6914BZ2GPw4xIMtkhTgdLMxxb1U1GMa5SdPT9NtNRpKAfS9kfdDnwSH
FHmqlUlcGBZj4nUMwRDuypySN1phnKdxk5+wJPF3Hn1vG7Wfv7SLpr9DPwr48PRuMEExzDZWb5pB
OJj4qai97D61DVJNZi4Ym5WNtbAiJi49JH6UcYg0CyMAao9wKphcVajKdq957z9E4qtadjxw808x
nedaGY7T/6PBtVVQN/Gxr8GBws6Sdkcpf+P66kqZ7B1IdnGSUWWkmkO9jx8FFX72TXl3tlrFmE+t
0fRv8RAFoZOHMJ033aBmh7pQAtFpaAuEGyWIhE0bavpeVaDQbaQmKTQbK3jjRwQ24kc9uDiDeEUt
26zCsnKGcFDPyImVcBRKy9+62A0ZW7X2u94pSljMJJ9FDUEC0eBfQiOr3k6ATK47ND6732Fj9v0u
1t2uec5Sve4OZV5Gil2gX1TZRmfJwdYz2qlymboRf/QGHTxFjujuypebjryrOaLERrmbRX9l1iVH
Vt5Zua+TxRbKUU/yoysmVL2rTjymoBodY6yNwQ58v5LtqkSDpLXEyViwCx5MTAVW9FuuE0Bu7YmN
BOQGYB1lk8uzBfcm3qKgbk58ptrOYuWYJfVGsfZSrCBf690hXr0bIXt5UXgeO3clIbo6rN/DU+zi
eQkidi50HKSxZDZGrJ+6ytulhS7xTgkc382ClUz36sSeAlE1mPw86bzNdQWKImzCdsz1U2amgGHQ
nIlLXhCJXdaQ7uuHzl3ZoysBjdkWtQpLAeaV6SeYHnaDnqeFJnCVbyRNtY3ot2B9WVlZU04yW1lc
6CCwgZxz2c7bToFp+HUnsvsAhrdbTqrsXgnUP2MDrwMyAeaNQTaqr1UBY6FNlWyXd52+Fybnn9u/
ZOmbgtrmo3IWEme2pLDbVlt8swCTldKmsfaqtKVYt/I9l4MAfeGjktTOUwsStERHVFI/1QAbKzqc
9MQ591e261qU2asgsSjZeG5KlOqupqhppHtVW0kArxcKS59COI1C6h388XIHIvCKtkOmKicXyihc
QFk6uNERbTNHib9IgbmyLt87MpfrhJ0GvYQuyrQb5oUPX8Sxp9RC9UQKlTjggEeUqQdN3CbBWY4+
DeqbKH8RKVGLaurU1K3KdtjhZP3oqdCH4rUbc2n4H37O/ElU616veBU/R1EeVBeZT/2htr7U8q4P
77t0pcdynZECUyLpAEYw2V0w25eTzdqPQkMTDCzARf2hj1LD9nLgkC7Z3A60aXmSE4+7gCvl3Gr5
4BS4nu9u74+rTITfgAcTGid0ARG0mxVmZMWPQIYaxinmfqTTtYmSb38fgQ4AdzBYNCTApjn/kDCa
k5SVNVbmKRcF1YnY7BsxztfcYRa+HCUK4KXUY9Bomh+pVVY1GWa3HKlNtxOU3wCAH4TgUT1ifLnh
mf7XxwoVETooADeAuilzTZ82wLi1FSKmzRTvNJkSeopfq5rpa46015ueLh8PF/4X5CwY2svZw4g5
l2RMDXAMbu/Tqg7ozwdnybVWduJVCgz2/2Oc+caXKxoVInGibrRNlFCi4Atg5G2+5p+9cMlPkYCc
0HzgT+8tnQ/rIWCJm+0kRJRyKOzMplJs0fNiuwGLvHFjVzi29egeECVG2czthV3TpBrHT2puby/M
Kx0FntMqNnq8LzRlSsJnt6KI0KRgeC6Gt4Ngd9iuJckXX96mifrqQjct9sa4KfL+KdTSl7zvX+kP
ToDXOCpWfslVdW9ihnFZTqkHh+CcFKF7BYjYSrZOvFHoJ0tpdSxiozsMShptSbxbyKeutCtqzzi6
gywdb0/EUniI4Cj/8kUUygyXa8zXizy0UsILnYWkqldtcoM0MA0NvOSt44jYuJ7iXautDPvq4fCO
q+IIpLA5IdBm519VZqIWolpyan4UkQ0Cxb3vVTtZqTgtjo45/V+U2bUZsPkDb4oinkWn/dR8bkOH
PsnvYq1PM23F2V0GTOzfQNNR+2FhI/RTq8lIICWzKRV+iX/f/kzX00VzgGcwBQwgtkj7XP79IRcz
dA+tOanDkxt80yhKBuNvMz262srj6XrKVOpzSNsAfUOMaQ68cwchQkGs7E+jhZyu0OCj0juC+5US
a9Gp1D4FB+3slfTm+gQi6ITcwu8OE/g5qWXoFL/TPLk/SdozeDGyD1T+P6X6sJKsLUwjb+EpFp5F
aDRO//zDZ6oaEVss3+hPBexL1H7sxkyh6QPNl16koFhJqN4PkctVoVLbotBJwZP+9LzdjnyWG9Gq
GE7thtP0zSzs3uQMdwrVblQ70h10aez92+eX5mu5F+7i76Dw632w83s7/93/zs/5Xeqsvfyulyo/
ioWELAp1vquySu6JTeV24XCCoPTQgejIBYyp0jWp9aWppnYJn0elU3L1nuvNsBRoTQ6nqoK93n3y
fbD7qV2jvf330gHTe/9jsNkN1pgQMDBuGU7G6LM8HTErN5boPSpx8idVf5TVQyvkD1l+CISVFbU0
myQdk4bGBP+b04hFQVRbN6qHk68fA0M4ppGtg0D6690PluLfILPdP6YZHGKxGE5Ub/eGGthxN9w3
D56/HYW177awFUFf8x/qYRPve5ay9fAaLSMqx5MSAnoN3pRKdkTxH0NZSToWMmB0M8gC8BwBrQVM
5HIvlgb7LtWb8SSU0COMvflNrOGzbTJyfOTFt2m8krddA0YQ1P4YcXbXRZ0coRFCRKMZd6aaPTef
RsTYHOpReCf32UNv5oe0t+V2JfL7I3B2EEzq+mD9kd69fiTCxWkCUe7G07dvj4G9ezzfZ/b3p8B+
suzELuzAfuw3pPi27xSOtz1G22j6g+3v/vmnsCtbsuFKbT89f314zb45pt1u31z7s28PtmyXex7Q
e39LXdsONrJ9PrDdNsbmZWs/7x8e7v6c7337z68/t1fkO7/x1ohmN2tpmb1RdYxIszP7aXd/3+7k
7bAFQOxYO+xR7oG5PFlb90HfWN+rB9Q2NSd4qs/OobPvgL7bB8VeueyXv++HWZ5dwmFU9rruTb/p
yU2TbZnvE0pZO2r7evSjPAPLq8bntRRj+ktnE4GzkTqRWtERuMrfUJ3vhkLCIi4MqYkHwjbKo5Ur
+X3PzWOgRgGPGVgeNJHZwKCZipGrZeJJsjPnH0yF+De+fk5sf/38w7dF+6Q+r3zfhWMAZuC/Iadz
78NNmQRqO3YWIVXlTXeiQ7wRnNpOnNdv04L9jg6HXe2SbwpTfHL+mCflCF7P1rcNso3iDn0OPbO5
W+TdW7emqbqQoVz8tNlhLw1hFBgSP02Mla0m5Dz7cH0PyroiTwm21RCclArdFFVcOYYX5wRYMk5P
CrSPOXpKousvDUopnoy2+dRmhzQ5VuY/kdq83Z786wG+mzjCBZ2OR3wALuce2GU5lKEnnVD9reoH
K2/tJMfxezPIrZNKytaoft2OuHAYw2VWFCxhOCOhV822czKqcS1FunRCnU0dEzusJEcO/3QxGl7p
vd7cRW13RGb600rcaSiXK3viUMPRoQo9SWTOVraiNSbvZk06pQ+CeRhViYI89ivDT9T1YcDW6Uuh
p1vJ2N6Oe52cTGHJfwCM0Zybt+bCuOGsbkzpFFa8PKL7SPhe47EcPAXCSgXkujZxGWmWcba5XEth
b/At69Bufojeqyx+SYto49+5KHPeHtbyZwQLRzYEagkG2+XKEVujRseccVXDdnyyyBTQjHE1rEZD
CRVQFymsXx7X7O2wS2NkvmhQ0zpWeVZfRg0stNc0NZVPpgGn09r59ScD61zXaYIfgrgyoUtjZInS
e58cQdDImZ1MpRhEY2hm8imBgdl1m6CyVUiVhblNuEmLR6GN7BgbrdtjvN77E99/Ui2iMKpwhV+O
Ma99fRjDWD4V4iM40yaqtunw6jXdSj65MJfEmYZHRkTXeHa4FW6sBIVeyqc+rxwz++HjSRgGOeg7
DnxLu8N25fbArizNqIBcRJx9vTjt21EzKr5eFtlRjPVHZqftN4A1guIUfbFvhY1aWfiDGjaVPlvw
Lbgim4w/1v3PSivuXWtfJ3ZX4NvEMqsCY596+j6WDUdTILn4u9u/eHEFgPLkuJiEJVl1l98iCxO5
0ZtCPuXCLnSpHoTlJt0BSJcKlE0L2zWg+a9p+S7UrlCBIVWlRsJRCTTqMqo/SDmolpZ152u/8Clz
eivYisom540s/uLxiodAaTcGEvWJdbg95Onvnh2TXAmsdtpjEBzmfFRJK7uxKRuZpNzUkBCqst3o
xtHKxC7cO1i+kaCigYbejTW7d7qyGM3Ed1kJYfri9uOpGBUnC5qNoKdII4h8ToVqeLVyGC/N7KRA
TUkOCCSfc/Y9db/sSoFK+SlrfyJN2hFhEPC6txWyYtMOUlv5XQny5vacLoad9KbetxmIIXn2QdtC
zqtSoP8AR3sod5UwbHo9sc3+qEvf8ij/rAs7OXhAbnIlU136nB8jz27bDApFZESedsr6ooT/35G5
1LiQ3R7g0ufkGkApBJc3vHFn06rEgZKGrq+dQpcOfARxv/4zFEcBcwSvbbfduQiN/e2QS1sTuMuk
HmiRo4HquZxTcdToErNlT15li9t6eJHRnS3CfZd9FmNj142RLa3kENeTyeORZG4qx096s7PJHFBB
EPByGU+xHCrbpgn0YyUY5fH2yJaigEUhNZrEHq924OCro5L5+XiSR/L7IcAaDtH4vzWYIh/hGqVk
QnMBfsc88ytd7B+iohhPujAmOzNArMvslWDlNLm+yy6jzBZ+llg6YBfeSS1+4Q8G/mhbLF/J7mVT
OFqu2q3M3UI87k1KTqBE4ErOAbO9NcqxG0XSyQ0V/XumWcNOak3SA831SxtUUbiytacU4PK4JI99
Vzb9fxnt7CCbLEBLnmUkXcBkIFm4tQ/hEh1HISvqdmWbTdvoMhiK/SaW01Cq2WbzdpCf9iBF8a48
lYloGwOv9p53efiseb9H814JV7bY9WRehpvt6r4QusQCGw7EMXS0eHDYcE6lfS7/HpBxGWg6Xj68
AGU6T2rtiQbwtexnnMcPfhCOdiPbsuHbgnEvCNokHd08qe5bhwnb7f02ZR1Xszr1Q5Cy4Kk1F/Ix
zFy3IvLcUwJ//tfgHfW3PP4dIRp5O871vqayNpG/oF/DxZqvzbgK/ELAy/U0lt4/CfwYLjo3Wbnh
rtcjQaB6goXg9U4F+nIqJRxFezNLzJMVJ4EDsJcx0WuGGlR3/2U8H0LNsjk9SU09R4iK9rGZ2oaa
p9ugR4v6P8zahyizRdh5Y9hmAwMy3WRX1yO2t2sycUsL4OOczZYfMv9V2np8mMTYpEKeOglIgMZ4
NfUYXabw8+0BLe2qD9Hm7cBJDijTXaZN0uJqZzVus/HG+mWwvIeoHMaV9bDQGGBB0LNGp4Ky4JXc
rDpWZdAqhXkahnQjo4/o1tVjZUlbMTQ3Y3tn1c0eD9SjKjeOeBcNsR000l7Kmu9W6H7Ln6PW+G1F
rq2Me0Xi8UOr0I+kp0TR7cHdGEiesQr2A2ScTLXbqCUlfb49YdefZ1rHMuUoEgtuxNkdMpYBevOg
6dCw7Eews9zt8qbuN6p7TFVz7YxdKO2ZBnciPUryUh7ss2Wt9nFuaZA+SL6/htYBBnqSYc8l2H6J
OG7QDI7b138U4ZOfyHaTCH8tCAGreBIHJqkh1aChc7mDK2GCnAu5cmpRm93QI1dsNRTXsGEL6ROM
C5NY5A6Tev4sl/EKQYCjF+inQsnttML0eMubz/iCD2352j2lfrlyzF6ve/pgqMmZqJggp/5OP/tw
yFsZjC/PLYFItVhDCGbxNU8oOonRm1BY7V+mvaBNJjtDMu3pK9IPu5xEiQ5zULWxdx4yxOnZA3+i
0VsTEJgf6ARhIGA+YYXS5TNmd79ZUJAVLNM/P21X0qa1v3m2BkTBkvrS5W8WbMlZmZorMNT8Z8++
vFE3WYL7pH8egq/gFY6a+iR8o/OKG5hjxeNOUY9a9Jr7p9RDnrt89GTxvted0rR2tzf2fEVMPwSG
KBpLsA1gUMx2miglFe7bVXiu1RBx4TjalmWNxaVipDa6ZH+5/ohGN5L/TKUVhCpmwxYQ3YtTVQ7P
RTvi6iLbkg+Hi75WvHLkLgwLZQ6QZlTQSdXmaw/PqzxqSjc8m6ZwPyIeZiXjPyGUYMNbc1W7Ugxj
UOBYJ48qUIEg6abf8mFTaUmsmkHUh+cg9D/1+Vsy7sX2pYn3bf+PVm0SUbdD6UlG/xSeEf+t96IQ
2CUF5fC3LsQr76P3B9DHVOr953B20jmwOFzmwDZ0cqWhEtvoPFBxBqMYpoptWV1u551/Z4H+eO6n
AqVseRoq75m57bXIP2LF1t0zlT5+EVWyv73Iln4TTHvMMsB+INpgTBnThykyQB4PUq9GZ7eLX3kR
PEVmsx3E1pZfsxILuGyPORqqu05rQpFHOdyO9ZWld3XYMi+8HHkbT2ojPJJnSczQY/pUx2V8zvR7
SmSnMDpDf/XVY2YcK5llKMQHXYzs20OfRjb7GkgJAz5CNJSKzvzijOLSM/OWr6F3qh2YpW3kfxp/
TVF74ayaehTvou4mdcvZ2FrfE0utCOJzIJng0pFtsrPWFFaSzaWVDiqJ81yhwgASbnZY5KGhuprZ
xWdXTigQIkJOTuLXx1TbK0Jq59ngxK3vIG5g4/S7Kc37Nv6FsummbARbFR4TMO63p/cqU+CrThYC
GBlwxdCWn41c96F+urUcn2M/frFc7F2z8qeGjlJq/UR7GD0e1xYG4FW/yfXraFg5Ppcmnh7K1Knj
ZNPnaGtB6FIdVmJyTvvB3Er9MEwKTmt+BQunGcoHbGagLAa6rLObNAzVtJOSOjknLejcIjgO4+uY
hC9C8p/GQ26DTBg1HR5Jlxu1FYKk9VWd6UwzKmRHGGkri2hpQwAQgWE96QRwc19GCKSxU3BGTM5l
5vGS7fSfbt+EW1dIVxHH07TM955JxwcsKsQ9EtjLUFE8FllT5Ol52IuIznX6LhoOvX52g+dG/iQM
r8WaNMHC4LA9oXDM8Ci66LPpAwE8JknBh4paWSNPbQWMXZWjKH++veyn19BsZFw3GE5N6o/4zc0W
RG5l3pBB2D+rymt9RFpTBBhifa6bh7B8LuU1EeJpX98KN0uy3DI0xnhI07OoZdHOGJR20+T172Do
6b20VnmnmN4a0mZhzTNE2oTAJHlGz5E2eltJ7mRSfg6l32MT7zQ1x0PqHKRrWL7phJgPDv1o9hXJ
AkIZ80PNdRNBjav07AVOjYkuyiX9Z6rfKU0OUYlX7gN1aYlQGWNxUG+BpDh76LopKGkfN4BzGI/e
A0yJYOvWUftJrtJ+g2xote88sd9g/S0BacCQuChl2cFfatikXtTv1FZsnUyTc1QOlQqTeFGx9UK1
nD7M9WPR9yIcJQsV2Q5WQuiH2T2K1dLBcrvUgcsHelmvm13JebULrB6cWj5ExzLMw4eqCDS79QP5
cyyNhuMyKXYpdhzino9BO6iHfZlQooRp9aUTinrjCbJ/F5VxfifHvvhUjSVauEbTrGQPSx8IDPE7
tIzS77wTU8rcNvzD7DyA79yDjk135Py9oxlh6PRJLO3a0ig/W3Gztu6vegbcLrz/IHSSIJNPzbNj
9FyVKlHF7Axi2VYlp5XkvTkeu+Dca/sIt+JCnK67fNcmzfH2Fl9a/7zVSJOJayERfXl45YI5mkUd
ZufONF8y60sb5GdjOpNX8qKlo+RjnNkFinCNnFGYzc5usVOiz+mTqAowIicPIwj3/9TGCqpi6Sz5
GG+2/uuiUCc5tAxXjO9m+9zBN7buImT1c1bP7Slc2mogdaC5GOw4XvKXU5jRcwlq00rPhRyox9YM
0C0xKcJ0cf37dqTFSQSKhPSQbqF7MT8g2yTDJIJBqe1D1muOWSFHiCNu3fxE/e5rFj9V1soT8l0F
ZX5uQbwCTK6RA9GkuBydYKEfpLQCB6S/kXLQGjhJlT8C9bWDPajF4dZLDqYW7czMycDYdiTcoa0d
eEyjxnGHDQlZthxsausBPzUUmnu70VCWWTNeeW/QX/9Og/SfbwFpYzY3tW9afmhx4OWbqUvkyDoS
ag6JtrcVj9W3KrcxAaIxINrNy99/FVTW/3/k2f0P7M8MXC3KzmltYjOj7yp0qscq2uMJvcvdYisW
/hc6GSs7ammFQ+KAJEvOhrTFbIWbRSL5SphnZxO5ngotTz/9E1g/9fg1tJ5vj3DpaPwQap5+NnmW
lqXM3Gpo+XI1BI4qxd2jqfe5o4xyuTW0mPJiDMT/duCVMc7LLr1VKZjMZpzJffoy6o09SA95kW/6
4Fsc/boda2lzUa2Csc2rjV7ZbD4jzGVGvS2zs++CXi6esvE8Rk+iGW5lK8Ct/FEsV/bWlcbndO7T
z0SDCJQ6TazZycFLS871JsrPo2RUdlEXh1Sb9D+UQnViGj73VqvRq4tGYe/3Y3+ofT/bFRZc/E4Z
US3Xg1/A6ZpNhQHjwZTa+JC6eXuQueJR901WUuqlqwKICo1tMPzck7Osk46QK5s9t5TbW8imxEly
NONRR6RJQLXPL9f0FZbO1em5BWwYXDl2IpcnT2uOeYxGVX7ud8feWUM/Trtyfl58/Ntnu3aMY1qg
Ln+7YlY7qXuJkjf0S133SQufUMtrsh+t6SHhsDeN8+2FduVYNn12MNAg9yl1mzzYLwfW5Kk1sIny
cz3mW3Bi1C1easVy1MDcFnLz0kS/cmWj93d9+VzEjW19GuP7QUPMFXnVoOnufXEvRIc67u7aOHbc
/M4L7URYU7+92vXw0SBTwVqG8j8Zll3+THEM9cwP0QfTjeFeqgqndx/N9qESxUORha9A59f0gZae
2YzBnMqsvAopdl2G9NW+AofWMzOt1+79sufRH0tYV8jp6ISlHN/53Hs2BtjFoda04SSHQ7IPlMba
NCmU+tsfajEvm2RbUW2GxoS44eXPUZtCaiIhz89q7m0L6VCBAvKOqXGXCs74rBjDRnBP0c/bUa/0
/96XxwREg7oF/3CukkSFbKhHM83PYiDthNbOKunO+xX7uW162u8y7xMAVOb3KN1FwMoF03vsus7p
8pHbX/jmjf4kZ33IhT8VStZmu8aqWTonjSn7oK4/sT1mGyfXBPjZfZOfu7z7TqZqOQKaP7ZqJvVR
hv2P7rcZH9xWULdCk61a2V2tSjbPpCHKswbEFD/k8pvUZpMKZlrkZ6wsBlDDfULNMcTv7M3ivfPQ
FTpODko5pmgBBeahbQsU2q1WqY51iL0rArxefi8i7/Y1T5uOVk/Wtw+9rOaobGmRthXQg3q7/UUX
1xEJPnuJPGqSR7r8zXooekWuiqwjebjLNJBAhWuHKWkvcufJi6Lf+64zlqoDG2slS1iqR/K4oPhO
Bgi7dA5rk2IsNKJeZr6+RfexbfJvxQlJg/7TGP+NM7s+66iPYOUSR0/+GO6jb+qOKzzH+dtYms5Q
Ie+l25JZQcteyfSvrwl2ySSozvtp8uuenaZFXBWpkbBdAtOJO9c2/F/JqpDYWpDZXYRELv4kEbeF
fPbGzG5fK/fR6+BMlBj8hYck/qy8GRoiJVQqQjx2SEL/VucK2yHInPgPTIgQMLGzs7HQCleth47r
UI13StK+tmJ8XPmI16UsXoIIOlMDBI1+hROldyi2PbZTZ2mAr6sWdkynF3jRMUAW0ssdwYBPIn7J
3JVM6DrPu4w7/fMPhXvRj7pcUoir6/djeddLe9Xao8yt/K352TSJk28wKZcCskucHV5JpphCitTe
udIs3k5+4zqCphTAADz173cesbjmOQ4p+VzRAsteaFxZL4tz6pUPQa0+5jViLJAYBI/rqsgPeSjc
y252pFnyaeVDTnfzZXZDbG4uMhzepFQJLye0cMeh6IOhOMNgqzd9TqJhiL5ud0mI044KO3HINpUe
AgOuKlhRfVAiFd9Vx6wq82NeZ2s1jutje/pBZLu0RyyNOtjlD3I57bQBDa6zksovgh4+623K/Bs/
M22gt49gVr82/9O3nM/BVNEjKKheNs9lSE1u3biGjnhuq3Br+Jh6YwU0dGfK6HIxbKCG2jRinAiz
pBRkN3O2ciYuHRr03KcyLTkNimuXP0Bp6iSg+8Ri0xsyyxjluBjpvXHgsbbyva9zc4sY/4aa3Yph
nWRjJHWMNRu/931IqvDH6+I/Xi7djUbplEr3EOgWoheDjcrcfdUC1/RxFXDF/aAd+nxNrXlp7DSK
JgoenRdzrkfVRIWF+3FcnMsRB/UY7cXRnhwTbo97adgwpKbqLbY6VxjfSI2jvqHWc9bddl/lSAqJ
1u9czQ9SsYonXjgbqdEB0pxmWVXnbGK1EJWgb6zybLrCthBzR2zNc1wjs5NQnRtb4TXLMISBhfGo
r4HTp5UyW8oToxH1rYkOhgrV5Uqi65AZo5WWZ8t9zfSfg7GSoSzMIzUegG9Ip2BPMj8uchl9dBEs
+FmEkSXHtjU+yvGjt+aAvLAoLsLMDgFfbZpckwhTflM26qfm9fZqWPzrkV0DyUApjnb55SyV1aA0
Iyzzc6x0jhhvh6glB9n8hyCTcCo7GjmiOay8Eo0AQ4K+PI9q6RR+4IS04Dv5cDvKwgeniftvlFk2
VTSeKQ0NUcqNav/9pvn4d8+7OmLQ1jpfojyHaKUZseCIyp9C/mH6/2VR/TuGOfDf9MSgiDvijPXR
dD2uvdK2wn2OOO/tyVro+3OlTDqvuOtx1s9L90LahF2YyWzNGPSDT4W5pX+Q2IGwU3k+D0+IjcXp
nuzT/9y25v52+MXN8yH6bNnFQRp1RUz0YewdRaHEqA+8uwSwfmtt/umzz84BhEW414GuUjKaP37S
Xg3crIorFp8u7pRCiPeC3PYHFbhJ3IHZKwNZ3ETUBh91yeu3twe6tL+QdkUWF28nYAbTRHzI0nLD
yKRMTqvzUD67UBviNrTHYc0QdKEIgEMDtiIgGRFzuRIxEhAraWQ9r85FIIVU4tpdpsg7fJXuNbnZ
WZ7wkCeHwS+Olt5swlHZaZqwsv0WgFPTb6DXbmLZRFtklmzLRirUkolKUqp5bznepC6uVYK4HazJ
Lf2+oeCST2YcnWzLRpXahVQ8CKNy8Etv12qveDCt3PCLc88Dh5R10iKa2xLgE2VmvddU5wBsj4bU
aOzjA7hS8FhI0t5fUf8LIl9+YA/wrSJIbXUWhHE/6LDYB1TOfpjesyQepTXw1NqQphz2w3Iy/VAW
YjB7Z6FG77NrInvQz4kMX+z2sl3an9Pb8H+jms7aD3GUWBRCcvHqXLu2mr5a5mjX8rd09Riabq+r
zUn/n1YQ+DM0Ii/jtGKu+s0gMh4UDutG3nr+EeadXUnqdlhTulke1L/BZgs0SDIt0TyCpfofy3rz
zM90rRWKx7fnbunAmZrVKjIUaMTMl11fZCQN/VCfC95HYvqz1b61QAW7fi9Gr7J3H2Xfbge83v0T
wHIqlKBjCGt4/pwPlBbnTU/IyNoLB4X+DVxAu7DwFeH2EA/RQ9gU+BAHtgbSpll5h14tySk4ytxg
FEGPyXMuNtrk+Axk1LZi6zMJXVjWdtXKfzun1FXho8GEI51U5HmR06tRoxt1nYJF89wfvWOj7wx3
Lwn3Stxu/P8j7ct2I9eVZb9IgObhlZqqyqNsy+32i9DDas0DqVlff0M+9+xdxRJK6HXQD23AgFMk
k2QyMzJiD7m6MaQLa1wkUeRCn8+i1gCnB5Kv3h7RvkvlZed4ui6/rYPCC8QyV0IhSA5cOr9RWVEW
WWYTUAF5GGPUqV0Y9DTFQFPjDaY+j0qmumhrSQ9oIah9WZAF10THtMfm7g63JSVI8YxOslbbb7vU
5gysPNB49QOPx0dsFjXbPBmiJkhsNf/Nljd9r1X5auevgz+zwM3xXGToBclgoU3xnmwqD82eR3Qa
jq34oMQ7w7nOJl5a4+O3nmoxA9kOnLQBUWwuHtWsg1iiZee1+QDFVMKQXewgfYzTgRrS4fZsXkWm
nHVuoYVuXIpuMZpAE6KaJPoS2anR7MEFrm4iWAF0C8UfHD0r2dGlO5kIcswhwhjN0l+aQ6YdBgEK
DscSpb9dLd71ky8O7tUYXqprWf2rVfXSmNLMUESechpos35iCf1tsFc6Sm6T21nsMENy2xl8E6i5
uTSTg9vzeZ2gXa2D0RS3BoRFAcO4tF7N0NUoGSY0URPQOP1Re9Wp1e4t0epgyoSHwVBPyRi/6Mte
V/jVHfJlGVUGPNTRHahz8dxS16Wk5TENOir6XdV6wg/WWv4gp8fbY9zagSvlBGRvoRuo8e3nWcLm
YmFIhIgFQwsMNSGlZDLAJFBN3Nkd1+6JvYV+amPVfUC/AxfCDP08QJxDokGxFIs9GRS9K3qn7gxo
z4pyuWZ1JWhDl+o0mGQnEgilzu0J29jjSE+i5gaVIRxYKLNcGhCKQsf9ZtAgeWv7jNRg+BoLP7We
ZjCw65E3Uc8sHwvh/bbdK3HHlT4R/J14QKM2CQFX7iSbOlBrSm2KtwyD9lSTIOzVJgRMqdgIfl5I
MqrRemYXeT46o24apBbM+YDGCEQHQxECuAul8Zg1L4qaTC6rxLelythhbvraHsWx9KBK7tFIRFSk
ii+1GicP+WyAewQvRXeM1MFLmQk2AEPY60lZv/xyk68jwwZHwXXVjOHOrWWhg6kUCVIoCnMzlrjo
+fXqzhmekf/ruxEN//3g3p7O61Ps3KaucVtbiUYLjh+zQPhWhvmn9d4TqNzugSS2nBEFeUiFgQoV
4dj6FWfxrYYmh9wsG6Q9FgvQdnHJ7W4R6c7b4Ctjx0/gyhMIHgllfRetn3FmRqhYXQCLwQIZkk5J
8W2a0V9eEQloGySP/K7JHB26JZkxOmJc23G8PCZLRrpRsM30l4IW+Bri9GVtN8j25sVTMx7RVeAL
Df24PevXxxqq1ohAED4CFnOFWs2VskFpv2RBmb8u010cRspzIT3dNnJ95cPIyjYJsC30OvmWdMAV
psUykZGTo2dQ/d9n6WD34JxHxtmxkp2u2evzE8ZkVOBBMQgxQR4JUUVWtUw5Q3rOALAppwcxixBa
7ZFRbJpBmRDMOGvxhy+OJB02qNyKLOhSCCIstZmi4KOIB3kucv9fTN8qJbDS/ENjjTummRIxlCEk
FrTyKbVEZ6oOCbSXi/hb3O1M3tbGR8UHKiCrchzaFi79Nk0pjbPZYAFotH6XgIbFeDmPRGSAdkjI
lIvNN5HugUk3jX4xIa6NwOgYuzRao3MVLQ7ICRm9H0XTXTZA7+RNqm0FMUxp+Hn/+/aEXmOJcHLj
ZgWSaLWIPr9Li+Ii1rJQ6XBIXzoWgvNNsVVv9qDkRiBcZ082I53LfOXVtKOdY25rL5yb5o7WaNS7
plwELKYQCa+aRcEv0zkNo6B5KsfKLWPF3ClwbZqEyjSyRDiKECpejpYZYPnL1vwMzY+qW+AI7yT0
ZPhxucdcuBGfITZcVS2xA1fKTc5/VCi1oWyIpMg8faYItu0MJOa5Dqb7Y2JqHhVfLLZHn/MlD8of
tqtmDmI/nC8IaS7H18QtMp5p0gaa5NSfNKzDOcyeoqNgG+5kzx8yyPiG420X2rpHAJ7E6xeB96qe
c2nTTOROkWraBkBdAGzTQbXi+20LW7sCCk1oDF1T58BDXFooWVxXqjS1CHVfsupzag8FeiMgdyFV
ipvEla0me0mmrSsY/HlAMcHqyo5+adIU8kydmYK8WYyW14+s7n3ppbCYY8TKO56MO+HnnjnuLm7j
ojeiSG0DUMKSaFQI6GA80G/8YMqDJN+Bi30nmbBpEKVVlP/QpHGFmCqgkCj0DUTszUhbvNiEYEoD
gW4/r6ryYI1T59Yd6mJRHi875+rWbYEIcU3UoLZ6RQRjMiVrQS+KmW2hKzjRpPViIyudOu4K57bf
bHnm2nQFMl8EIGAsvVzEIaHTzKK0C4q5pm43yuAgiHFr3LayFTecW1m/4izAUaRFykUr6wIdkolp
prlq8hLHoUrZzpptGsIlu2K7DJws6+/PDOndoFld1HcBE6ktC4mjDGEqfeusPUMb8waJbsjIomEU
7s9H82ljsbwzkiGQS8jkiHlfPRpRnP910gx0GkAxgkIaiCzwbl8OZygiaA0PRQfxTyUEBihYktQT
tWQnZNjwNyTl1iY4WUYFhO8ZK4vKYkpjdMEA6iaU1QlmTQGR+W0n2LhYgAFGp+2qUYA4lx+MqEaz
lZZ9kOiJbAt9BY2fsf0zAF7plWhCvG9GfU9ua3NkSJwhelvTU7zyaw7mMYkKCWymP7vkCaTwQvp+
e1gbLodLBLVdUPDqK5D/co3mRm9BQ1v1QSuiEFaMmuwIDfCjfW5oTgtI2s40bnieApDHyoQDOj0o
71zaA3zImuVE64Oqtag3d/pyFJv6byVz8Vpd95AG3Nfah8zzS2rRYkR6PvbIEi22FLH7egGv/4tE
Qc9aVC+3p3DrTY4mMRxp2EhIDfNXSdsMYhKn2hhYpTQ9Jl2pOZbA5ADdmNpBwHvWTqg1ujoVZK8Q
Uwg8yfrgsbze4xjb8lHUpNDhjOAHW4I7Dqmaoc5tZGMgdToUWwTg4pk0OXpXvcl6/jTDvXeutY2s
PCB2yMWh1Rs9ZZAZu1xPq23a1lKFIdChUeUYQKg6TEpTz2ryDrXOpn7su0p0EFsIj7hvmrsytpCy
ENE0IhrCnkT2Rhxx8TXcLSsgmTQNoz4EUweZPaWOOnfQLcFOSqtyplxJT32joI+vb/uTNMR7yKKN
OxeoIgQTwCqjWYtP4Fu0S+uyLMegwkVrMPPTaB+6UreX7s9ClwP0U/dorTcHfGZx/f3ZjYFGTCs2
gXRF+3Hr18N3GuYRO6ydVAqZjPs5+Xbb1zeOC6Rd0X2NrCAqvfyFC/1coYr0egoW64dUBaM1EahE
oBy4c+VunHwQdEL2ES07Gz13ijFoGsusCdJn1OtpQVCVO1XSx+3RbFhBKRd6l4CUIzfIv2tN4O5Y
IY9zwDToTwjoNY7VwhW61nJvG9o49XDbrgpVEOMCzTl3sYtjFy/V0C9BBonV01wbrUMbme4EXtdW
VqADCPhwAoAtiT+HqA5qaKvXhkBIIbFaM6LuwcmuJwwWUAnGUxKtKchlXLobTWIhjiO4WztT16Lo
jDCMzBbonsTOxpG6GkIMBFgBYjuRM5QjLB2kqRsDcX4QlOSeQrNTX7KXtdAnQwf8e5X8E42/eqjy
3l6pawdHlWp9h4CTEokz/v2opoWsRkU7BdOv1HIHoJ56R9rTftqaxrWbCBrEa9iicbtWiYdEQlvt
FLCZOqXZoYm5tjvzz+2hbLgDgPgokoBhBYonPNlxOwiyEcftEojxU9OADnj5edvA9XEHV0CnCv46
hInwzLj0BmkYMqZXsRgwox7dJoN8qwhdhGeg+5yqBJt0IwMbMEFsfOfG3TIMcWoLrzeg7nDxXBo2
Wk0q8iUVAfU3CYNK10T0RbAn0U4HYBOKbmf7bqwX6r9YKfTDItPJd4ClZpSP6pAsAZ1Avjoe9Hwg
0+zfns3ryxvJKMBB0eiLtzZO2MtB5UhR4Uwol6CeD2X7M1GgYCU+rSl9rd4xteHkICLFSJA4hJNr
XF5mbqppVCy2oFPD9KZieFlG3Rk7zTeE5Xh7VBtOuNLYIv2MCQRbMxeSIB/MzFQcxGAoC8s2ejFx
GKPNThiysUCoz6FNGnsWj3o+hx8ZBWTmrEkM4nK0qyJYYmobe1SIqztfpl5WBDz4mOHzuoFaNrdA
KROg4qSIAS3deXkSctNOwcubqL6iDHZXRq4s/rg9exsLpQFFj8274p6Q2bk0CSw4iCw1QQz6SUu8
rC1zW8igmpXr9NhBTW1nsTZcECVVCBYbQCDg+OX2VSRRVaU6lYLykWmVTQ3Di6Q7E3gmiJ14t4e2
ZQtkPCDVXp8DoGS/HFrdy1bTRroUIBOfppPTTqmd5slTI9+Nr7dNXfPGgPADZAcgTVMtFHN5dkdl
lvqMFa0cNILqR9NDIsRuMTKis8JvxJ9zS+I4BkGM5KlV/VAMkSsmlbuMzbFPpMcGQpJiZH27/VEb
Z9j5N6mcN/UammfrqZGDvEndJXWmyBP0U6f6pRn2arezQTaSlWt6Ddk1JA2xunyP5pSYC8q6uRgI
+qGISxIpbykrnJl6RgkF7hBFXnRq7qzxxubH9SCpgFjgWYLo53KN05qpY2dUUtCVM/QajGFCy2yk
+LdncsOTLqysm+gsBjZKdTCWNpOCdVy1hs4tqSMVW+xYnomS7YirbFlDQh3zKOPlg56zS2slUl5J
TgcpaCWIqDa2HD2gLXjqnLLd8ZCNzb++q5T1WbWSunCzJ2t5I0axKgUpM1wtA898QrMBUk6AsFbF
Xjp7wx/XNimcNtCsUa6aaqk2VqM2R1Jgja0T6fEj+Doy7U0aPiUhfhDG4PaibTwcET+i5UZb0RVI
HHPzODIjL6oCqAkZCTU6vC31H6XqoDcxHzXNnWrBM6OffZ3fW7l1P0TTjtNslEXW+BWJXFy2iJj5
KyMzukI3Y4r9V/6es/jbLJseLcWj0OmnxlDIDBhSzhQfkZOXSeKPdprtWB+OtA4MQwihmnXfvKDj
/Pa0XPd44tjFnKxsWpAKxPpfuldfDCWlBpIHdcccBXy7sfrMzEAavcL8nmWJi9S/iUJV/k9vkRit
Ewww7SIcmoW04j/pqN5n6DGLrL0P2zpA8GEoIAFaCC1hfr0KIBtiQMYwX3i8zCwmWTw7q1SAYfRu
3JtkhmwqK2a/7dWdtdo4RiDYgV4+xHwIy3msoUTHQu3MUQ76XrPIIAwUyHRhr8qxtd3QkAVSKJC9
rE2klzM/jppUAb4kByp9n8bM0doFqQzFi6o9trSNI2T9+4ClAxt2fRa3WaokplLKQbUoEEGNHaBd
QPUDoWKQ7zR72pPb1hAlmzJCZjx2L8dVQmcWfCdYuDIzDY9qeNbEaIX1pkkwyYSUxR9hTKq/jyQM
SIii8gB20RV5f2k01XVwtBqzDFDFu1YZDuDRbi88jCCa1au9rM8GxhC3C56kCJ/X9w5PRaKypO8g
rikHkrC49QzaaHDI6LHiLuLsgEjBjvTmoKePcfrDarJTP/5upMOogIJk3iNE3vIiJEZATYD3N5pP
udme9FGii7zIgTkfrfbbOLxlxutcHW4fE5tWVKQsDDTh48bhplcaIJo2dYIciFnxLA3Tg8LK2tfM
7mdk6XtglWvMO86ktbMJlHuoS1y1bM16VtY5TqyghDibwHwr94AI97Q2P01i+xqnL9Xwq7HcDiqD
iyW6ctE5RWngZ8Mx6F6n5sbYsUMhJIjGZaQGFO7iWKpxqrKqUIO69K1pBElQSbTpDTxWt+f4unkE
OLFzQ9wkx5GmVMWUw5B6J4xAqMS5M/dChz7Je6ilvs7mC3hNmHSEnqkL8ON72Qp/28K8QtWQw1Zx
L+N1wz88MwPS7asSYbBUUeymXT0cooyJdq2ineD2cDcO2XNTPHhUYnkq0mxSg7IGM+9UvOVgUbxt
Ymvl1t4U4P0A38S7kzsUVLCiQulLDcSq015aGSXecqyF4zTNo6fuVwG27GEJkUnCqxD9pZy9qiwE
bcTuCYa5cpnWOboRNprqxH8rsLEiCs8NrR9yFoFKvZhnOA8wdxQMMVVKRnMnXFo/lXt7IjkPqgAk
p7AN+Y5Rs2fFMMmtFqAYRJNnywBsege4tLXNL2xw0zXPbWOIJdNgYHLnxk7aoyXkd1LUerN4bGRg
iZcGnPJOPz1b2nDq2VPTh6PoMTS9/L2nnA+Xm1BxNoe0BHoCN2Th1nJrr5OaWo1r7d36mxOLSwqB
vIoMFp+yn7V2xpsRE1sU4AKrQAQVytlOXnYr1kUiG1EdKtUrNwV3ZFk6pSAAMLQgKruiILnUIs5s
NKQ2DTY4daTE97I0vAxqaRRAu6dHJUJLSt0bzb2pJnttBlvbAtU+bEJ4Lf7jXp6aBV30aoi0YOr9
qr8b2nst3HXYPSPcPQjmumimoDsMalklxnIXJc9FBAGHf7V+Z4PhUhZpD4ydOFhawPKGlNmnCsbE
QdiJZjad5MwIl8RCJq1Mc4YZ00tfng5p8jLkO8/KreP3fFHW358dIXUfV3HCMA7MVav+GqGm8Pdb
CisOzSRwRaNbmbvNIgsQG9FiepBYv5i0AA76fVF6vFr//LUdFFK+jncQZyI1fDmQCGRZQ6pWsJOA
uqqtqto1rIi5dZ7SB7SO7Y1rK7mzZktRi0KrJ5B8nAcYTdsxcOPrwSh+lyH+CxEPY4R+ffVYJLGt
gww3n/XnVPcznZSacTC74xCqK4u/W+2RPG94PdTw/idoAG0/nyLs1XrJKnC+BRFeb2X9IjDIIzAo
Pu31emy4y4Uhbnv1rDcbRN1wFz0mqLyCzvvvQw84CpI2wBAh086X0HMU8MUlWtcRUmNNhrQ6MGfR
y79wljMjnNdrK540iakeMPl+Nu6N8g7UKeNfd5eDTBiYGmRsURUHIoWzAobkzoyaXl+3L8r0BPsX
3OU7+2urZAUQAF4hIiougHSv77CzHTxAs0+bkesIaJHN96MWhQL4y5yBAuxlFJUIDn0LNIN4LTVH
aTBNP19ykI0Dk7UnrLZxXOFdCbkPoGFWcT9uCypA6871UBiBZIWGthBF9+huoWzTCJLhgECKK4HR
+vuz4c7pOI3U6Ayk3I/ge1Lku6h9/nvvQMPBf0zw4+jjJpdqmLAUZNgS6UfffPQFel+kHQj71rY9
N8QtXSIlE5ppqBEo7HuerJIoYdwHQ79XBt6zw8cBQoSujr6Hnfa4jNprGc+PTZr+M4h/jbxaWdL/
O3PcYa9VZjGwqDbg8WhtnUibmCRJ/txenh0P4OOIdByLSKobI8hElJrRfjykpzJybhtZp+Qy8EXu
EwVgPIBQwoE7X7qZ0XeRXswW0pKGJro492Rbz2fFZfVi2Sm6NpI0Tg6J2e3lQ69EcxALomKABybq
cUgS8pWrgqKVduqiJdSelp5EkWueQPBUvBb3w2H5EKjfvptHoH3vStPWH9qHTPWnyTE0MMGBUODU
gWKtcd8TrwQNctAf/m5avj4OSIIV4gwiOj5sjetJNIp0EMMI6p32OKCiVkNQlzRNIhB5ihqSL71I
oMVE3duWv5Ip5yuyml7xVZhvUNsit3+5ItZCc7DBj2KYZEQOFvNlAonCj/mncWK5b0leChKhPxMS
WbaS2N1j+pakO7ES73hfXwCEDRKCYCS5UpFRZcpyaDKLYaEVIzZrCQE0Khl2Ew3JTuR3hbdebeEg
ReIRKEYcqdzdIWq0T6a2FkMHEupQov7o3c/2oyGnxr89r1cdVrwlztNb6APjGi7FsCSDo5EcQufr
T70LVMpB9y2CTiqbEsXx0oGcKvKs+VD07d9mZ2dfb67w+ZjXY+zsaE8LAxzdGr7ko/76iAeJHP1n
stitc3/K7GpXjWY9jniXOjfInb9NF9OuUv7HYOcYxBkG4lB7Hd/gxrZto6ds77recqJzm9xZnLUx
NNF6LOzdA2TvrUf/FDu2SF4PO0fxVRqJX1fuLE5Ho+/XdvkQmvXOctd46tEuneHB2UkRbLoqSoqA
IK69TRpP/q9lZWMOqLWGNQGV/GfCXPZteclrokfEnknSO7+zf247LX86r2Nb+UpxDKBGjXTkpacU
WQRylXYSQ08TbOlFWOxTIO+xuOwZ4VZKlwfswgJGiqNFpnvQsw1gHCDWzk1z9ZDgB8MtVGEI7YRn
uBhS1au/Fd/Vo/kO0HLyBJoBwy3uIFRspDaIrTvThTix+m8cBVKm6Gs21v4V/qoba8CYy3mUQqck
eP7nKqEqmQvP/HgM7XwvKF4PLn7PgSvQQBkTYFwUBi6XDikJ00Rf5RwKtQRytzupFL3bznHFEL5O
6LkJ7kSjhl5qi6DM4fIK2eT3/MenJxHvyO4GsrwA9ESsB7DwVOTRPRwAUiK/d+yvN9GtIXLnWJ0L
6KBFl0cIDgzmlsT5fEvd2jed1M/Hkw7LOFwOAs6WyNV+77G/700wtzdEaRrLwtTmsCmmR1OvD73Q
7qk5rCO4NUJua4DYTJdRSZ1DOfaStnNF8Wg21Gsj+nZ7LjcNffUzAgQFbAi3NzSWaFCkzZZQSsIM
ek7dn3rx1L3u6S8GW348qDSA/WJtaFR4nGRapFNZm9EcvisE94D0Mdsf7MP5eJLI20RKG6LbL+P3
1HbdhtgJme9ew/bZ3juyt66G86/gVg70dGXGMmEO19577UHQ78Y96omt+Tw3wS1ckUolLSssHMQd
SA7yTGWcCevvF3lP8uzqXbruwpWVF4ofqr7yHV5u9C5V5Hqq0iXMjtpHeZDuwF2S/SyPZUMKSEL9
vO0om2HzmTmekU6jo5nkOSZv6Elv3z1MiTM5XuUca9s37Ht3dNzwe/T07RcCNtf98RqAh2vHWa9q
1dyQeXb4sUzjUl2SJZTnB2oMJGkC0QQd+ULGXiJa+wO5HyHflVPcWFTQNeD6xXFqrd1ylzMNit8Y
ssPmEpaP+jsQaJLXnwx2V3vZcoxI8pgRAep6UPgkkO29Pe1X1OEYMhTOoMgDciwQAfK4VaMAMUBG
ezEc4h+T/FoX30Asin1K1OVHmXb+Mj4nqNclufrapcMxEyKfroqtH71G2rJDJ/aBRk7Z/aBJ7Wjx
H21ZiPi585EbBzLCBBSskH9c+wg5V1wWvZBz9EeH6sPDh4SA+g73wvRr8vBeKRCr1MypHiFWS+zX
2Aneb1vf8opz61+/Pwtr5xhcLG01L+HUnvqX0SCl8U0UvElBo5qD3SfsrMlV2n9dE1yuKHStisIY
96U/VLU5DIOkL2E0gV0aWjGx5UZpBPrBR5DfDGoCoQT9JL6VsisrewRNV0XxL+sSKvCICKEIxZOy
ZbqY9kknLGF/at2PyXPq2S8EFxTP9qszjGSPnu3r4ccd3rpyZpA7NpcZvegmqKfCiWqkAZyhG+16
qEEM4Uw/e7BqmZDSrcCPNvyKY+BqHgXpSVjp7J1Y90fVZ6lr9chWWCAg3YG/raavPm1Ny6IpBmAj
hYtEdPBydELZ4dMk8mmCqe1Hm+/kSzdNALu7rrmBzCtngnVRZrEBG7AkIDtYDlY4vRfhbRfeeiPq
uHz/Y4TzqBw4jk6XYUQjzJHt2kbGxcfBqtuOt3jNfXXU7r1RB/LNgUN1Po4A+pqcxLvqIfX2chDb
/o12OKTfASpEx+KlfytSM8ix0YhhbKi/sj515fbIxtwVij9q9KaPXib806eeIY2k0pzbU7H1rEKq
FSzyiEoApOH78Yy6mjJloWI4TgKZ+o+UiL1oQ+syL079BHXPYiRJJXk1ZGaE5r3IdpKTW88FNEGs
pIcA6AKfxLl7Xyzgq0qwFlH22usfTRPofv9uxnaSeOqb+qpAl11tRVCc+y1IyqD+1z+hx2TnkFmP
TN6z0eu+KpThWL2iZsAh0OhpoYshZG0U8Zm+M8tJj23iqMxh806edCMwAgwZ+SbwL6Kv98s9z05Q
w2wXdSxiKZRM1E+wjxSV9O3OO2jrFj03wl0SM6XylA0wYrX+pL9njIAZuxw+dvxnvYyvJ+4/Y+Ev
zHygrawKAvxnNmzD+t4N72V2lySBqT0UkzuMNZGOt21uTh/ACKClRwiN3tjL/VJPBuRnl0QKFdm1
Hod4589fSbutJ/4Kdvj/f58fUgdY6tSLtRwqcQym0VZU0wCI4Eb2YlEvKpKiCWkmAM8sP6SRlWDb
Rv6TxANoz50MT8WJqNaAm0mN09Tyxrkp3EyLpoKMFt7fbtUDiTkpdYsbDFxAoI/oerxoIFEDrUHR
pNB5baIOKhPlKOS/IYzWfyYoqgKhwxbcCEgpgfEZzWrmj26eFwN0QHOeAfM2SpUvacPY2QBnIMW6
CHgI21VTak/igNjELZVCfa+lylSdGcD1FmU8QGH8Zl6AidcXrSCRRoUPNrJp8m4v2WbQcD6n3BnX
DnVplUCBh04HOAQxDqVfIiu12AA0V/5tY1sP5osFXOOns/0ljspMhSGTQnYvOV5rD05xXLz0YP7j
yXb3tLzIpHuc701PdJK7/i0jxQ5S4Qp+yrsQV+nuQQOua3R1UfHZFFwB9Nztk6bc08JtludYdKfm
YEIps2CeSD/QI+gMegUV9mBOvLwb3Mp8too9ns71MXS1Vc/8en1pn01LArVBWus4EYrWxcEjLnYR
fZMJPdye/q0b/HypuRt8bqG6MzcwE88kU+6NxB0sX0GmqWx3dupmtI4+M3CFIxwGJRE3zRb0pCBf
g4XWiDbYKbK6d+n7cOz9EgdqRui9eK8eQPp2KE5ZMP5s7IKuGefdJOjqvdcz+9/v4GY2b5KqFqNS
CqHC3j130M+6M++rhbi2yb7dnt3NeHQFHsDDEfoD2H65imJSTP1cV1Iozq7ux8VBgo6k5FhB/HGK
frVPzWKXrztLuhminBvl1jRaaDnPei2FyRFRGQip9HWKgV5uHfNpCFnjQXH89kA37y8gytFmsTbS
WFyMJscJNIq7RkLWSz7VoCJtXflvyT2+tumZDS72iOOmLRsJNgTFFgO9csUqrJ0aIOx5J6zdvLOA
1cNthfcamoMuVw1rVmkt2vlDs/Cj4qem34n1TlSxXntXTgjaMBE9aWiJ5Cesq6HIO+G5GNa1i05f
lJWy+L7RifgMQZxU29l7e9a4qZuTuC+UGtZY5E8GkZ+iNQ2Sd/brXlPa5nlyNq71WDs7tsSly2N5
gCWzcDqEwMkzzdxh+AksxW2P2zof0ZC2EueAaBUNxpeGZDbHSYewKUz/5DHx9C4lUva9FqGCrf+b
+/DcFjeoGpmxseqZHC5PIoIJKyWC9EuBcroFmccndmr2sipbDnhucF3Ps1nU+1QzZgsGc3WANNJB
0T6Kf27P35ZLnJngU1bmIg01eMfksLfV0l3uP4e76t2UnGQn/7F5Gp0b4oKJZpyGGRytcqjR5SjE
JiQw3yMZGOIfC9aMxo+T+tq/0qQnU6rv+P1mJHNunAsuzKkGF0tdyWFinZYIyiYAZ8FBSBVUdtrs
7OndoXI3XGRNLQiSMdQWdPCdXRfHuHkW2lNzn9YvizjZReel/aHd663YvGZQRYEq9do2ha7TS39R
W5WWMnr9whLaG2t2xzENtPUfWPM0vUHGuTpOXeyajQOSE91b9vD/W1U4dEMDZ6SAyRmKrNwGkdta
iLBHkYjrbNa9Vo09O9AKdpX6JGW+qN+36nFSHevZSnceTlvZ8wvT3FYR5Jl1HR6sofbLyw+atxyx
Pdm9QBan8DzBjtDSCRZiOzoagXqoE1Kc5DtZJDL+Cb7gq/cLqAqRNri9vbYuxP/OCNBClyuSaW05
IjkthqgbEKRfA2MnF7C1f1egGnTW0akAWMClgVigzRSNTArR0jn7DbRmG8CF7PgNSdedAHkz7QDZ
JPRDIAuDBjJueeda64pYnRCLOtLPyHns7BMqSEFk7ymLbQ0Klweqc6BWgZ4et4HAa1Xk8ShJIZAn
Yw7cv1U7QIC745CvHdQk7Z6LZpfOZZ0q/i4GuhxEQEBSQiWcC16ayBCHuTHx+D6UEMwActFtn7X3
iJTPbv56V9/txfZb5QloloHuERGThYoPZ3FA7/Qy55YU5uSO3T+MfmEQ6tmxo77cdsPNkwHlSA1q
ORgcOg8v3QTSLHmS0EgK0/lzFP4RjOMY/9bbY+U2PstsGYw0osuYnX7Pxjsq7VzSm+t5Zp0bp6C2
sxXVq3X9rq999QeNv+XmkcVPGrLCe6p7Wy8MY20gROiGRzz4lS8HO6UtfjWncjgDZ2jLgPNbhC4f
SuWC6520OfJELnuo8kP5q6XuK2hPaiTM6uagHSW0e8d/qhhAj+X77TXYcC9AdtCytOodggeKuwDb
BeJrtSnNIXTNyUJBEwQV09smtnbohQ3unuvnctBltJGGYF7yRqH0VEG919tw7A8Te8jih0lwEkgP
NvXo1fRJYv/nL+C2bsVmuV9y1L3r2U3bwWdguy1a1Z0QnYHNv4viu4EqBOxEpB0nT7XKI213MFKb
My3JyEQDUIC3COduaMpup34S53BWhs8JbM1Clu0s5hXxL14hJjKw/7HBxZ2mAfAfXTDTsz/72X1y
TI6t+/kUE/zzOzK9ILl0VJ908v30Cklw5/ZCb9UbYB46YgAvfO3rSxfPek2aigkF9o+Hz58xqW3B
Lv3ukNs+Cvsh7l0ykvaQ+MGewPY6d9wheW6Yr/PNHXAa0Bqaw37xW/3R6H+M1Ueh77y89qxwe8UE
Vew4MHgRxOIgUUf757Y0D0uGlJvYC96/mkwLGW0AR3EQc7umSf53Mnu7cx4eniqv9cFLQF4IZvO7
Sfoj9V6D33ttxVtuiocfUEkWru8rrfJsErUZ+n/AFeinPH6R9b32gK+Djl+sMwt8cC8pExrmVFgo
yTjb5oPuo+OGPL3BOQuSvVsP1sNkd+RXaU/w25RUjuxOx8R+Q1nln29EOHW+Zks2suu2oJBxL3//
lfS99X3cMgtFp8VViu8D2A75RWT9Ci/zar9+iJ6jY2n77mOYubnH/NKDchmp7JEIXmUj6LjtAls3
MV6P/1kLnv2jNEcLsIdlCYE3VG1Arj+hV/qwPM7Zv3G2c0vcAakbTGqphTpwiSG366RjyOYxASUx
QDnfY9QoXxEloovDL+zbo/wKBm/N9+qRZ+/JHKdJaelftj/fwF9PKGCWyRGMxPgJiz6R51+917gD
6Q7/3H+DchZ5RarXhuqd097tooQ2rysUcIBuRuEevTnc96hqqyhRssyYC/ZW54c6MJ2RParKaylJ
TupVaK3PZ9s43p6HrecgWM/+a5eLhipd6/8fZ1/a2zqSZPtXCvWdPdySy2C6gUmu2mzJlrx9Ibxy
S+47f/07dHe/kmjBHHQVULi3bCmYyczIyIgT52g1g13RgbD8U/Xp6dRIbHfBSy/amdzc2Xy3YSd1
PhSZEd/VNr820Y9gnDr6sTCca94SJA6gwkMdEveu2XBaTwpFEKDxMEPeb2+PhbOCvGRkjg9ZinPA
9W4WbltXt8u5xdnARh91GKGDxSLfp6QGWM/oGNKJK2K222Cnkxv0uy2M8krRClQVSFKj6Dk1tc5O
XI6XFahWAwq5a02k/l7C2PGhdkab2FiiDbj64s5tzW46IfLCmhgPuLY1dPfUaeAKV8edaZGl/nJp
cnHzLTkRX4HyAiEhopXLJaIFg6cXnQCMNa8ZjVOoW9AK7oV1snLoHdqbqF3Zxle603zKnMNGOj7I
Nw+6mVVwhUtvddpuP58FeUhIBICUZH62R9U4poKMUe+iJ/+gGsLaqB1w19AvbP6FRftN6fWbsZnv
71Qw5Prl9Do3o/32Yr80TudoaxtL9+5ON1rKNvvjp/VovRbGY+n0J2a4zNJN/375vvmDEGWK5pCA
5dEEi1ZpMsdIdL0WM51DLaBu5XQzxIlZ6gyKTUDtWBWQ9WuI7AWmPvbZLc/5OKy8Qd3EqZI9hErK
rwhKc07Ej+pNm4UMH8s7Rxpl9bbCP2i28/UFD3Y1/pvENnE3hnIzHvty2XBjGOQjdGqRVzA9R+Wp
3Bkeb0auibNRXx2yty/OdDdk1VDNWEK7TDtt/urAiA7+tCn+/QG2LtJcC7oMGfhqtEbhTRKOA2cH
FE29C3t+ydC0YM/8pxaBXNhDsv/UqqcXuclBcXfIMaG5sGDoajh/PqTZfEaKlGFISKOoKTWfNohH
GpR+rfIZzUPEQk6FoCthr22g9s3RD/dhwbdd23lT5+hUM4EK9/x1JmWr+yyB+bz0IRG2I9KnHMW0
CUND5r486L7wnCG3BSqOtMrXgm/F8nj8/SGurinkB9A8h6o1wLMzp16nuce0uBZOqe/Em5Hqr4+V
7dQ+3TuW5T/frNcH9RleB4qav1sWrhxg+rT3UMAGzTTW1Ow9J5ykjiXAg806pjukXTprHDDfJRJM
B2nf0IVw79rr1pF0QdplmvQf7Nx9rDEZYijCaSMF0BGij+VXih6PnN5QlEJSQzeLTWpIqwfX/X2o
00hmW2di0MZFA/A2sEHM3H3Rw/9Ipcif0s7W05fCf6+7LYSgG+DrpchsxaX6yLRwfzM420JETInW
I9F2it6FbKcKpaloS2C/K9sUF200xUJJTlbgkC5fXyLynJIVsJG0u6G1RiMczbReomhYsjJbnrKS
VXkQwspYGf76NjzELm9JVHgXdfDXmYqLM9FNugc+txaWy7W89pRJQIoO3EVopZ2dVaESQPCihbfV
QMXga/e6sM0SK4ktAEuKvjFLCPX1nypUtTiDVafs7fdFcwVuBecgfFMmTVHrnHo2zGUhacdaBHZU
PKjvExQjthxBveGfwL/mAoVQWZ417n83ewUQcWl29l5HOeBSLYNZKPoog2+KKUB1O93WOrdsqYau
x1y1dROPkASv5I5HnoOY8rZ90GOzKBeik58+Ag8jThQSoDJEymO2c1q/q2LcZUWEf6uQBpulos30
+cuNcvn9s42CFLrUsWbEYMFyo6grOQwMpBYNMm7S8l6GRD1f7fTILIZVNu7qdmmN/dyol/Znk40k
BMh8pvGBuC977PcVOXqx6SV3sfc6vsbKrdoZ6kdGBwr86u8v+kq4e2l7trVydWilgmDsjBmoWbVV
Trls3z8WlVsCJ23J1VIpYQqgf8w26HBA7I8GUyirXLqMRqyHmBTItUtxzYDW5FtwJqkNQwOl2iny
feyJ/H1Tha0JIS/w13dpQCTKylhRKETnAS1sEyINUNjQws2YxHlOh6Dr3+KxG14zPhk/MtUHV+nv
E/XTBWGezp56di0YBzAk6woQQiVUCflKcSXgtuNgQ/oKWpNLKi1XVgSaFibc7oT1/CF3Iwh1rmVo
ljqF5FEuVlp0TBr79wH9PI7QlD9plwHLCSqCOS6lYVonpUM7YWASoBmZMRTVigtiU80fJGZ2LDGy
bCkF8jPYQboL4FXwcJBv2ebLd6/qjd40YCY/jXEZOUHCXvs2WNLKvBJTwAqk7SaOZsiJzCmF005O
fC8MxJNSAd7P1lVJQ3nXgFEmZp7dtuDmqsrR1Bo7TJ7AhdokhyQtKInel7BVV4oveBQJfCA4QqA7
MueK9qu4AWtyIp68XX4sjMIk1ipc55vKtDQ6WqlMpYVY7koJGiYnxDdU2NCVMU8JcIE2NDxBqW44
ZLRCbjgxZFO46Y2b2CT/QfyGLDQaslGBRMM6XuzlG8WlSVXDjgFEwHASAcaYf/CvopEYoaEJ1Ato
86Tgf951j0u8xFdubqhGYmaBOBLRNzif23BQIK+F4OMUZBR1rIGGrreqN+pNjeTtprbWn8UKsPsT
ro4Ld7ArLuzc8vfpeXY5QVtmwnwxl05CC2bi3OE7MHoBummNzPSCBc+zNE5xFoJw4gi2MA7j5L9y
s7iRzJW/Tgx0g3q3pSWjPcxDArF24oAWS/W0q1vpbI6/Lw5nI621UU68GLbzfV9TECeZ/kZCz53B
B5YBBdpmg/k1ksf/IOVz8XLn0XKNCB5aLDCs5mb8KhvslvRbYvBHBBgsWggwrp2CyCuBuRCpQTSL
zYWB0hrJNU3vgVDpN31rtDr98Imd6yaw0V3wOlZLkJhrDv7M4JwxRxwFfQzaFscuAPwD7UUqIo7d
osWdrLvtq/e4ZriDLN3el6zOVhIS3X1d9LDaJ1s+NarGaZT/aGSgjZiEWidRlplD4DqxqeNIAt5G
fKg5eQUZKbMWIkrEUyFRjVslvPYipF+VZzPRFiOX89xuSUHoyuFGwB0MqClOUXAITj8/W7YsiLOc
D1Pp1Bn9ir01K9/GfC7FTiK+ZRbJnFuZv8Q86xn6D2FF3iVUfulNaKm9FE/ZCmX8pQT+lXsrzntc
XKc2d7Bszq/oQ41jhinfQzITV64Rkhv9nXZ8796195NIdYEqG3E33qLhN7ClnMp36dJt74rfu3iG
WejWVyOJM4JniNF+Ax6ScC+tIXrdvQVLssVX7l2Xw50to5DxkdpMw70dqfLh+A59pNL6K7N0t1oq
Rl3ZFuggAWhqmtopHXu5Wrhy8KJ+srUj1sfiKrn+7bjDQRQVQMVvyMLZWmxExc90KZNOpQ09IsNO
3LvQqUzetrJnLBPz97BOuHKZwWD+Mjc9zpm5MlahfKdN74iWdvXVOQBW4zjkb5vtfeO2S5SF18IN
OM0Jzw38DCjWpk1yZo9oQpHHaSOdvCSi3bqVLFHbRW/hARQuVN635R0/bqs0Wxrn1bWoI1sNRwNo
hTxbi02EZFoXd+LJfBLXI64qkXET0P7U3SNxdFjC61wBmU05KpwCIOUB8ZM8RbZnw6y1uBmCOgew
JLFy3ox1w2tCk/EMPYyx5TPNTD2GOdjmOXgwcyjBSwdBRQAWdFY7nAS2CcY1y0SjytwaIJB8G4um
Gtx3giGXhvIiBbhemnz7wVBHYc7Corg2WROTEBiskcQAJf7l0wc5UNMdacTTgzmKtHVXsdG6PJwj
bngFuk/vxI1ZqcgXg1Dnd9NXevcwcWemZxs56goCrmecOcMBTLro36tN79CaOiUhlR750rKekXsz
5JA+Pzs37c5NFxvbr65RXARApjRpu+NqcDn83kdTly7ieJdohCxOZngCrQ30gx4W+d2v7fZzU7OZ
VrwQOOERph5M80leFz6NOSrseARorisvoF2+SX/nJxCYCSDDBupBtJ3MrCH7pvpljKOVPFWv/IO6
6c32KN3E1lE1nK0AChkwrR3K0/29dDqVlFqPqbulyOfeH3x7YUdeydKA+PqvZ5m9aLUfpFTiNMCx
0WgKSiabyHjd8lLG4tpShhI7OvuBneN/KN22pFDjQRulU03uIp0mqeNbPULD1Arj0+9r91rkTc5t
zQ6GgetFb8h4uG4TzTH6vWyMb+GJswZ7m75qdL12c+PLWLB6Lfd2YXXmUVtUO6qoE6XTVAIYqLD1
1sq6PVLF3FvbbUlF+3UcjcAlRvXx+4CvLV7w2SAroICKBWjey30SenU6NrGCm4ZmtK1Pu/uoe/7d
xLVVIn23roqAvpDvC/OZHy3HUAjFCoNjA0C5UPiUmm2UrIOFiP5KT9l0bQGZxqTDgSzTbDWKta+p
CYehdGgnGx78R7QO7ysQMrQupcn2HQsUV+L3ln5y1ptU0WBwhIXZVK5N5/kzzKLQisiBL4SadMpI
xqGtKa4YcVJp1B/1IihOdZwNRx+aG58K6MsbM2s8dIvLXKDuen9EL6BetHUCedchFdAhUgwSJTFC
DKrkMf8mJjKAOVmLohItCq6C0KPPBdjukZei71aIGPJUPknfmSInzFa8RLVKrnkb0XJyMwRN3tKu
HJtn4PGb1Sj0DSS5dI6cVLFSjlmesr2YlZAcKGoxL4x0AJeTIaWK5FsVEE0+/hwMz1GmlsiVCnnu
cnKCwKxWdQDOg0jbxURibs5U6P/liv8hEtR8jUYmmcHSOhXomLT1WktFbsXyVA0pE3K1NXKRNdBT
SBnfWWmJNkwKKgFAp9OgfOWhXcNTpesaz0CjbvyWYKoqOoluLqmeXj0x/np1P9TDu7BFYyeo/k/R
sYBAuEHu9QF0axnlVsHGs3Tf9oOFhNzVkPfc5tzbaEo1pCi5noKtYgT3t5HpHwRHAC8Es5hDFjbi
lZofdggqyGigxm7/0TGgdRCQjVIPq9MKtmZr73axWwCYlNEncgsGtNcsN+TCVJhhcJljLpwW10er
ILeJmspE3zHbHEQOvUHpE/kkt2bLHcbsED/IaBQqKb/CmlIlEBZVu6a/GZawcdM3zw9NCMP92/K8
X9jPxCQfSSif9CcxN2IqlY6YbbPWqdr94Xdvd9UDILYAdzl8KsQ8Lh0qekKh8d2nMi7cT/qwa1qA
BhaqF9c93ZkN+dJGkg9iSHjYKO3dBuQi4AwKzLtPz/a3rUGttXv/5aqrB23x/nt1cIBMygIw1bg7
TT8/c+WcNHKD4I/yaRPCzO8TNwUuP97R2XfPIrZGQY+hNH33cLLWpwAAwN+///oGPzMwi5xU0keK
nsOAFrmeEwBY+JS1KOnJKOepOR2lQ9YoVM+2Xb0QtH1Hm7+NbXY0FWqCBVjAdGbtdi+3NtBatCuA
9wHb4HZbrG5u1iI179WI+ubSsXgteppgrv9+Z7Nd1/tRHvkBL09tB7vh6wX3ESpbaBBa3bGNk389
PifHm/UJCJKDixzCf7Tp/zI/R6VyQs5LXYSht0/C9na6AHjmnWoMt/c10I9OtLCKrjoZXNgQ9+N6
CpD9bKr7MasEIYRLjYF23A0GJIpraziuwbPz4S3xOV6b23Njs7mFKEfkjwNBGkG24rVqsDtXeF5Y
ttMZMF87eHfwKBM5NdgOL/dc2sY+lNKZjFSFnW9423APH26zdGe7lkPAlR75CkjHgeZ9HoFiX2hE
hYcMS8P7st8KmoKXn77pm9vVc2sFd1pp3hhSTE/tKTbvfx/jtQhxkraHJBEkQvEEl0NkapNIRSvK
p0h5K4bXITsm3OuwJJV9BRCLO8SZmdkYOQkqJ0olwXs9TV4zMNp9BMRUQd+OPg2wH2RKt9wBvNxb
owb5LsgrQ3ugnKmb4O5qUHH4fdhXVw+wIUCnCpOCzmz15IFY8OKgyif+hbtlnaM0Kwhlo4NCWajt
Xzc06QvruDbi9V7OryoWgp5pATnVpqbY0hvvuWlqtbGb61+/D0m6uo5Q9wIl+6TjOEcVQjSXy5ME
pjKrslTK3Y/2KBls9bKzIRhyj6bdT39KTkH94cC+rJTGR1BpJnt0JYcmqP1Ovz/PtWoG6s3gQZp0
xoDEmZ737MTyEk4X/ABLy9x1xg7y6BRlfaN8ZJtkS9aBYjTG0o4Vr51k5zZnx7NGvICroa4LFyQh
+wH6rYlQt7+3scyo8063Vl0YljtRsB7Mh4UBX3sBaDoCfAVoJ8BnZ+6iquWJ6QD+lrvPmW5L7EkL
7iTQBPWpBd6zqM8NrXAQfnFY3UtJ+Ktn7Ln12Rkrh+2YydowDX1nlnv9UYUkPPiwIuML7Hfuwlh/
goThLpAOnHDCyI/PM3Sj5vUCFyryKUE7TL0qHL800kA146hFX7hm9pFZB++/G716lp8bncVATTik
VY7wFjH7w5O3A5SL7m4ruvrs9vv9Y7bdSsaN4brGw5K7uLKswBkAfADid/CsKbNdHBeRFylVQk7i
F0hKOqR5TXDV9Jzz+wCvxHgXZmY7JpN9Ftd9DmdBxtwZIw1zyoWRMXioQPxu6lq2BdBuRLKgEQS5
7vzK7itxTsa2ICfkIunEmHrn7B2jpAG9B551YWtM2+7iIMXhBmvYFxPJOjKUl64gHnnI6xG/O4Ez
3jeDBgNruqCxFsb0w9lOZiDSAQm66Tid96N1yMST0tfaU38b3wim5CY7pMU/QdflhAbZPdaWbFam
3h4WhvfNQv9jfGeGZ3uPhCRKwWjTnXzlxis33H29kpJVGNhAtbb1qyp+JIMRGMoWTTeZHQf2m/7K
ZCvB9VyHnkhFoex5V5jhrjgNzSoOH8FPwUSDbQOn9GjVojujMiuEzZZ/zG4zZrRb/SREj1piBGbi
05Ld9rlDCqMKQQfm5vdKsS8hUArp0IGjkZu+FuBAqXTbF3HPld0cbb7rECDQaJsIZieaiRGjRklT
IPyIZnUS4ChiTeObfure3xUkoWgMQrG95h7BZoK8gGwFO/ktqhZb26et9NtUTu/47NTQvRDFaE1t
TwQN/Q9VYUg16JC3Asj88DDqgXBWFVja3e9L5/rKQU1KQCEcUp3zcyMOhladXqBgB7cqclWeT5eo
7JZszLxXm6G4X+awsZEddL/lG3FpT/9wyt/r/69RzA6gvs8HrfCxzUBWb6a3NaAKDzGWCC023uvv
E/YTazOzNVvy3VCkpBUmWxTNgiRzJWaRw41HcyoYhd1tBONeTxbaFa9OISAwuAMjeANn/uXiSAal
qGo+htG6auzGg87VIMS9lXWrMgHiqK/7hzTglxirfuJCp8GimDFJ0U/qK7OJTbIoUdMWry6KXvgR
/WoiumFu0lCY8MQVTyUwTvaO8hGK2/yTvy01E7ICVG4WgskpKv2xN84eYzbnwE0OKZ9G3VTtT20O
ZfASQ/asEPWc4jZRJfv3l/xdLf3N4GwzRiQb5b7GfMuFXQeU6FAMCKNVKZv1e0YguQUBgQyUb4ay
10IrWcWqm70Ln21nBrhiW/yHABRh9vj7Uy2+jVnwXgVhk6khm5Zexty4uSOCEbz5+VE3kozKq+ap
C7cxpiSllWLG3CYcFtzFzzrbdLyAnQGhHoQ7UFy9XIipmFRNkpPuVCmbUEGOeJ/udcmoM7jcZ+Kl
tHdJStmqINBWQMtIRPU7IXzsJXvQ4NmtHs0vBLncDtrRjtTtFHlFFnE211zpdA5OBJYIwufZ/wHV
MVlMFTwkVMjXUY8XqBxSeaXUjt87LFzH5KXS90S6X3hB1457UCBMTBmSyuPmczk7Em6VFafUPdQ7
tkJ4V429MULZWCrCfSS99AoPSp91KdqCF1kcdKUU/aVsFpCv86sAmhyhT6ChV0/A5QvX29najTlP
rUiDJqsn2XnCCtEiqj3jYulkDhSaGgNItcGFyCiaLr07IKtMZZcCSkK+//19Qib3cLaNfjzKbD44
QMqA5h/5Ew9YuxR3NOZvAOb2koUxz+8Ac0PCzD9KoGBoYw6GSjAchsJH7+21IodeuWiRkth1YiQb
qalBlvMyNOmCt5h5px/GZ0GeH46tnFU8f6qzY/bqJfcjvw5bNxRMobYVbiG5NjsKflibFv9ZnCDw
nFZzA15vjGKOcoRQEGRzIDVX3ibxUm/H4rzOtrvHdL7PCNow0xVv+ZVd8G7aGD0IdyK0dUupCzHx
RXqN77c1XzbAW4BYQVDAlfJ94T8fYlgOKmR+QX0LLLrmQJ7FjkCnDbUIoC+FtyWGm6ujnCiN4Cog
vAOY5+WUNhEPUlRA8U+RbBFmkNqNVrrkFsMeQWTAvirdKXHiCt7779tjrgXz/S5xvPJIG4KNBvjd
S8NjXKiRN6D9TGoC70Fphs7pRVTUstQXqZQEw8sQtskDp0nRSuDVwU24AW14LHtOxvIrFpLOqVQ5
OzBg4W7HTARuiSev+RBl7u9Pem0joxCOTiZJVGSIL18+aJ/wQcY8PGhY2ZNMeCA4mSlpi7JQMwf6
PSFTpAEEiTJhpWbhaNt6VYdyBghBSxN1IiPag6VznxwUK/ronBo095xFrK1qhyvidGay4u0CpTKQ
mx5iU19BtADxemhzSwHmtIXnK/L8ueYrJBNET5LwXKr4qSTMbe26Cq0eaR3ff1E7XGOk1CD/tPpf
7/1/+5/Z/p/fX/3jf/D39ywfSmhp1bO//uN/GwgsvrLwNf2DNuXna/NH9vXHff1ah1Udvlf/M33Z
///w5Vf9w/lEwxJ+85X9Yb7Wr39YH2E9/8DF52H8Xw83/f7FX6y0Duvh0HyWw91n1bD62xaGMf3m
//WHf3x+f8txyD///ud71qT19G1+mKV//utHq4+//zk1H/3X+df/62c3rwk+ZmQVhnIXviNu/+fX
/fszn69V/fc/Af34G0D/oLxSsJmB4JgaorvPf/5I/RsUBMDZgzYrYBzxEtOsrIO//ykIf8MH0KsH
ECc0YiDB9ecfVdZMPyJ/k3Xo1+oTkSh+BZRU/360ixf41wv9I22SfRamdYXvvYxMCDC/CKUnmVAg
56FkOEdIcQl0wyC4Fts4GAWRanxbW13GyjVXJ31m6JAWNIuAiTclAFYWxymByTLIrUtJlL3FZZU/
n83dvx7w4oEuFzYgWkhKqAAuQBZExH6by+Kgz16R41ZTraHXhGNQadKqVCrdDIDk2qdNGzqtEurb
TIRfLAbee0xFlT+kYbnUHAo9hYs9hrnRAQlRMDVAn2LK5/oFaPBjVQAcgFXrpKGjlnBQHm+zVQpt
gQ1Urz+CkvVGX5a9b2jKIEAQDso6WtCqVoPWue1IUmFPvCI1hlGSnkSPI05R9omNgIDi1Gc2GPtr
ZoZJou9q1e/tShl4Wo78XUHqd0+sfNA0tc1WjgEs8HCvusmqgV8jxKwN8EgkGs3KEPCOpufu1CBL
b8REJRu9yWvqCXC6lEEu4EvqZdCgxo23YSROdzLWhJE1EDjq6srpcIkyQi5BK7okvye1h4xGFr/g
QSSXI8Hw0dZjavQVtJ7ySpYMX/XvZMY2ve7LD6xWCjuUkv41FuTA7oMbxrTaKHjpXeXiZyXib7og
P3VtrdrofJIMMQ13cRYgHRvlpcFyITj4Hq4zao8J1iuBbEvelygvFIPVVWW1G9GjZUqd1yNVQyq0
kKagPtDTalUBkIvrriCt9GHsoXwnAyaSinlMhVi61btMftfqNrRI3isNHaL3pNB6dExpHH/rNVx3
6ISIw/xNZBxU5IfPdPQB/MGxwgAuicG/HJKqMdRAKeVX1hUhW2PpbjkhCD231AUj7satApmfquV4
g2sfcsI/KSpeX+4XgGcFlUI5JXnjhnItVcEXeo9fsiKorZih/1aPat71a6Rv2jwrN9HUWDU0Wmr2
CnvXNS8yUSACKAG36XwAsbzWknqXylLtNCTMaTvIAJaTbsNHenASQy02YrnmzGhktdmOuINl0luk
e3bVC/wqEAmy3DUaNjtJZEdVxzUpDoptwALAV/LhI0p8xcq7VqZ9xwEUwHW8USrBpxDlbjakTzGI
vKgYebWb5wiZqziqXS8m936fQcCBFa7K8YSOKnJgrFNvJZz7jEKMqVjxNTjW4j6/88Ah2lH0QhtS
VvL7nA1DbzeahzwY5E32vucP7jA2SKWhgXilF5y2HXOew82x8sK1F/LCbabE/T6U6jQxtEHNN0JZ
KfuUpe02rbtyWsllJ1u5GhNiNGLOQbicU8bY0Ksu2GTwJmYoap2ZprnPqNgMryHPxweuUByOTGtw
jGVO3VV+JglWp8aKt1H0Ng9us1aBHlCYKJwS0ipPxZF63QDKih5iktDZzIteOPAZ6Ue3zMohs1Fj
x+PIXc4i2mjxbefZPfHjp3TMcLVMjnyYoxzbQrQNJU3PGGoG9a8RvQAjLib41SBfS3JH7oZorA1/
zFJbLESkGLgCSUQ5E18ZopVXODx0i5OAZbi9qPyqRc4cJIjxQF4S2eM++UBtDrrW8EcOjO87CVrk
k6ylWnxwmTciqRgXNgcZE3QYDi0t+TzY1aCJR3NvL7pqB9b3SOOzlYeGMlNl9Yi7MUsag/QBCMr1
aHwcEmysruer0xAquqPprSsKVeeKXah+xTWOD5MXuuoZ4uMQpUgRPRhlm0BcqczDCEBgobvRozZw
WtztYxrJeWuGZCKs57PU6QupNciAhVaKZcdTTenjuxQrDD4Ny3Wf9KR+COKKAyF9G4QpYkAuWkHg
2IsfRr1TtGMkCYnm9IJW1ii9BKTMP0et6D2ags3euwllObJ1vRpguo4UCxT+PIN/yskuh3C2kSRp
rTyoGS8cPTXdikj838ahl+410pXQX/YjZJViGZJV4miFRYbMQpmWzXvHhMZAJVtaRVIKHcOIZ1QW
6tbJcj2XcGJFHcpPpLOipsJNmA/RKZKrUChLmyjBau8zu9C9ft14EsDdXdYIR+ZlkHUt2mqoKHCv
ZKA8mO/3PvFfpN7TARsDLhR+IvW20LJiJ01rvdBowgbiUmkWRe+DSu7DUldUOnZaD/aast9jyfR7
tQ70bZrlQY4MTcCVVoWizlHHVf6IZEC/1zVGVp1XlUbRwmHwfgSBIT9u7gOt7FxUPpN7f0jYvahw
e+z3bhVg/neN3AC7NHp8ufOJ6oMTjxMsHz7X6CLG3DBpErzE1H8lWRM6fdligbdjcqcobWtKhSSn
NGKqttUjCVLDEj9d1Nv8CFUB6XlAjqExkl4X6vuQAwdPLQzApGXtRB1R1ChXB5kGtJxUyvlODWTl
MYcf6qnSZNGuxRQbnM/8iKYqqY5FDYC2WTShd4c/FU5XBujfSyF7AKqP+CClNUfVlBcbZIdK5GvQ
BttQVnOlQPsi1Sy/yMfbVClUGrSy5AgKh8yrEkvsjkt9tAPk8YlkCfFdMmRwA21fHxPIXvdyi+RT
BM88hBrkwKBoaulM8LBfIEPRor2saY5DGcV7PyrHQwq2YqqPEu8kChtRJci5hypPmMGJvAPyWSjr
Qat+LXRjZ/lyXDyzsdDMwcukZ7HOOoNvIt3NPK6AcwjSY1VGxbNf8MouSPh8P0A6+CbiSt1WfLlx
4JZ1zCn2na+hSj7g2AgpuB1b0ZDx7MjxNrvUiyR4rTB6KhU9vmsCxIQZ35UWwJveZoy1+p4XYxYZ
SsND8TpnnLQKskYarCZqoIgF8GJB0XCQP+tVr229rjgilZq/hgAAw/2oSG2CBes1Br4LTdlRFuzb
GEGq6clVYfd8yNyhC/yTIqTtiF8VFeg4F01HRzagIW/sBZR3WELWJOA4E0xRnjG2aoazX6mB31Cq
EbtJa4NyTSoEzaZUSdVH3fu+GdeKVahlDArJyNuXAIPYXU4qAzCb9KDzLN+B5lL8CGKd483vPSiO
DIslSJWYVjLSjEMdjG6E42oTeU1kav7AuyIr0INVCL05BC1b96GeP387CMhuAAOs697zyMC3xGrd
u8mFIpEQwfHYaV6chqtB4ALZwMrKwBra8wqNWpn312MnNfKOz5h4LOsEiME2FI+sqeQwpJjZXjf1
SJPqe69g9UeIhjvJUJQObkar+/3Yo838FOSDUiESCVTZbYEYXkHDKUENSyux4JHL7p0q8RDVKanY
77+P5UKs0LjegsvtKw18fQs4RfWRVryO1Lvky8IxjnjMrdBlAKbqZSngRq4KrUf1ogYZ8VixqLcT
3x/2ZVVrJnhnuyeIWWkG3/rePkiURKfNFNwTqc6fpWysdp4ugFhZBgsWkqP4n4g0sCAjIuG/ipdL
YOnruvw50EkJnr+GaCGYLwkGkMkD/JteIFoI+lx5D0gSfylSDDZmluJjspJA8DPxe9/qeqHfg88j
f9biIX+qOg7rU1ejcUqXKfiR0ubPw9jy+xaRP4pfBYyH7P9R92XNcdvqtr8IKU4AyVey2exBs2TJ
9gvLcmyAMziAIPnrz6KTs6Om+qrL2VX31q3KUxIbDRDDN6zBa8JeNaCfdRneoUfQyfWxrYe5ixwD
FxOfUHl99BzF76Cz1/21/Nwf/FuHNk+/kqa/U9+TtO4/qfU6L3+qS/yzzqZPkvHr9Htbd/XP/x9y
7qUB8n/OuYMfRTr/eJtvL////+bbLjJkhF4A34AxCIgA0ur/zbf9PywgrBjKOlAtOEm4PfwhALgB
DULVC4kwCk5/J9wm/QNtToj1AZWFWAT9+d9IuJe6zD91G8COYRXoIee3lgweOIZVLVxZKUeJ0eji
noi9B/P5tGoPvJkvVICX8te7YSCyDbkJh4KLtqrjTXMDqMgMLypFyLHujW0xvSb2n/Yo7gonv1AA
XiEY/p4U2HAUQwFSvcYX5ZiSmVhzF3ute8NRtYPHif6cErcNXeS2IR5jqOEaTeBM5qb1xF02kK8m
6tIAwF/LWezH9sFhIt8mvHtFE+Op78jzm/3x9wk5qSucVqn//o0eGpag6i1yT0uy/7aEq+3EGiFT
H0OrPsU7Bt6ARPgu0W7cZAV5FGbz1JjWjnLyIHOIEs1ENnh+xjsn869Qj93nRHSBpIWFlhoSH4JE
/uPfuGLA/PUbscdMyBgAnA6o4elvFGAJzDkaqzFaXQjWG5BgFLRJMmAQVGYdiFN/RhMQRvMND+ds
vOYCr7/duPFol7tWKPDEifoi2uarrqrHmVe7ukZy7BrJJRjhaYfh71+K7AB2cNCZgILW6S8laHK5
hYvV5JZTxrKcuihN0am3FYhfte/uHGZ2Qd5W8P7VxubjdVo+1Xpzoxq7WF+ADQWi0unghvIkyxPZ
xUWbxhVLcI7IhTLU+pgCWgSb62U/Mxtlu7UBLsrOqSPsrIvB2j6qqdulNI/N+pLo76qxgL9/GQew
ZChYoqZnrNEOrDfLKatEF7d++4NXnrzu8hSuxXZRbWjpFniwM75JJ2B15pTnQZO1Dx8v5i/F9ber
ufwE1B4Xix7IWb3rqFP40hZFjrw/d/wczdoMGnClHF49PU3oU9UtOXBwcV5SmcLFkiTmF55TB7UX
5V0ZFJ5CIerP6Y9BFrmMfLf2Qlra436emN6ZFH/VllHSfR3b5Dpp/BsJHPg1rVw/NvNhP2ez3AjH
DIy0zQKE+SB+KHarJFExbM2Mjebu7ZDX2zGbEzjG9CAwwi4GmjX2Dj/jihjtAINNQreJOfInpzec
cPQyEWoHanZOUt960oKaT5oZIBFlWQj7ZMRqhrjSOQF+zK33/WSYgbaApGEu3Pz6nLwQTfKt4fMK
AfX46pQSQt4s3XiJQSI27GxLW5E99AhU/EuqFyt1zL92BHVwcUMwBgo1651XlwoRedm1cdEA5WNl
Ig9VpkWIq+EBtdOw0ukD0rY0bkZvrDZSChW7VevsBeTI4L9In5Wy9a1WNigt2NmhM5cuQrkaaSP3
SDgN/LobaMBbjgsZUyYvY4v/CBm+Jmgbk3/lGbLwNFM7PCJ0w+1mDrjh/fx42507YDBUsMEoxgaE
GtvpGZ64MVIEhC0ukI58KnjaX/MZKZm65PayvveX7Q1DZKDGAR5fnBNPB9LQt2hRWG9jaRT5rmpm
okJvLMgUKAO3VqF0Hw1d8SXDPgh+f47g2zig+ngweV/TCg2UukzZyzbu0jr/0XTetWCj+SWZ0Xv+
eKT1c49JAmsE11kIP5gg3axWM5k7+FQYCZCKlXtHVbNkXc4jR5jhzM5dmsg/Px7vzKKC+QI8sWkt
AjTr/qRJhqTSudHGRp86UWe7BxPg2pQykJylee3kZrhoXH086Jktg0GBYkCrBNj8dZRB6i4rxlRD
GZvb6K2x7MrR6L9aDtBoH4907lqG6h0+3NITQUlhFSxQTTy/yRvUQl35A76F32xXzzG6AJBIaYFM
0ONeq/5nYwAJ2JX5hS7s2YnaUPwFrAUJ5XrLssYb3NbHvmntxfyQXjPRbztUMT6e5ZlNwwAXBj98
USTDeKcnw1cF65OkauN6toatNVfPaVvANliCx1yYT9Ks/PDjEd91VLBP4clM8WYzNFXglHw6pGk2
7TxCOjC20FJ5YRwVN9ntRerj9p2KB1QfBISOmdwzza3Is9rsiwfPIN2zekuZnvdikuwCL+n8x/Yt
ZAoUJOB30StTRHoVF/jYibHtXeUHjTd9k/73dqwKIKtGgoxO3VHf6gLde92FqO/sZ4AmDpiIQDJ5
a0Szm9gZbWG5GVOdPfS+jpNyuoIy/s1k8desgAjhxx9h+ayr9x6KP7BywBdYkqR1asAIx41Jm7iY
/QOcFl+abLjwnc9Nyf5lQ41UC33MVYDGWaaKZNYLFF04W6cfqtCC2shWm9NnbvCjuih9to5Hl431
ZsQ1wYr7ohrbasKItUTlOiHDrWxltimr4VtHpTVGrVtlsVN7dIPi9o4ilINC2Zehs24KJnd+RscY
MKVv0Cy75g0p8f/b4y5z0x8fr/65s70wsqC2BO1ysLRPT8DUmcANDqqJc5I9u8V4re3mhmbi/r8b
xjodJleoyjE1NDHrGmND+jzkxQhtRUNf8iZkZ7bT2wmtthNaxX6KglITp/P8PbWHqBzA41HsGQ2A
C9vq7En99c659C+s/OmstGtYwim6Js7suggq5ypXPgva3LzpYONreMWe5MUONfU6dil/+HhJz50b
hvfVcCnAdPhnNfiYptqQ2GKlVRlRxbzhtStH+fm/G2V1Kdd9OloCkVk8eXAK5WY08eK3oLu/IkyI
A8LbEcBdAGfWLLfRT5qka2y4IKnxeqj1F1gzPJhddueK5NFoymJDfX4pQjn77bxf6nEYFZIyqzuh
YsoaZ+nKOEGFNiYVCm/z9FAhrN2PLi6/BOwKg3XmLqsKe5+YztPHC/uL2bC+9/CeY96AISLwXDby
mwJANk7JaI0lvp800YotXiD6CLhsrkOTlzCxz784Mv3ZW0UV9QAyBWVdbj7+Cb80rVc/AbmyD5Ew
hp8BXaTTn1Cn2F65rGRcU9hRzm3xI53Nh6GCMWVLiRsMYppC6hb3jW7tQ1nmQBgNViRSx41G5Kkb
FFPy+25KRGw21YF3LAM6ZSi2ow+cs2TjphnzfF84E5pRQoZtPd/4dODbfiCPXSu6I2DizxNph6Aa
6XEc/RyUoQ4IDzPLY9dG28i0B2PTa6gTNNX8GWrcyOl4moD9AvvAEl+MkXnaMGLCX9oCctKV+RhM
dv6oRVFsWO3cydbdZ6IWBxRl9YaC8xcKXV5XXPZXjpGj9zqnker50zgUED7I7cPYjlfcS21I+TVg
GXAQpUpY5gYlyY0N2g6dE1Qoq2YiLbYDaR5ZOlnbiXC2T2b7Vow2kADAv0Qi19UXc/atwKiTY1O2
AKPNaJx2nnc11LTYTqjyhkyqJIBkDhSUu9485C3EoVGo+FlS9zXt8huog+5TkhUb3gEUbNYtPSrT
JPuaO7//8nsQNwaGHhq/eJBXZz3JKtsvjUnGva6ycNbwyxZc3Btdesf97AF/6vcjPsiCOB4gNBY4
Y2vwPMTBR5KJRsaV8qdQFpCzUMKIEjM/ePOQhrq/hER9V9LCwwzjeHidAH8M3ZNf1Yc3p85pRTHl
HYPBzdxYm4ZOeYTCV/ZYV24fDFX6TTX4j2zI/Uj69L4syx+y7q/w06prbkknSKQo9qafWRuajtMt
7avq1SGWvVUm2heQoE0vKe2cuymAKsQ1gVtqQW2tHs/JK/PJ97mM0Wa78lx5AL6mP8yluPVs2YWt
55IgyWaANBrr50C8R6fV6sJdcSZOACMWEQLw0rixfiHv366bbmy3Vy4Q0lYZ0qIHeKOnYBG63oU9
sWyy1Z3kMeiXIUrDlFEyPr2T7E5Kpeuxjq28/MoyukXCcSHCPhOcwfKPItkA+RRAl9V6olrRqKwd
6hiyZc8dsBqhqKrnohY71GVS6M+Ke8bte4DEuwuTO5OnwoAaoTX8/6Ay/+7RybPCt0ejjrMOGHuP
/ihk8gSDyrtJVHe0hntDlQ0XoN9nAiKMiU28pBOoGS3B8Zsvl3tQ9Td6E7PNaQvC4PwI0lbkprm/
dRJ9YbBzS4tGAurBS7fjXXVDTQAHjJ4v44KyO5LBGMZRYJDZ7Cjd+kgc99Fu2GMmjAtyl+cWFt0L
BstIABRRrzqdJNVM1MQxZTxAftHsImklQGbUqdrIxozoBABQm+cvH7+fvzLS1V5FkXLxE4ScICrP
q/QxH7qyo3jY4mH2871DuivTRLrmdPTVzkfYefGJBd5Yvqas36G8tKny/GhODD11dH3DHP3ACEXV
csv1NIe8BfIPyj02jUiN677NvjuORC2QdBEnwONA9QdeYF37CEzRq5/3X1w52xs5Ax2dKxoo07+Z
3ZzEHfFF4NXim7StEjQS6AHR3DuiTjMEysnFJvNzEbVd4wWuC7JFiQbyZkibx4+Xx1rO0bvlQSlt
MVaz4Q+9OmcUqpzSH5M6HrsSwZRLnMBaEjAJXlQ71/TgTMrdysQ4TEt0IIjVfAWPaQt9pvnREKAS
KQG+el3u6VxnEWT8HCwGeplZ6nxhsCbZZDz1tzUTlyplZxJGmO9ABMBGGQKcv9WH7TlNRd5KvBIM
WMoRvydQFfqvuhv5lYdGNcAdnnfh7LxrW+FeRZ8FPSFYK0FDbu1xUMBN0GpnWscAjvVbNY5uaBWo
QEi8yyiBSGObziW8+ChJtrJIoVhoIrPIsgqsGegHUY++jrp/BtZTB8BR3meSOYcRilWRUfuXLPvO
vEpLkGADKYzmim+uj5zset64yqliw0ehts+e7AqOkmldA51jgEWEf42fCSCbWcgBjZim3GlLmxfe
pfcXDjQNEav4WDS0qtY36pg10kw8XcVkyo/FZNwA4hHm3RT1woTJNNAQKUJYr7uUZr7PH8BYBi8B
mDqUaPCGLDfSm2sVmKWUJkNax4WC0iQxfTj/gvQ29YAP8Nc2EY/YpQFwpNfAQH58sN69xauhV6lL
06UmsDIFnsgePKVk3E81+gdyuBAOXhhmXRL3BhAt3CbHIfCH66pQKK52UGi6VG969+Avs4E4nIt7
FPcEW/77m4XkBnB7doaF1KPT7hPW1MfChBH6x2t2/nstxiFoEgIavtaetGZPwTE7q9GnyLdW7zwK
5tywVLwOvn+ngDQJ0NQ6Nm2zs9RvmpkhxV3miAcf8qzA3EM05nSOshh6JAMcg0tygEjrvUqyP6e8
BxJYfmv6Zs8zUYRe+1RN9f7CxNcA9vXY6zyTkFQIjrF5qrbUL6KWLZ1aJH0T21TD8NQ42efRI09j
J68A870Q8ry7SpepAz+EviUqrOh6nE6dV+4469yv4sF7FZMVtCU/6ubWKrIdaJQXBnsX66wGW9VE
ZsIJEmi3isuqDQfPCtigNppaqFoX/+VQq22bGGgeIjWs4g7s+FqXIYDjgTk8WCjKf/wFz08Kmp54
FhYzgdVNYwOG1jATB0T1LgDFDCalaBWNSGXn6QZkjkuie2fHW8oyOJEWuB6rkmCJjiRFT7uKJ7+F
NYMF2+B2KOQWgH9ro0a7uLBDL4232iEu7MUViAJVnHJ555r6umubfQPcvmH1u3+xlLhnwCRDRPyu
j5JNqA4XEGaMzRRIAOk5N35Xh21RaoSHl5rp72LSZTOir4DiNXhaoIad7vyOWFUCUR7Ma3I6dHPL
KG3ZjfL7qGvmfVYAj0DsTx9P8P2rjM496oHsVwsdjJzVCXBagxh9snw8lYb1ZJFNl4jXHj4sJpd7
iENeQfIS2rvFFEFt/7EY2gvJ1ZlX4+QHrM6FcqSjjRHnvUkBuynYzkGHAiYnDx9P9MyrgS26sAJR
rlhs+E4Xt2jYzNIRi9uZpjggNm8CAIEvbU0ArvD3nMSw6NECtIS4DJGg+QuG9fZ16voZ13aOGJZZ
5GsKV8oHJyvZFhEBbKaqqNOGuJ/kqKPJnr5PMkPzFiW/TW6lNopfxmNOmp9eLZsg9awhdr2s3fcK
9bWikY85nNG27tzuJqs7NrV9nY3W/VRBtDpL2bgfTDFsdUrBsBwaWDwMoxEixidhYslPqE91V1PN
/bhHuXvL28o5JsCIL5AXBQgERE2rUCXY52iWQ95V2jnUzofS+1kPBt+1haCQWkx3Q0XuBmWXxxwj
bWo2+wAXGwdT2d5mHuxjovN+O3S+upsrEunBz3dDa1px5WL2OUx+ZJ87N03ifOaob21G9HwbKK0E
bgmMueeQTzYw1lf4SF9pwcbHHtlxWPscHBdbzruRtyBqTIm7YxJGqeBQNXs9ELUhpK9Dq8mOah53
tQS31C9Bj3EL1dyLzPFiVbnJreOUZgyUXBHkDBgLhyJrYma/4QKi1mlifJGdetJwJwER17p1E3Of
g4Yk0duz6LbtJOj5aHh+ASGlCFNqdVcQSugX/dbpesoNSBXkc3IvEjqEVZq1BzTLocyNE3YQrcEC
uhQPtcjzH2S2mwOzJnljtAg9VZ+ATsXbCLQaGjEoq1x5FGrXBiCerSFo5LDe2OuKX5nERu+nLPQ+
dcwhqmzz0Z44GNI6CzL9mJq2PqSmC5CrbOsQ4uffK6eQN8PcviLNBtqY+Rsb9fPAd+Y+hjFBFmmj
3mlgCyIHgDC8gfkULECfnW9CJ87KzN0gvRDOkn7I/MmOeJbRDdrGYFex6haVd3w7DbvNOB174PNV
TT9PEp4dASQL1RHgnLENPBueEdnCw8qsWkdlKw66TbtPJkAuAaB+ANtCWzE2QePZuLNTHxzVjbsS
tUSICzZtlPH6M6C6Bbg2WR5qT+t7cKMSZIe22pMOFj2gnb1owumBWxysEgBrSVSrzA068FzI5CRX
sNBzgMB29FcKfdq4wsJ3kQEUgL0dKmY0uwEqVBBPaHIonesWWGgzgXS0BflfF5Kxgz1396pSVuzO
Q47LGUj9YqBjiHpuFUBjSR5LtCr2xBgj2nWQRKxryFBa9bNr9DvQiutvVDHQUTL6gDw6f0Zv04Ci
OxCQ+2Zg/TdhyzLKgFRfCB6d/kEF9M6CwtFDc/CtBvhqMpEszDP1lE7mzkXBIrBKAQrOGElQE0rb
Bxlf9OwwWvSLK0bz2Biw71CQ8g206863AAW2oeZkq1p8k9lWyJCbTrUbUyFjC+oJ1Llq9oe4MBuC
KwXA5CuL82+9oVmU9HhfS5tm9sZq+XzbS8DLYu4BpAxnWuPGLTvotditygNpTh1khsvZ2oKbh7Kn
x1uQ7yAebQScN1ZMXAVCkmxH14jcrJa3hFTDtVv6w6EzcWa2ZqaqCHyl7jGdiLl3QNjMQW1z0u9j
ndy6wgPVaOhYVA9OGg5GYtyTAe3VhW0iQtB6qqsk0/tBdze24GB3N9WfVJGRhjAj5JFs/LkNSUpR
k0yKhO3NjvIurvNW39CKPuSQLOp6ZNDgmfXHPBcwCZKJs2nIGBo5WDQquwNUEQQ8ZysS+SLb7M92
kqBa+ORIi+LG48YO3koHZ5ZT4Kas3riuEKFqzRcywwkRe49vlJehklwUhwkwm3ju6qPHivvZmFCJ
SdsqmkEN2iD/+Aw8QrdhFeu30JB+cSlejAaBTzhx+87rkIaMgwJzU/R3qNn9CQ/kJBi7SW8Gzfem
AK0HT86zVeBf+737EwOpEHyL674ZjolMP1XK2Wj7BSxJIDFb9dKx8kUYyMkHjyBJNuSD9vvH3LOv
SVnlQd7XV17qRpo4AD01D0PvvDou8ECa6SiZJzSl0x3HypiTf08gKGMkz75qQfxhRlSACuZ5IGAw
fnAhsBWYvjbBd1R0MzUopLJWXCUVDZO+/JENWED/WcCupJH+p6pKt6h172tH/EwyHmdld80LcRRU
RaOnfhhF9WnQzkZoUx/m3FqKpYjiGUBjmf3omuSI1z80kZROKY1RPL+x+Rdz7BcNAvEySHZt564F
KbGsCXVe3Vn2vPMZ7oKRF9UDMXHS87l8tocp0JMXm7S+Ra84ZENP0Yoi38WQDLhd+Q1sHzdOan4h
Tnfv5GO9xz0TKM/7ijP1NR/gjO7mUT+a1auPgh8X5dFoWy/m/gNL2JaYo/etrPPrvmTXbW8WYTZg
O+qW7KbCOfQJNXfgzYajndR3EIQtNo1Dx41rtGEOo+sUAcmm8vts44AsEjreHDtN95BX4w89dcOh
Qe++PxSd5myMBRvS7vMkxiG9p6VTtfV9UrujiICRZFue5vMBFcyfH4dh59LqBdhuA0UOVjhMfk7j
sGRMXEUmVMoyq71yBwE8IHB+3hdL306WcQs07jN39E5BBOjCyGcSS+jTodxr0MUyd52mNNU4EGyj
Ou7AB/OFtwMTKszJY12AyJewO1uSfWKgo9o12Ofsh5nSw9S6973pHme4NBRk019CBLwPfoHSXSQ9
URRa0otVyK+dGlqbnoIXQjKE2gJJu4Q0G9CgH8/9fVBqYtKLzIQDtO47EYg8txI/GYoKG78Pk9QK
CMEtMT8MugiMAeyn5lJB9P3EDEA/HehwLK7EaCWcfmbHEA2wwaieaMr2njmAu6WuZ/K3oMOJnsNb
VPyZVHCBIPsO5AkMaAKudpPIUqNC67SOh04duE/jUhCgIdut0VgX8vdzO3dJzBD8gNsF4YJVFc2p
QaPtXYzlQhqKsWTLpm9W9ex0coaofoemkO2AIgUCNQz0Pv5+y1+9SireDr2GR9Zlm1Rpj9WciunI
U/QP/GJ5+uVee3kwz3gQlXAPg+P9fqp9MvBqfTsykrbUoo7txH8CYXlLK7lVDYj6Y39B8/ncjkEJ
wcMJRfoEUP7pjhlhUTXKCmUnUiHVtM17pChh7akLnsRnbgEK1UiLAhW5mAKtNia3apPNaO/HSquA
+S9WodFysneiy6OcuBegKuc2DZSBQctZnJZR/V4dcIMp15JFj3MwdQdmDIeyHsiu9fLXGQJ+MB9u
yyCZ7E+8EQcGI/OP982ZNcWg6FzD1w2iCp51uqa5KPKhLmt8vhnUNAYD123mMvCYlelsPh7q/RVj
gHu01OsgeoG+8+p0TBIMvrFt6lgMMz1KWs7bsrQGNB90uoNvrLGZu3mMvLlnF9pGZzL7NyObxiqz
l6TC3eBikm7n7ZfuYeI58ceTO3PNLDUgfEZ4nwB7tPqKfGZNMac4f3TqjxXbefaNjXQC2hsXBjqz
OwEuArIG4pEWHDhXxZCS+a1INO4YL28/W81DO+V/1sSLmo4f3Y5dON3ntgd4KKiigyWysKJPt8dM
vLHNEV3HaJmFbc+2bW0FfLy0emc+0JIfWsCQOw5arqsj16bFPFkCRw6QhK/tAk2kzv3HH+jsEGgJ
oFgPdhYqWqczASVyNiQUleIxna5ZWTaB1XtP/90YyyZ523ewRhCofVxQWUlDtB2DPr/UdDjzQSCA
jAsQ0i1ANv9qkL4ZAqgXDRkLxN29bzx7dfrnIJ2dMKZ/8Trj71/4gEhUgRleLdcweuVoMIxTufPz
UGavA1xhAqDGo4+X7Px8/hlntWSuwyELLFHbA1SHQKBi2GjPe2pQ0f94nPOf/59xlmP1Zt2Inmxg
8DAfUPzuDdeGLLa41Co4OwZ0kH7xqXy6pgyoibXMT5b3yU0ilVi7pr0UYpwfAp1JFBBdXDarWqz0
Jm8ELAEF4J4csr66GgZn9/FKnbnJUGoEqAM0Qoq5rC5LY/CBTvRR7q3n4qeTqOupFK9NV17N/qV2
/tnZuOjPIayFDNy6T2e2ScHw+aGFgfgkEDOmNPw2VgWQGKBjbLaIT0PlaPkNbz48BPFzf8hZFQOH
dOPDVBjqdsPWadLQyLwLhepz81mCP1DqIF0F38TTsZjuC+rXBsbqjfu5e+DJpRvm3HGBEQWuffB3
0aFefZzabGvG6YCPM5VXS1ZZJzlKjOkF7Mu5YQBB8YF/sUx8ndUwBQAkHny2ERXAqsSpR5QokfXY
7YU21C/ng1XUiufSRXSO7gk8DFenckYt3EsKbAAUoW9rCJVYYgvJwEDKZuNKuiUZEGi+u+lbuqco
55jciqG3kkOmpmJmkEJ3Kv9ezksMAXutpgxmy4/zWm4QDx9gFv5Y1XNE3HzX2iow7ZuB0gsP5Jnn
+GQGq3e/Ex2QAL5dxUUP7afmtXesODPqa8uBgbPVxh+fzbOjUUDZQKjE91nnTByqCakrsZnTNt0Y
8y00KQMC9dux/pn6l5qE5zYBIo3/DLa6mssR9D0vxWCGQK3WKwOh3MBlL/9mSjYakQgMgaJcRRiV
yPvOG7GAI1RfcGDC0RAxB+5dIraHnsvHo52f0z+jrU7oMCw2OTVGm2t369pTTMmzsC6Em+cHAY7D
WtBxoDmfXgMJxL2LUgLG4pEpItW94debvL2kE3runkbE/p9Rlr3y5mIrhtnoYN6EtlyWBIZ/nPsx
gFFCZDr/5XRWW1wCHD1MNgYa7Hrjld8L6wttrAtXwdmdDaSSDd1rtMfWfBq8dd5QKnOJA7qY6J82
a+KauBuUu0LS+BeSrrNr989oay4NsAup6jRG404XjdzfzOCDTmjuwy3gwo479yZAd8g1ARNBX3G9
GVhjSNtgEzaDYUF3Tm9Lz72wdmf325shVjuhUxyahmTETnCtDarKXq02wv5X+w2EXQSfeNyA8T/d
b+jnQBtKYRvo6ZoKA8yNOpIGsuJLJMizHwcPnIenB9oO6zSfO5NbMRevaI+W2+iyaDL7sLeqwCmf
Pr4N3o+E2pqJ7HfB5VnvSlDQ0vONLEWoU1HY5djNvuvQIWnUbYbE++OhltU5fekwlAUUKa64X0zd
09UbLAllJVDe4oS4W6+ZngF/iIUpbkgu4tK+Qru2giDOx4O+3xgYFDU2mBwCqAuszOmg+ewXrKxm
RAs59NHdF78ubspOX9h+748uRqF4j6Aei1zhHcnSVMBsl/hesP+Cy0SJBmAZ5cZLOlioKrAL3+zs
nBbJSuxBA3txdYM3IJVR3uA89STfmCCaFAT9Qj1Gv710Jip5OLCoHQKUuBzrN7crupBFLrIJAt6T
BcEtAiFEK2hUdeEien87oN6O3hnUQBf2wDplgH8P6dLcK2PeGTnbeNLon7yMZZdQ4mdWDRRx4NRc
gO3hKrN6ZXk1FGnvQ8eirJ1Hh8qNqekdyC2/HQAv8HobXIjFvQZV/NNVM2dIPxauXQJBmrehR4GR
TAm98B6d2W/U9CBgA1gr8OBrmGTvZYMc+7mMLX+KKPwdS8O/GqYmsqDBUjnV68c74dJwqzkhtdYJ
+rZl3Ohpi5bErWdZwdIF8Jt0AzGiL/9iOCiOQL8HxWqARE6XsBK1YQ1swHCQD4XCTpzQGSaGdlCk
XpChN/jxcGfuJUBecAMyMCOQ7682xuTDxbw14Kuk5zIYTSjWzQ1k8uHSSW/Sadqpyd0R2C19POqZ
i/dk1NUhVrC5nae6KmOgEUKZzkC5jdHUQbyrZH8d5P9rwlEn8lJQd14Ukd9JQC+/5q1s1d+/7v+l
ojMqXW++yfJLTiSdH3+0r+mP6kRfavkTfwlMWfYfeOHxZCztMMgoLbjyv/SlTO8PIGuRGqKWC+e3
pV78t56zw/4AWBpwVFR2UTGEqPt/5KUc6w8E9mD7m7/qb3glfkdfygQlFYfgn9cUOSkwNOAWMMdd
WlbYuaeHJE271Ic9ehOyNhsOANajpVMA/Q/tyPqbXZvqBZKasGvJmAj6afxq+zUJhdXj8HZJcpXq
1HlNIG0Y+nj+94WYBEyQ5nlL1exc9VmWItlB7fUz2lMdIlLYLh+p61d3vtUXUE7s0p+aO8AUFCnd
+3NPbmiStw+k082NmWWwXEi1ujNMp78emZLPoOhxdDEFoDQUnWxrdEmUQ208an2LfMr6xtnI3uD7
3pxKGegUzfDZGJt7j064rVsJZVKSZ6+166nAFane21DO3I2y7O/1pOfjCAzUbuyFdTULc45qMEG2
FGJTV3WnrxFv33EL8pSj+wAJxjScLfMxQQUbKsNAREz9CPHHzE6++Z5IA6M24S4A+qCTTiKcpfVn
AiBqpXkapYUCoc49tOVCZgWGKzPnIrCZOFh2ccv4Jz3VD4QW7U5wqu/UlJTb0tfchyqL1i9VO0xX
VeVx/HrV//C0dOK0KMqdOVu43UoJTuOkp1cTVJ5HFOmbPVA5T/Vc6S95AruTkjsk1ibfaGHfZLjT
4tlsq/ukrK3rufagwVwZU+QyxXZuTYYnniIybZnkCuLHhT6IRrOwzzv13NsjBRNQwFWNO41/6yvx
HVyCyMzQtisRxAdFUkJ2Dw4AUNHsk+9KAL1UNnZ/b9vSD6qCk1gmaoA0jXML6oSzser+zu36z2Qg
OoBMTaiBBwuN0dlXJd+MMFvWVKibRo3PXDI/mAC8Q7/z1bXTB5rbkLXP82toWMmDN2VG2Jez2NpO
Vkc1nY/9MB4bIkKyVJVl+yqsFhA8xfOoKodPg+WJNui4Elek6YgMeiDCIWFstmoDQxZAS3Jv74FX
8azcDFwh4elj4mF1Aq5neNaUTZhOpb01BlluIMe5ycAz1c2fVoOUX/kzXGMsPu7d5gBsFH41tCT/
h7szW5IT6bLuCzWfMTjTLQQxZOSgHJXSDZaSUoAzOzNP3ytUv/2tDKmVprpssyozValUJOC4Hz++
99pRO9faTjnTxutXHm8axxcIawiaGfMr5U9DmPme3Didt/OkJeBFa95XA0HItm5FbAZd6nqbEWPT
h2USgXCSneNB4ljcZZfpxD/YC7ZZCIiBobRIFyOqpTWwejMwqlXgk6nnfWtm7YU5+q8wGA8a+o7Q
lf3RsCXQYmsxgqR356t0nBuOEpLtaDpJNE7yOJpDvlkHmw/OSsdoAhRnNZlxMRYAZWZN39rK6MLe
qqxDBnrxuqub6270xO2sFUSUue3XTlOPLhDTG/YVt5WpZ2HRg+RexhKLriHWyHW1l7lR+WXnZPJO
6USPysXSN2RGhIBcsnAunMKhkbJg6xC1CvgQ1MvaC+eoUs6l8kXHJm0jPOjj5KbvuaNGpp/MotR3
Y2FMTwOgje1Qt8P9YNpXvafxrFJtUzXVhUtxD/vxuywzcpPS7MrhrOYpr1Zz0xQ3fee3G28BTaw8
kW6safpakdsTgEq1nmx845tBedkRNPXWypY56IX2TJGjbyuVr9BA04d4hS7a0xeslnLvGnxNG84g
3MsME/UTeHLke7X6WqTyFpnU8CHrRJD64kqzjEO29E+1i3ksSyRjsm/u4zT7Vi3uizuAh2A7dO3i
KsCUhDKzrON9WmTywm56wVB31EHjoPIJakV5xSkS+lVXQ9y5tu42nov8qwW05jJLSj2Y5mL9rmSd
byqrmIDLO8kxz1wwgTktKLhY+hLISsZhYwjtom+MYtvJeQ5wS/A9tQ1nvWa17tTi6UE6YRadU5/Z
0I/TzeKk7q5cSAPJV3Dieml9WSfhBMUUmyH9npl2gukdF0utR3/U0ruFFvHnrBZ2vnHT3rgeHRJj
TrRvCMO3sdk2VVQUfrZNxHpV5EsY03YH8W446TdHy529MfryGePYcu2qTr36eWm/zry2C3Z2t8Yo
RQiReP5ig3l/WRqSaJQdH7mR1d0UiblJ2uTgsRRF9NiNg/KS4p5W8bceucpG1K0FNMOonup+He8a
syyeuqVEROuAoFF6jhDPrG61ejSycJEnMIxcnWckchjr/TLqm/kz+/THuBQ1COhVo/uZxtdjm3+d
Ul0GXUb+T6u5xQbcfILmzm3NF8R1XRMOmtk9ZV7qJNxqjBoisxJrO+eFC4e3atu7anUcDVFaoXm7
btGAmCIy+GSNDZBqtFHeht6g+yAI5bGDrGoGkKmaufdXu/rQa8N48P28vjTrGqG6kFoSmBk8C/Ct
o7o8ORehIcTKfGwqFimYskwD8JrHL4PuTV4QV2O8N/K2eQILZT8Io+4JkseHlYCDqxx/38MZfgGo
PNyNpqnuNQJZ7tjcd/eUIl5gThUqbmfogq5MYiIKaMNIdnlB7dvzDTHy69WIovIizdn+2/GaP9bC
eKrbjCE2lPXRb2brIlvV/MLzQBHIsXL9uqzot9slHb4n/EfLpsg669Fd5mQMZGIyQ44J0jhDWR9y
tvq0obAXVthGBjtqPQy67DXI3I39e0leakdiQaviOy13WYnrOBz6SW4Hv3gETxR/z9QEE9nS9l23
4Lj95kHs13R314txk2frF93cjrGbb1KIDdDs/Hi5yYo6vvTyoQ9HNJWIjl88ulHQJZgoQjPTmi+n
cvFo1YP/oUw6NJXzGnehB709iIf6pR1jbbMkkJEZvld2O+x8l290wmlr+ki+tTWxH4UxTBvKCOtK
L5iOdbyw28pFCYkML+Jwv7sdpeE8Kj6nksl/bu8lScGRJ4X/IU2qDpg87MhsYJmJC7ONBiiUQSml
d0hth1Q5i+ovAWS2BU/kvDpu92Up3PWRZtDEwylPbLVBfLPJUYuovTpWUFWi16RI61rjCOKjuLfz
nIycuFUbNTu7qV6h1qUkJ0n9ybf6YaMw9l7XvhL7RLbM6nU8fyribK8DXDH5Lm2tghGBBS9GnZ35
1cxphtCfMt6xQvFrJkcWoep1lAtVyjoh0DWbZKcTvGZBE5fJt7bLX1zNUzdmaUSyme1L4nOqO5vA
gICj5PSDQQv+U6vG8VhpY01+aGFB0eu7vcNh9aZDWBs2WOZ2EJXl17HyY4RSJHOuuWU9TklRUwpU
rffdKguLT9UmV8CE88+XBi9MQCH+oZofb5bkQs+HesP+zp7ciVXP2Zexk0VSS4sPSY24G9Wv2s8g
konEkMmN7o0DXpa1bCLXHLSNkcRDRAPAPlRmdjusi/vRtlL/eloh9bV2jQQ2G436EZswZpuafDzY
h+niN0zjGcJuUSN21/Eop+ZGk5+nJd9bWh+5RnzvF5eZt7YWKgZ4h0m/trtBeqMMSMWKsdCMxvdc
dMSalunRJYvhQiWZdSyIvAhalWGOTJfyoFQzHFaEOx/J/EASTyGMYdOsfYKsMifXg7LtvMBb4VwO
riqWkL1RF4yFHV8mA+ESlPcy8SMzi40LBe8UoPIq0HW7o5vzldIUChJzSbrgxzjPAJZ9xhyqRY1N
ml5W1c+cNArGx5JN5YaBn2x0MHUBVRRkcJ6ysTG7Kj6WfGg4u3IldHYeqRWB++qmyJwmHxA/YuQH
X2nLetBcl8AIfanoMNCn2jdd25Nw1pEmIpp1+DgpDtpaz8pKoNJqIYsxI3ShSnLT5ELZCJhcFpax
KSYSxxt4ok9Gj1gKQUcbIbR3HxYHGGLY+0l+N0vaQ5oXu9uEtIiNvoi2hVuuWbz5kg5541lhs2QE
yXV1vjyQtgFY2pLlDfN/spUJhRzpTXq0FmV2A/I921qJrV5MOfNBazKvv5s44V/ITkmCPnGm7Vy3
D2NXn0wIvprCtaLQED3VHM4FMzTj1rrWUqz0i3NZ2qxJVq7Ka6EGdSGrpngw2QYwMbGpYwERCNz5
AaYiEZ95OsOhTenawTx3wrrTpm3TuPZl3A2f6PnbG4JiNMI5AFbubWNcD0OJspXwB1wRWKnM/ZwO
KKqbBBy9AklaW9p4YbA4X7S9s9LXLPWNp2rtCKovAQLurNuh8/RjzMoXke5qHSpIJ3tpCy1KZVtp
YeMO5XO3NPZBNt6KgLzzWUGMZdO45bLnX7Gg6opNy66bcuOjM40rPVQp7/TW/1IyfgMT0Yo/TktA
uEUSaT1cd8dkn0x2ANuiFM4E07pYblIvsWiLTlrg5OCXR2fTdPdrat1NSlx4nbSj3jE+sGH4PPjf
rDk5mIBmx2HyD1mZUeMamGn06a5mxxeM1uRf+KnlBnMsMkIlyjzs+6l/5gf9FI+ovWVfAyzNoOa3
sn9xcvE6yfQIWsUJ4coHBkoywo2u5nYmfzhuwOG46XfL5otAne4g3jPZMPijjZeg/Dh7zSmgYHjy
sdNF+QD51C/jK0WOZMj2vrhWxDMwAxXefiVSJd6wL4a8lXIW2fBPVW7Pj/2CjiCGWxvUusYgnt2Y
6tAKZqJXAo2qt1uldSlQ7WaVUR1bEzw+0P15rex7tZbaVovrddca9qcxTr1nJsJ8P2X5Z+FUVhLW
0Pq46czQnvRqWSFP1PaOV19vyEuy932cP0wjO0Smtozywj+JlNnQByYV0l0dx9ocGCsuq4BDgQLd
uC5l1OqjGyZAgzZG7OA9ydo2Wv35PpPr18VL+g1R9iINKjlsaK/GH1rXZr/Tuk9WVvlkn9uxPAhf
Dl/kaOihbfS4X/l0IqvBKeZLAnvMWbt23dG/M/2RXZGKvauWjZE39FdZXhY3Nl2bI6mczrZdBmfr
9OT+2crDedI2m9lid2R1y1W8uBizoIn0bX/tt/5XOXgOxQ/eyrLgrE4zj1YGZgeGtL8hgPiRVJR7
peFGMFsiqVOj+9T3YHnZVDJe0aIGYMILokWA2rYi8bhDFqQpuY5ph16M9rLeGHPxeRX6GLrW6O77
kQ0omxeMcWVH5Zxdw/VLDjP7Zbfh/2F62c6mQg+Mhawamism5iMyPkFXNYRghBBoPAoQrj52RNj0
amBiNT9Lu/UiwLahXC21aUZScXz6ShFvz6IiLgR5DWUfkeRBym2x3hpDdd8amFYbpiTNXjBlSZtJ
GCDJ1uB4nPU2iLX4Pje/aOY07pCxLttuVtmXGbV4QJvrohjdz243HnvK9dYwit2kWIzr3Lhnrehu
BigDF6Vb06ao0PQNE24/COcHN672phMnoS3i7aj6D23lR0uvgnLy6Qfno044EEg6gFFhk1TVIaXf
F7a9Pe4MvbBvlSOyXRHHy9afGjhasvs4gRW96XKgElXmPfuCWYXUll0eD2so8/gqpx7fN3EBS2b9
EcLYPU6l3FpKXiLk+NbAroc3wWlgwn3tljlbL6qufbaMSt2WnfuA6aEM7KKmjsWKsquEN14X9AuI
G9L2g2i7A1t0lQduvWDwQspSiMTZ1tLp8X70SzSU5q2vMpe5VDO+sH374riops2pNA9NYXWB2a2b
vI3jIKEFIyijozJv+J6StAqhiRHO1dqgi2a/xTVU1cGY6AfD4Rd1qmdHs0xucqgrlp8sGJ9Lmn9Z
lmwk53ZXTVHGG9uSj3NsXesdviBPDYIvjxaPPyq29A6+bPJT0q+ZTmhIoDAAviRW5odEndw35vzS
c1YegE1TJIWUPKMEZkRGhENgkC6TqV4dWgc7V4N1mA6Fdmc6LTh+6FgxMXRhbSX7pKCjp2Mw3ZBZ
tlHL3O6dGmByYuufDBaeG1F6VzqFtT8uG9kbbZjr+REA+8dBGRKbn55BwFbZpUE+li2GaGJGuTZj
DqJO46TaWzOjPC1jfwfM4pbCQ48c+FxM/STdGO4MZsq/mBeLaaRmgznwgaIFGb6nFGWv3pJ+tTK8
cmO+lMGUeIqEkGZl6vWWm7a19i3GVXZCJ2D0UGmb1O/v7FGFzjp0wIns/q5EGuFnxbNlyvawmgBP
ytRL+dEuda25xTkFhlZzvnsxdXIW7/Jm/aQmyolsZIOxlmTCrTQsAvY8aqc54rm3zeSz749J6K5x
SOLYZTOmX3GdkeNu8dxcSrJno+TBj/jcnMIOV2Mcb+tZHs2+24qmIF4px9XfzzjkcKg16YzP1K2q
B5GX6W4W87FLOo+FY5m262K9tLlzUcb9pRF/dkfGlTVnr0VZEwVyGoEC+o/XN5EBX2YiNa3qj1gJ
3Y3yrPy4ps7tPPK6SPiJ4g4YGsSXXdyva5SCtqMlKhO2nFVkxtvMKR8yxz8YeWEyDbHvKwrZNOR+
L+zpOW+zHp3U+n7yil+miyGCNrWtrUaC3OUwcEjqdZ/1dnzWRL/xE4yAtmq/uW01wufpC/KatCYy
VyA76dTAExJT9YV1VlLR49m0LLXHhvRpXl146T3gb9W+KmFGGP6uaUIHbl58Hbr52ZS2E/SOnwRO
mVp7SVDVVTal66XRmvbDmjC5a0IwWsRHbZAvtTlae3AjQ7kO+7ZJvuZ1uUZLq8+XKO7nzSDnYkv/
m7KFrBh3JERaP04DiwkmuXA5CXdWiLwldqt0WCIfBy9PDya8P5nrFlWB/injrMHDVBkNTdztrQX3
lfba1VHH+G+xP4Jnnwzgu/n3ZX0a9E8jnseMtZHj0mpTWvnrYmN7awoKyL6SHxyo4Zsh13H49+VI
Cyv9CBdaO0CiIOdrvXSZzR90TaxBZWnFtxRdwaasLP3ChfVzSzvT2kjMzkGqq4IWvlZdUI7GlxNf
VqZV98TfXveaM+1Gs82uChenYNPNjyQQhr2NXy5JmPsJ1dh4WDsCjgyesVzth1V2Ub1q6ZGoxuKK
xz9vtcHex4PgB62JXVL+zEzVOMPzoD3bPrzlBSZt4TqBbpUY4Uoy/xZhqHtR0kybPPMiMdZDzpe4
oyT56mhZFOcJZjdMdsP4rYprrHIMSrZH33zOYcwaG3BR6EetTnaFn/DEVhmVZkODw4m0wiTnjDwe
jEXrhbOSuRNnhbVdXX03zLFxTAHnRLXRiI8LhRIA5GlkBJa4H9NOBfWqr1dJXHv7Oe6aLdupgkK7
6W7NUWqHjBMDoj2Kiu4tROkQ8OBrh8N7obtizPNXjvaTrduI+VPOx84G5MQ6vF8Se+9kDMI66Ivd
kOUHQ2ZRz4prJ2xg3U9NTtiY4k8ODt4kSN9XKydF22Y0orHMgz5zQ32ho0JbnMRC9nfl8GFwSdby
5b0a5LpRVVJ+JnaOLCaN3td0N/R2u7HiiVVZkSVJ1ZQt1M1KtWMI/dG9wAo6bioP+9OYuV9neFqh
Qymx6J22k25rH5XDSkUTTB3FQjjANCyBU9NAaF0+BL8VR6JSM4tVDyxToLuro7MyVrUIMURPduCs
5jIAFnBr49T+a66wf6tjro8rfZOJSQU2Th4QgnJFg/R73QBV0YC1kmlJ5Yel1ehuepy6UUGyVbAI
lklwUcl+8Xq1oVh7wBpo7XutbPeaZmQJVmLqHmGQejinU48/tPavunYcUuJEfL7rivhATjUwLgMA
dR9J4bTDafD9sKacOoyudMpwbZ2UVCh3qK5io2ZiYg1KIr3tvZ1c2Dobbb6ADzD8D5Le+xdNb2uq
O6/TQr0m+8FtJ3r8a62/iHq41EpnAywjO/idlX407d7cjD7T/Di3w3YUrTyY4GnDeOYSizHe96zL
r7zcNhorD4++641JUBIz9VErOv1bSm3TEGpYpK9ka2bsJk8QhGFowpUH+dXuhE7Kpau/qGx1dg45
kc84NOennN5zWNRWve3zprhIHZr7aJ5t2qEZqWmAKa5oCdk7qSg0BybCm9jPHsu1jy9n0Dq3aWc6
X0a9axXBbD5kGF9rNstgpU+YzGzcj3Jcr6u2zGFR9fnWmDuCow07u1qmoXkeXMDbk1bGW7pTHVUt
wCqri80rvP5qU67VS9KqDyLj/CDV6SV1dqsd0k661wyIYWv4nCfwwvT6nrKvOQ5ZaX8ykTyPlPTg
XcmAlhdDKQz6TIQWLs1Qk8lygkz49SqOdm6s97OkHgHyPlN3VP3CUmsmN25BPVzUibPrC88jalB5
Hycxq2+j3RHnHnv1to4dglmVvm7HVQpEwwPL4rRuyqQ07kTu1QcToPtzZdrLJerZ+lhna/xNmbRO
6AFViYExtleCUV1W3yaXRrbI3BNSr3vsNUNnutGS9duQ1aRdZka8o1VqHev5SXa59uISSsbOCLSf
WerDbZeIZOOtM2dyVVbs5lO6h9P56tjFHXoJLD9wyabTx9MuwAagUXfkxdXUeK0Zk4kwTnsdkR1I
3MENl9muqBDc4mvDA7hYK45eaTFgWHXHuud8Ms/vFDv86L8EH7IqPbq3qxzdoMQRcDzlL9DXXJOI
zBKS3LQkZYoR6sMPEcJfqTVumtfqvlevr/3VS/N/Ju0L0cSf9BhXL99ekhcatOpnScaPP/SPJMPW
/4Pe2kTmqaMkBWaK8uIfSYaw/mPAghBghrGx/SO8+H+aDI2Qbf5bErkg06LowGfx/0UZmmn/xyH7
wToZSRy05Kb1N6qMt5IMnMnEhgFk5CdE/0RD/0wl7HEe7hkpUS4j5+qH1WN1EElfbX56KB/+kXj8
7OZ9K8ZCeWKgZ/SBsYNShAkqTr//kyzPY8vEVCOrcLTbY6q3jyxnHwd7jmi9cn4gqNj+fMHz2+JS
CGDwJ/BssSicSyhJnVqACcwE4SF6uSGbIeZ0grbXX17FRBnDPen0CxB9ndvsZJ6U0yKXE+Yw7TYs
xuZOdJb45+P6X63Qp1fwP6oZHh66GR/rwImKR/7WeWKa1HKvQDLRhTna/pB1OaDJt81FRke8e5iJ
UR1mdiZ/vrW3Uq/TRU2MioxcYJ02VpLTA/7pjbGhT/qp0zo6x20CSARKhdssWmRr5nJZ69T6f77e
W6Xj6XrE2AmuxFkGYlv39Ps/Xc9dCEz3nLYPNct9dsEVYCShLcOJ63vMxF+GBoEi+AhheaJGhJl/
dmfxghdSyrkPqTHmi2VlM202Q/HO/fzuKiYJLZbA8GfB4Hp7P2M+SSejiRamULbyC7m0scZgJEb3
nQv98mkhTDb5hokcO3mfz0c6B2VjsrJ3DotiAJo95fnOZzceenFmbRutNr93NIX3f/22cGURVIiH
nMnonGKou7Gz1nSiwt4UVeRwhr5VQmhbDuL/zp1HhA8qXoe/DXzdKFPPRz9xVM4ActoK5ZTIXV17
IPin+D3x+tlTZPAxQzHWUQ1jUUcu//Z1KTsnnZe2epgv8Z1t92IXJ+NlM6HwqfSDn/vJO6/t7Ps6
XVDwWbvYZsEhklf39oLkaVfNPDcFIbjLkTMym7fmuxcFTeNDi737nRf2u8udaA2MRj4u5/xzbrtJ
eO0AdYSmnw0eyYOXAdS/LY6g7jUjHETxrkf97BPgFk3npIQ18AdhBzhnulsVPUR0DHnoTo52aIR/
n7d299c3BmWDoS94iDYe4bMXlxpJC5y75iLz1B1AiIrDwDFolMbQnueJpu2fR/7vbuo0PTkIGRks
5+9NAPdJyhJeEx99th3cpojY02r/4q7IAMUugZaPoX+S//40GyKByZbGIG1gzokTiSuIQbUyl7Du
yy7UCYH4R237vy4xv7kr1jGGIu8Lusf5XblCG1Y+6TxcY/jMTJ15VBjNe0yUX6/CK6LI4K9TNeCd
jXl/qQFrLfC12iZzNv3YqU0+dPX2z2/obCVh2J1U7AapSdAgTsL5t8+ODlPHSfFygqimiEj4ZdQl
qwx6i7zlv78UNgACv9DIMtbPL2UaibtObhHOK0eJ6SDm+w7yEXSwRb78/aV4clA0Tm67X0AvwzoO
RYMxhO5v8kBOxHxEAzMEDfu2vx4LlktUG0JhEzWpcV6rxbrRZwP4ItbHhAbCSApVOGe1+y9uiLn9
BBY9YSzODSGpVbtTT2pz6EitAyCjr8a1ObRxcq1XfvMOguQ3I48SisWe5R5SgX2aHn/6niaJ/gGY
aRnqbM4Dvq6RhOrkPabKb67iOZAyoPo6cGTOCdSlpk8cJSGgmlQD265bPwnUKO8M799ehNAKqmhG
On7it7eCfkKmscFFtKEqIjJ6xU3St+/R+3/zEUGO+J+rsGv5+YGhUMmzqkQrk8VTuqfHaQVr3w5R
YU7u/d+ObHIWybQjZQR45y+mZXvS5qUdrTy0aczmCA+R3eWmLT8W3qAd/vpaMBigdJOde+IKnc2r
fg4waSLqBY+LFMfcdavLHo30C3sJ8c7c8Ot7ElAdWJtAr1K66GdPEG2hVi81l4KkmUe24ngyNxGp
/vmGfl3XhYMLxDoFB7GT+8WGK92p8Co3D9OkScYrc6jr5yIhS/04ctSPBM7UCu+dEfjrNdmE4OCi
nCCFlpni7diY2FyZU01CXkPgI1nwutpouY1uojMp2C31HiPpjIbPdGfZp5noRGZCxU1kxtsL1rwd
A01KESaDjwLNRcyN9NhvSDPo/cV74qiLuCCH+VAh6O3hbi6y0T+ZHQ2f3vBGJ4zlkKD1rMyY5ryf
DjcCcZhGdGo+FzvRZB3sRKE5R9Q8yV958v/54W2K5dPWl9CWc4iNQrmYGBbLEU6dpgqKdURLmbZr
/EUr8NC/Mx5+/W75lthjG+5pb8Mje/uoOlU0s0IcG07S7ZdtmdvmoxJtr0IFniZ952q/GQm47XQP
PDdkJ6rZt1fDiCazgdgK3nreBbNIHRlhWSO8ap6rZQzGpla3fx7wp//lT5vh01iAeEZEIJOFy5i3
3l5ST5w1RWNbhJ1PCMLgoLLUyc/Q0w3ao5Nebrr/8wV/d498veDOKFgIJju74KCjKtNalsNsQqYy
JNZHUrqv2oLkKQ4N3gsj+83742HSKQLsRO7DebynVYyWqylEeQl7FXQwfdc8aEubH6TIrHeAWb+7
1mk5PAXW/YB5vH2UXmMrbChFFYJCmKPUQbJUIkm9KMpujf78EH/z1mBUnXbCJsysH+2xn5eTKq0S
x4uJJF39ptm0be4+ml6nRzXsPPx/lYyKZUneSdH49c2dQuTwNQJDsE/f3tv7qz1zQMmn8y04XXeF
uSaObH0yDn4mjYAYi78LzTp96aCkTkX7aWMMGeVsmtJMDdaXR4k2TPO088Yaxf6AfvWySGlxyzif
P5Br8h4o79e3SMqOjm+GI0t+YZ99g51YRO2iAw7VtBa7tWUhIx+2xN5AX/vPb9H75dtj/jo5HClx
TMxlZw/Ukr5bjFVTAvutBuLTF1F+aH0F9d7CrfxUcC56n0M055Bs4Vz5ncnm1zFEu4HxSibzjy7R
2Y1yemUJTl+r0FWqv6oLJB2toHPJQcckrzEwyQf0JPZ7Nf4v6zikBh20Fd8/mANmnrejKB/bZUH1
wmrnl/5hRo1/6Vvp3+EGGDtchTlUcOSJQ9o9n9bWkfM3vc3Yn5e4fN1cAbJEELT98wv8ZazQ+OJD
OD1BLKOspW/vpe9nNRo2taOhljQ6FWTIochlydJp/TeXoqfCXtHBXni+EBXroPrShtlmlpODMKmf
OeFdykiX2rz781395g1RYAFWYi5jerFPv/9TcV8amedm5CeGc0NSIY72tNrEqqj/sqf8o21owgY5
DX96XudlyGR2g8SWz8aom1Af6nFafAY+PSybP9/PLwP99JZonTAqQCxRZb29n0SbFdxim3gf3FLo
ab141EKv8SHBQrI+4OEyu20PY/ydD+y3z5F5D3uoc8pBPiuOc5Rq0sEhxJGw316oWJMveNzM7F9d
xmOXzubSZyCe3Z5apXId3IlsQHBVuk021qFGO+ydYfGj9fOmVOA54sXmY4JC4rq/3I+b1/Ww8r6E
QoG2RE6aPBSpQgprF4daRy+d0bypON32Wm/YYRQ13/kIfvdEf/oJ3LO5wy/mDo0ASvNp0Ij6IncG
6ZVY7bs/D5j3LnM2Lzsd8YMdH1c4WvN8Vfreo1XW4zstqd9f5DR9QKc5Vf9vX5s5jqs2xadaa0ly
tfV09Cdaqfn6O6/td6Of5oMjqO3oU54vMpXKxnxoT9GCsnUCTnmNuw56Hl0pKj4MOW4bXxpp9d4m
47e39yMz3qXao+P89vaWwa59veayYs2qgThDuX4sksF6p3z93QyM8oGNEa16EF1nu0IHlSodS+q7
GKxv0NSL2C5uT5tFTBZU+r8dFyfqCx/yqYPOCnNWuprZIEYib2gVNGgs1jptstDKFPKzf3Gdk+Wc
UEi66OfYMdtqjEHUTFjW6mGS6EaR7Gw0re/Uc78+O3buDgcCzInEJp7vpNx6Fo0JeJCRgFYFpsKy
GVPXDzwDyOWf7+g0mN9OHZRUqClOJ4h0EcXZkysWiNIOW8lTPmy8lbXW7hq1lDepY9So3crunf6U
cRpeby7osnsn0QdwCVtqoCxvh5+0ESGb2jCHUpq5vCHmwq5fCkpOxd7KV/1tajf6R1zNfh0hYS3M
J1cSmXegZtCa+z/f/C/P2QWEesrH0mmVcBhy9imoypRpU49w0SEvbrMTQ0OnmXGL1P+9ipJa4OzG
PT43cADM0SdoIeyMtzcOwZ+suBjFFAh5jZlyweLk37iLEIg1rEYn7Tb3pnZwglVopFSG7HzX9UaN
qdfvBEuHDAvasA9tPufZi1w6VW2yMqlx8pEreF2w07qzOVm0L/JZn7tANZOBBkO51rOQee8c57ZE
KN8qy5lDE2NY8qixPv04Hcmmnv7nSrlnRSZOOiJVxFwTnQ5+vtJ5Nf5sDtN1VtPuu4v9WfQy7BGt
xU9ksvl7EP5ixpAp8yz+InySxwnb5GOdmkBfXZyUAdoYS8qAXI/G+hKbS+miXHQoMm4X2AhuG9aJ
ZpAOZOBaowPnK7crj3WeMAiG3nAkJuQisayrLkNIVger06VD1FoLtONyzOOkiHxflXMWSMSlaxJ6
ch3ktxnr+3xB5FMRhwT9LujgvKTM6PDhtbdx2cKNx4ndTXO2qfS1lB+t2UoF/r9siZ07ZCe+f1Cx
quwPNcJtd9vioUCrzQs2QywWvhE5jVhOXlRRWUgGa1+2OxIeHf86X4vFD6cOh/dlnLftcjMRNq09
akkJSikeezU+eEtt2RsjM/SLEaW2HWjzulavaGOWV1kPmnlpDRM0dbgHDqYb1yrWKyTR5OlgsJ+G
AwlnsYoySSP4mUSUHOn3ODle6CZx8k1QVHlZsCa50APZiio5WtOcIFijGZii+hMpTveESRk5uBBq
wWttcaYfWHhe5We+tjzexMAv43vUXZ5zYdiN52673JzNT+VsZDKyqko5L7NKiS6gBZKVqQTXYLZJ
lFcd5vw8VbN+l6T9Cdegqc65qXKzhYa0tjr3M1X+d2X65quq4fmj1XPKZG8N+HEpCBs3jabcjcU2
wcJy07EhJZejm7L5wRpUbBBFJOxyYy6jrV6xp+qfLCvtICM4/Gwn52HPQtBmVbtVeTVd6ouDYJF2
nr5+VNrY9oGrskFS205uHxolxQsG1Tx7NhVG9sDoahuTjB0PyNJoMg7h/N/Unddy3NiWbX/lRj83
6sKbiO6OuEifSZf04guCoih4D2yYr78DqnOqKBwlGWK/dEeZh1IJAgFst9acYwZ+7q8SPZP5tscY
xVQg99qLItKU8BRnlLIFecUSDhWnx2cbGXl0WTeR8iKrdRwuczGM2qaLpf7W8ZA37gy5RXgWqBa+
s0Cv0SfGNZSvZZoUpbHOCll9RaBMDILtq5bYjBzEJ//+2HfrKZ/oC04hTT/3ByIuMCWYZrBACGJi
HyHJJ19Vca7cFp0eiGWu5063B1bJmasK4oKcaW+Q0SQSxvPS5RxTVvjacMZj626erDEymruQzXC7
qEhg5cQbm+yCKACXN3WGH+rcin0Q/GUX9FicgGE7hluJ0oovilz26nVmxIAS4XMG8lJIAudSUHh4
5siKs+t9VLa+vvDDSLsdY2kMHkYAjryMKIoGNw0z+uvo9/U7Jv7gYUpSvWbuVjG+16YZ3UkwBJhu
7FIetx1z5vdK1psvhkir/kDRIPriiDpMDxCRCHHxamwFS/bguHflNk5fZdVT7gJBoxqMno6B0PBV
IW0oopf+oiO01XwS5EPJxz5PlfohLQb5Wq6k5lIZFYpHnUTi0IF5KLuED07ulpQWTr41POADC2pB
5U3RiDjB7SnZ38XgOfluYpeUG1xJangGX03+IgWy4W+KAbU0bjPhv2qdohSEa5Bzvkud0miXCKwJ
YgnYMdprJSyj6MwnX0LZEzFmPBD7WuMibHX1MZI5sOPksQOpZLD3drgffNkmaxeX/FnRku+8rI0c
8ozd+Vq+ML2gg0PqDYFJVGpea1epNxkxY9C5Ah/nqNurlFyi9qtHO788r9Pcwv0HWkRbMZdYnYvt
d0DBJ0XjMRkpqT1Vci0/2Vhx4jskT7FySGrcB9tBn8wLpW9oNXJQBZuL0sZSTEhWJkjetetC9V1C
mXEk+VI4GIta61P/ESlk/LUQpfpgJrntIZqVUsQQGkgJVw5ZA6pV33YCjfWo+eW1h/w0vU1irXIe
/LgI/Y2VMFxBjXIUAdCgqdeaOsr6Qo08PTooIFpKl1NRWi1kiFnREjFxFWBBiFtMc1UeZZdQyIrk
wQQvrG5iJ5mU7D6ysbugKXIPDAa5X8xpIklxmsO64UOMqoYcjqqD4oMMW4bKwFf+RUrawMQUKNq9
Lvk9nvORl7dy7FCuV8hyYoJsHGiy2wwDbP69ots/cGYS6XMXWNZr6Zh29dLHSPK5LFKCVSjhinKL
USrZJBSpaRDJ1Cda5bZeIkNaqHMMwXmq+f2+YIxqAFOaiDTotm/w/qg+aTkPammW4Y1kt7LCx26b
wzKUe7sCgBL74jpW9CK4ISSo0XcKInQ+6dRuiSS1hZWltzYxSOiO68AmKDQdiS49r4Kui/d1UTnJ
1vd1B2HdaOuD54acZ6qHTGqiBnMpHDSHWJlRU8RT49DVfzYav/avQ2gu9YvW2z1DKPQC4wKmtv2q
555gsZedxtjjbiG2L4sUHMCDKSb5fc60jBi/iWMUA6bNE8ao1YflPTujks8YLwEWuR5ZrY5TZZCV
yyqllvhgtnHt3/Q8adJzRNkll5U+lsQ0NWkgNpE/aMHC1trkoYMfOFwPwMSlJT9+VH6l29rAUosH
vd0ZoVrKO7gOIz61rLXwMQ6WtjfqcKgfYTBQk1OB9FQYG+3xAFehs7eZFU2YSMXJECDXQiHYLE5k
sa0GoWpLALZKcVkPVccUVHS880WtNwxMzBF4hZ7SNJa6jRKUfreWMA4YZ7oadtaac2WinGNTzfpF
3/QpFkQhR+oaGUqUuak/qv2VX0uxei9MTQKo0ObWmaCd27wUjiy6C90fcqotVqwr9U2goh9xIS+q
zbpBFK9cWRnogY3c6M6z1MhyfW95XZehkSsccsX7FmfFiuWJiqgkRbk+GTwJMMNH0AW2/Fz4Qyc9
lrmPJQtk1HD3Y9/+WyLc8/AFdl3+vXlXgPuuVPd/IhTN4AD2f//rP/7Us/wLFO3+uQnj56xunr81
b2W46vTb/pThKuofE5QUSahss++juvVPGe70K9Qa2FAZlO6Bp/1NRkOEi16A8jo4YIUOK/VwQrSa
4D//TZ9+iTIB/z9VVOC39m9pcH8+/VkULyetpQFM3ZwaFnMNX1NIqk9bla6EjL2tPYb60WuePdL8
rGZZZ9tB3lj9DUGDkbO9XKfFtRNeqpq/8uAkGIT5seRip2cFJH/bJjq4vNeKe2O4C7o7ebwIyqu2
KZfRxiHQLuo3prcY7KOZv9jWhd+fWQjelD+PkL/1Kd7mKX+/+x2e/Fr/J36DU+fv9Dd48xJ0r+H4
0+c3/Y5/fH6owKfKqjMlPyP2m7Rwf6rADYTe1tSC45Ocyr7Tr/yTzGf9QZ8TDj6dAVRZCKf//v6M
PybwLYUd2j5Uo031d76/P/MH/i4/kC+PTgHYLMIvXZkSbWancC2s/VIJAWSq+hg8xtOyJatAG1xF
J1HHlUuZPUtMuJ5QOQRTdSkhkUrWVVom3i7g3LIqAkd2dcWvydFtiptA65+Kus13jdcql2mfO4dY
SvwzB0f4uW83eQKBIsrPMw5ULhYY/RwS1MpgnO4AK+CXywSpZjiGYaDFfr0yJUoBOOWV7mBoUrtp
PRNRbdU0a1b58UtvRcqyFzQydzlbiIPPnH5Qov4GE3wIzE8qNppVkfyXCagrLLTVIwadHvkMvk61
KI4JB2TX6bNqSYtL2FQ2A3ZOQ0djsta0Zay3YeJWg6O4VUDMXKlqbcjGPOmPKA10lwnEWXAsV4Fv
lfoGBFyxt4AhbNgWa+uUo8pLl/TtutL016oOVWzRoUz6KRZVNXaivZmkxM/BKltJWiXOldoXeyUp
4wLUkmLtOqFa6Yo1RBQ4W/wGFlkdPAIZkL6q0tgslQJzlkjR4xpKOOz7OtU5PCjQl8ZKUb+m5GVu
m4ZodTfHf//FhwC2r1AY3tSt5mPuE8lW1HHyvSdkk/KWWONqbjDYtcNW5JNVHDqBtcwybQPCI9va
aQG2r6rHRQul7dzXRutQB0ZpuHpci20e1DVAqjAxDvnkJ2uLatwlsSNdaKGMq81MCYzhhLUc8khq
8TWlme+OUshineS4uIaiXraG8T33S/MgqhZMCdiF4yh046gClnHNIrV3eas5G7uUqo3j1PVBjKHh
tpzK9mYsknUi+mxrdSknAV7qnQpteOnVCo4nJP2bMkODgeE+Whq2ZyxLTVJuFV1O1CUed8I3MaiZ
xkjsZW9thipg8wE86KJLiw3EB+trZwE7AJ9DuKGeQIjrrQdHTct115g5RTM0JnJUWtDCOv08qz2c
+rISuHCy0qXlJWz7sPTtUhzKuyAtm23hGGBsOmeTCiHfI/Wxb3XTa9Ycb/DqO/SZVqDn7FXTmmIV
5JH+mLOT3lYN/ebpsIbLx8moMciURRdpbo+ocGqczAH4PSjzQrz4Qsc27msqy0MH/KUuemVn10ZT
unIWwu1nJ8y/jGbVZVaI11dDdRoCj1g4QwErUo21VZsTOOoOvEsB9wUwZdN3Zot9v3/Cviov6ibo
v2ZqYNyKsXuKJaVaJEqiXSgV1i1foPOj0AoQ01AuHb3yVnUywIU0J6NsEcCqS3lEjTCV87IkzzPL
0mJr9g5kOT40o6foEASQPIakvS87B52Yh41g5Rnto2Q2450qqmLpCb1b13m6lnu2z5lUw9ORKnlh
KvEjKbPAdHTLe2Cotmds45JjGvRs4Bxr2xpwbEx1+hrHtNIuez26TsIEPGDTh2spjOMrr+U8pMeN
Xbpx14OEJIanXTl5RGZslpfxvan2/Vazu/aygUfxWvaBchg4K2CUN2sObGpD8b1ETbdQerk5S3W5
J0XZl1REW9iF2Zx2dbnsTSe7COClHIKAXjYH0GqT614FcWv8KnXVQNkgH7+VVk53XycFc1MUdbDo
dbNf1zb8SJBGzqviEWnocL2NFA/NHstYd1DjhtRZZVgXSXwXSxNMOuyodLqG1KbA59uQumtIQXIE
3N/GD2iG5IscV1MEmSgbj6TXnJP3qi8pFqo7lrKAmNq+xKHZ1TlfqKVnt31u6sVOlv1sE3hxXSwj
lWCwaVMTptKeuF3snkPYuI3BdJeU0ACWoVCTlR1K90lLMXaM0+hWBTMCgNQ+80nHpCCF67pR+XTj
PIg2vUn5LceIShXFgYSmB+2Zj/PU9Qtdh2vV6EsnFi9a2Uyn7Cjdae3grImNa91+4AvCTozlzoKw
Q6BrtAiraDznFC1WIgQantaEkerZC7WdL5yjd5YjHi3YMpiTbzA6O6EbEH68Bj1AlIkKCXMh/L7Y
4tV8Fp42nFNk8s/ovHOzlO63cgj7pNUahHh+7yvbYmSmpHFxMTit9ih5ir/yEz3dBzYoD43E7FuQ
h8NTWKb2KhooSJcEmS/KVtQYjsccmGT5CMvhIu6cSxCeHhWm6ltTleDPVAQXTIyksgbdOoqt/mKU
dEpKvNZdYtSHxlKh+en2kcKBv8aW/DUjDvsBfRFEyTgDqZWNI8u2k0HwC6NlaDsoOGIqQlOyMecZ
xC8E42DGTGzSEFsR28dkYlvXbXzWxn5SLgwW4NzlI0y3eujINwVUrOd0zKlwJ7ZvISIOPbJ7s3JT
h0bPbMfBckAVs69sZdxw9C4Xco2syrOt/LElBVxfRkqruoWVE+WrTiVypQCjYmZ0xcdGsw7GUBvf
8iBRLx0wm0dy98i9kbjVS3xDAwykeq/a0bDvKP3e09EwokOIjvCKEj1c0y6hyc0iZub90bcUDSig
am06ag9rv24MrNOFhfUjnHCpRvClJF/WcUsCqL/Ekl/sMsPrs5WcGTBWWV2Yl23+ZRhYQx15iduW
4pvam5ect0FP+ujpjz6QhOdMTa4E6mGxZls1Km6Q1tk5r5jdfmMN2VU3Du29Boi/zhlRvY1bNISS
bLsjsbLoGJM1/QZ/RXFWu1Mp+2/9UqDsy9h6Wi5V7XJJM6Pi0O/gGjCSwnwsQkyzfqFVB08uvXNT
BdoZVJG4rvy63yl1XIIRKkcClm1EBbkWsXo7hBRxjwBuFOohrCtiOi2UGPL9wJbWIFEalyM5JJ1K
xVuaejCMCc0LEqChbqcmcY+zlxRrFN1QntpgI9VFts1Fet7ZyK9iC9fEnqIjrX8RyAqs1dF04xbj
gdWg6ckF5aBVB6XgqUFDDtQFmORU9EC6i070W0arZgt8drjIvSLYjL497vtKqW4jQQxxWSoDEdyK
3S86RS6vRCkVzRakgbHsGezGNohMDX5u4ilPnO3ihnqhAl9ISu1NHvo4+z1buokp5bohxmKJ87tZ
3I9VVH6hT2TLZ4ndea+JhqPmJvCy3nCDwhrXOc0YbzGG1hNNbBjLSh/q6jrzQ6iY4DQ2hhnZd3pe
fwdb8j1vTO2mczybbBaTFC2WfWA4TZE+O1rRyEs5oWkSG41zUekgrmotte9Hc5SiiTktwYxQNood
JOxIgvyGblm1QZdmrEsRj9fgdH1ICQDaG4qbUdvADRgmziXIzsbNU5UkY6OnqMELB4RsPujsJde9
IXvr1KfDMPZ99Gqn8EjJ39B27cBKaplxvJXboFjxJsptL8bxLuvHZiXSpxIPoQuACBeOzLuxwvgs
c9iJURJjq2qQ//7FyuIQ/lx4phvjjV+ZjVs0kniGinNBG666qlGN7tinHFGrrhOzuKiq4BUy38oe
sutSdl6zZLwOe/1Fi8kZx4C4hdSonmHzuyU2fpck1pWXFFh+BmXXjynUpww5aF1KzJyBuat8qMd9
7/crJsIYhQt7+k5eJnqwUYdk/NpHXsC02Q1s0UhZjtZeYNbXEHUUZ0ugVlfsopYK9pHir2EdpTh8
sdjBHlVJa26nPn/rBo0Jdhr631HyMdVbsKsXgHOT5Yhe+gYwNfRAp4fuBp9gH9eJv+rGbrx0DJyP
aJKricYXeubBHk0JzHDlA2f0pe7Yya0PkymRIeTAKr32W/4XD49JpQzncleA/ISGjkR/5LQA46FB
AaUHO8lPpCtrzOl7UdIYL/REhK8y1AqOXHm+CI0qvwjwuC1o6hqgTigjo8RJibxWRpnJWDM3Lbuc
PuxhydQWzzORaMzA2w5c0VbgNHWcu0iag23cAcRKvEhQleQFGyHzD2uvVh6iRqVha/uIUhp9MXTh
o5nrPIiaCLRdBreUvTYQH4++t4aOOOaEFSlXxcDiGqn2dTJiRM7aR1jcCxaT9iYNR4Ll2zHdmpqH
BsXOwSYZ1j5LG0DhmtbAykrEMSjVs0Qvr8yyHVe16ZcPslRp1+AgSreFaLeEyhmcmwgVV3oHItGK
knRTRYBVDVXyNrnsAJphC35Jk1Y9D5ReXZepqW+MhEL6AG7jGKV83iNAxl1bpx07i/5cGOHRMoRy
RgtF2nXFmABFI9pMxs4SoT0a0njdhCK9Hpv+WxvlyrZr5W45KBO/b9BI/HbDFpSowbCjqVDXYE+D
Pryz1I4h6xMjrgxd/IDVN1ZXjSd8fdV1cn2LrhudqZk6+nSB1DrzQ51/xaF/DD11qoOaWUHD2xmX
gcKMII2KucDeU9Ffyx59nE0XiqTztQlfEmcGpK966RfSY5XbUFpSMD811fQ9Iotxj0yRA2uibWO7
yK5KUUGVh3N6NXaes2KGS7FOjs0aDvG4KE1IW2lm9l/RHI7gpyQ+u0Euym9FkeYPBiS6zm165iGy
0jGdk/UcLDrD0+574JwbKF/xDa0cedlZhrFu6BLvejqM5/R1b/kY2Py00I32o1SDgK8KJDV5L5U7
mqrhypKHnPU54v0GYHtdzh/69LMELp3v/jKFZnVT+QV7QjWs7ceUD+NQd3ZDvaMozlvNkhdaNQy3
9mgUC6vtpa/eOAyLOiNBQGlM+9GUhmgH6ae//Xd0L+XY4Lqkwq8E0+giL7rwtK3hULVGPfGMj687
/DsUdzRFU7sSia3Ygm7M3MF3+osiMi+Q0XsLtAEAx4bwyLEzulB6Zbj6/QLxf6cqR/n1r7SM//pf
lKmBwuS90t02B3nKP//n5v8hvHvNmrAZdt/+899+/LZ/1O8UnSox7lkiVxCwY47/Z/2OuvAfhE0r
lIlxIyDdQU3zj/qdqv6B8QOrownBQZ2UUX/V7/glxZj8LFPdz5p+3+/U734W7EigQCz+Ilv0Z+2M
zCjugkrIB98ADjDuSQBlD7N88yyu/iwCvkU3nLr4JJh7o6oVQ51mJcKAQwdnGTL2Pb3EnXDU1fuX
ny7zd+Xx73unVPrT5a1msOK4lg8ONOhSIpnnI23Rz2r1v6/MU397ZVsuIrUNWvlQ+iN+td4VyH6i
kYj1nlANic306+d+hJnskiRzJCkjf1BlnyvVmYVC5v0Ln3r0s2ps3qqjGqq6fGhVye1VerUS4CN2
uO9f/sSjn2vNQg3ON4oqHlC/NIs7q3h+/7o/wox/8U7t6Y28+WTAmiKhKArlQJ7CGifVnkxlypLS
urPoZsbisuVUYPQs9r2/xQpxZREFYzcO4NDirHeMS1/xAILZB7tszqOAoAB5b5p57PZd8YGa9WeV
6V8fx9yCnBcGndtclg+cBR8HT54yGpZj/J2MLZQ8YvP+kzj1hCd54ZsHoUCjbrycJ6xkT9Aw3T76
YNSc+DLs6b+/ubCfIReChSQfLPl+iGOXqg+Ix/dv+sS4sWcD3u/zvjFlbpqD5aqA60wdEaGOFVyC
dtt6+Qc/wo9U3V99JbOR7ze5SvVqlCnkv5p9fcBKtSBNbTWQx+AaXrohP2CPO3ip5Mk+l421r7R3
aZythpgau12vOjYF7IyXledt2qxYS9Z4CQpsWYXw7UkNSX1pFerZeeRxcqd7APcUaLns0LxIVqKQ
1qqdTGrCTQXCWRPJMqju++GhaNm59MbBK86zAXgrxwRDBBeDnF22iOvskgMeQOC47S+6PuZODFcz
9nmuEj0YE3ELp5xiHRPPMlTNXS3nizruLqT2SThiaVbfclV2RTis9MpEM/KtH9FaeADnoMbb+jV8
WRzqH7nlTn0nszkwIwAjsMdIPgzZTVk96dGZkn8Ev5m6Wb+auv+FehOJKm0TxpAJ9DYlfwwsN82Q
zlqMdbTtB/Q9NQk9V6HO8Z9kYBIbVtpgL7swOBQIIg1tcO1EutUqf4uGbA+3DI1OkC4lP1oMrfjg
Q/tZYfr3UJ/NohktLToPfM9CFKtOfYxRD1TDEw2SRV49jqNNseTDnNppzv/FR23N9LsMy35UkAQc
oNE/cIihGHtl1hUyb2SVjrQbklc4dgwt4xJMWOo2Miof0wKK3Cw9n5YaYoqklR/8JPHdgC6Izwdf
KcahABJro0IgeGJredhp8HeJcFzkqo1WeD+pdyz9C3ppxFvSmVKrC6P4rnARDpQLIrrciHyROEYQ
QtdF7ccF21eA0jcd8RX5uaeR3OLd2vFrrtQgwj/KmDwxAVqzlcBDT9O1Kc9ebS03QstHWe/9WepH
APivnvQ0s7+ZAnMlGfsUIttB+KB7EUW21E5l/IsVPyfnf0nC3cS6ny1kijvDljPDAuTpUm0HhH50
n8aH3iIbRTFYXpSzKDxmJtwcxVxlKlao9+/y1M8/WwDMPNJKtvPDga3m1tdZzaSX9698YgGzZisA
Z73Ww8fM0hKcEVi6kvRFqH2Dq6ikygf7gxOTxxyQVMDZCZ2ORaaRWLHvRfesSa/v3/2p5zKb+xFp
iZguFbs+KqliOxgfLLinnspsviuSAnmgwnVNphFaNShVezTdO7sJtnp18/7Nn3ous/2emWTolGr+
kM67yjmzlS9m9IEl99Rzmc1VuUlKQO4P8iGoyD/aNh+ZRPUT89LcA1U6JaZm0cuHgoSJNKo2qO1X
JMYg7HZcgxgVK/xS1YWrVndhtKsVFOG5fts1Db4s6s5SvVT0BDg2Or8q3gpBe6RGgqanS0Ot1r6n
gVukywSOtUSKF1TmLmyv8CMdhXWhGkjj0ucaQpQ0IA9fFE2xC/0Vxu3Cf9D96IM93YmHZ84mG0lY
PSJfi01RRQIWymbnIxzPqSvP5hqzwE4Qhul0SLmOhrOpK/r+p3Tie53USG8nsSLwEjCY5nhI6ewg
GFzLIsCBfew9m0KbvHz/Tzl1+7O5ooQVLanwGQ7E4EkqyWIfDIRTdz/9eW+m4DYNI0YcG4A4VFHS
n43Rwzh8JwqIzvbv+bL+Wr3N2Uyh6zkx0pE30jt+aZUDPpHF5x7KfKqIcICoKSs1NUyQrQSWvH/d
E7ODOZsdOvq9lgWI/2DCITYVKntZcCn5H8zJp17lbILQDKOqCfLmg2lCyElrLXc+eB4n7nuOmvJj
2YNS4oyH3Lupa8nVweUbXf7BUznxqRizsUkUtI+HomKzT5qDFd/28lUAOD1izVa7b5968sZslIaD
lqI5nf6MatugkQdFEVLKe//iJx783Iwb5knV4lzh8WTLkjH60Rn/1HVnYzMgGqCh8TMe2mfa0PpH
26NTl53++5uhWRArGJYO4ZMdEe/DyhuXn3sMs+HYO5XfVwm3O6WNdMoNppX3L3zq85sNRwnxFaYB
Luz7l0I+KpzBtN9Kt/5rCpmTkpKWmCX8j+MhK3aSWAb59fu3fOoZz8aiSvSVFE2vzuFcM24hU3/q
uhN49u2789PR8Ztiut9gY13nv8f1+usxTCjZt5eFVVFXZcll4/AcArgYN5+73dmwi0s2iUhzmJL8
Y689ld3r5647WxvRUtAGc5iQEos0vfMg+ijF+sR702dDTu67UifzbjzYsAj8ZRB/8kHMxhwxiSOq
LkwwunmjjjfNRwfY6UH+4qQzN6ESGDxMhk8U88XRjJsjrSYqYWSGVfauz6xPfnWzAeg3ARSfnD8l
QKYzSPuc1vHnXuRsRSxEXYqxLmSiLFZU3Pv+c2vh3G6cBmHM3xofdLIFdBo5q0/d7xwO1kpF1JY6
1x04NIA29T+3P9VmA1AblVJCmMicnO4zfe198tCgzQZg16RKC++lP6Td0kAkLn3wRZwonGizAWgH
WW6XOc9hdJ676rveJpuBSBbNq5dOdav75Tpsrj73yGdDMlYqBWOLNXJOppTU3irZ1/cvPF3gF2Nn
zlFKy66wmoIxKRcItWSZLj/LgLF+/+onZhJtthrGJOIkss9er1fNhZLoi+DpcxeeDcYICjQZqTx6
Ua1Mi5COT97wbCg2mVlmXo/5BngRLtDL8LM3PFsLhwkBy0aGua+40tJd2x4+9SDU2VpYIQeIrID3
R4Q7Ylc3GKIPvu4TX8Zk6ni7HFY6SdjONHugQkWQQhtZvcpQp71/3z/4zr/48CY7ydvLy7TrfUhr
I+rzp3oIrgLITEG7HkTmouReOcZdrhBJGdcLnyTkAUe9r5DvvgEEoUnFQhnkLSFTH93N9Bp+dTez
oRySV4CgnLupiZHzsPrqBTpIZd+iBXUYGU0ULlrruhe/xzP6a7MxdUPf/vgwr/gT0mQ4kHxxVRb5
ZfXBpH/qtc0W2V5URlAk/CRY1VCBkcJ6GUTNByvVqYvPxnODeTNsp6+t0Yg/SWLoJjehpH7wFtQT
RZgf/bI3m3J0Z1pVV2p/UAn2kUTvtiUpuCaUkfzJq8OlhBSAQOA9ESwHU1Hh0yDy0sJlpwM4LFDo
quo6V8ILCAnLJEImZ8n7ZhAf3N6JyezHXb+5O/ymtZl2DGG4/JSEdj05te8PhlNXnk0OiB3LhM0K
s86wUBBkfIRCPfG6fvAi39wxSliyOmOuSwI8MaEk0Q+uHHyEe/oxVH8xaObo9jKqhsyc5rSuRlIT
JWsivmU06XFBzIs6bohC/e5ED7JwVpH4OkVaq1Ngrmtk5jIrvyUk8gmwLsWDPqaruo6XeOw3BWFP
0WiQHqjtivrekK7ff8bTSP7Vzc7mG3Lqa6fu0uFQkJsbh8caukSqNAsCEj73FpXZHBJFoi1rTR4O
WOYJS/k+NJ+b45XZXIHlhmBxhIcHmd4eB5NPHq2V2VQxKhAyBuJsDx19EikFvmBWm/ef9okveg6j
D6FrKn3E0x5y4moWpHV/7rrqz9OmphjEOrQKE5CFOMvuFiQ+fPL1zZb+EuSAopd4okyanlijHz53
x7Ox7QjCjknIGw5jvVSv/Gr1qcvOEcoSPd9BwS9NSuHSuPj0ZWeLvoPEFMf4BM2+HUPxtUjql/fv
98RUNCeAF0bhN1VDo1VU20j6Am5g5WkfwftPfG3ybOS1UREaQdcPBylZ0DOsPrfJlGfjTgxsjfOM
ywKGoYBbfu6YM2mu3i79vdcAq8m5rHZmXJOT/v4DPvUMZktzJ0thUel8EFlwRRDaUyJlHzXpjBO7
I3k26ipT+8eo80gjVwSYDOQpMDxywpxI1x5J0qz9oxxVrlQZrpHr+IGcVWC/1l62aPJiFXs3klSs
8/zg4IYYlMVAg0O9jasHs+Qw3Qi3ht8x5BkWx3LXR/0qi14wtewMZdja3tZorxGumjYWMFwWduNS
aZzA+4h7kcuWmkuiWtrU7jgSTS4T6YUVTQruKvnxcw93NjcgZU4rW3TDQbcWNZTkj8ISfsyHv1iV
/gXVRRBYCXajP/joakzrxg+IvFLkddo9etJRDr8lyauU3pTdgyGefLY/n/l5bGd2aiAFq/GykpO2
La2ybKsPZ5+77mz6wAIiZ7ojUXF4Fvl2+Nxqgs/85xFjOX3se8Z02e9Gvm/F+v27/fWWgNCgny/L
iqcMyfRWvejBZDOHcN40XwAVfGrDyGHm5+tr6egTxsFt5969Rtqq/kEpePqx//WjgaX783WxjmUm
VsKe1jbcJNnjH83FiWdkXwQR8+8/nF/PJ386od/sHZ2kIa69pwioiI0vXO/3coz+efBBDPrzzZeW
XItKn95lusFqDUXLIbzoo+bSqbueDdQYI2Fqxtx1joAjR12+e/9p/KhY/OqZz5ZxLBNoyhoiaHKo
ir52VAcCLfWlN9zKwV2AGGvUu6UsjDUpzVehoriScqE4UOEwZkZ1uTWCamvowz6jcan58aos2qWc
W0dFMohe5JRSuHn22hbbKrzFBLvMIOB3NIBGv1riEfrgpUIC//W3M9c06kIROFU41ae1uSRLdtUW
+mTbWnTltwgsVk59yfc12sPpIsA4mpILOvbBMu53IrFdA5Rez26/ri5E0SFJy5a23q4lM9nGLOyV
uVKRtHsy2Y8JDkikW4WanZnZWW/oizxnwo5hrSl3vf6NsGI0N49WId3oilgbanqZx1/l5t5q1VXd
E+/qE7cpmWstq4Clh6RlvhThWRBIKFrMdZNfBcFDEq1tvTxXxIhpBX2YsctgiojxKBJuEjQZSDW3
MhTXtu+0Il1W/TPxTwshf0kydVHLDa14mTMlKZ2D7vZWvbBtiRTsu9G4snJ14cXWxgDVmNnesktW
o3znDfYixVMQy8aFad/b2lmcO+5AgLkzoO3vNpJnL4JIvrIjE0uBtKpUBSfRd/JkVnDRtCa+qkmF
1sr6c3PuD/ngm4E66p6fl8bUZdEWdMhgxL7/ySu/Po3DH/x5pNJUthOrY69dFLe5fWZ/y88q37XD
RTiuC2Xrxzsv/2B4nfgq5yTFkLxYFIWcJL1kT3Q8oKCNCdT0/R/kRyDLL8buXNshFBJqCUygxikp
JKg+E+AUDt8T7axIbpN857Q7Tzs2CZQe6wXMT150+6S+keJ1anQkQFsLYVYLoyQeVj/n0LS1k/JG
btstNhFMF5B/ChJMbUyC+X1QrZNk8lPizFWVhYqiWnJWaRFv0KB1yOvalQrIR3W6pa7ug+g+tI6Z
v2msjQS164Of99dDfC7zaHSr9wZiYg4OZEHgZY04fu7Cs2WY/Pqw6iSeY+pAiLqCQPj+dU+8/bkc
Gj8koLKpsGLXZ1G170lc7z/Q6k4bml+8+rmMGXl4acAz4zwT60gFv5UwIbKGAOAgIqwW7QFZ8Z0d
/n/Ozqw5Uhztwr+ICPblljX3zbtvCJfLFiAQIAES/PrvZH833TnlcoQnonu6ZqqzMKnl1atzzhP/
/Qf5oqDwbwqK3KLtLPNZbWl+cuA4onsbjsVh+uaH+erjb+oJ3yi7ZWqxB+WlCjnyrLr5VQRl5AKr
+/cf4IvK4lbaLMZJp+O1YtHZ1mZNGPjrHKF7yN2g3/wMX2zQvvXfRcVkgwbsGDZoHNWsMa1l8vcn
/+pzb8oKAykEFu3wudRJVZE2wzer4Fefe7MISsscgZVBx9Ola6VHIF7//Xm/+i5v6gnWddxgnMxb
NFRjjzPIpxtEd51G9NG++TK/GPu3UluujZPtX69bZf9Y96+2duBUhhZo5iZaYPp8FRx/V1h88Zpu
daytS2HJq9CiUgOLzNHPIDT72apziykb5x4G90LMW39G8OO2+u628YuxfpslZdDamovrrWA5iL0h
53WLvGcYlfF26g3o8/Hfv2jrOgL/sATdClHdthym+prn5lk7Bui3snYBEmsX/bS0QzTXbdYFv4b5
pEFL75cry1YIKDk6sLnKfgkrn4Xg0+TcQBZuH0utzHgZIMF/ue/6B2YP2QJXo88+aLPXYP/WSp72
HJHx38GMvujyAh7w3xmrXAXHPMfMYsNzPYuwV1enNM7YSCRhxa+qoShzAD7HJUPfnbv8WLtnz/+F
qN+ov2bWNVAdLzQ2ab9d0FfTgiCeqnQgMB0XZ4M+NjPQ5N+twF9sJbd4CKU0nwcDLhxtGsshnjKr
+lET1r9VIvqFgdST6yZF+K9RjXHFx2/m6Rdzx71Z1vMrebforwPEf2ftSZMvfx95gEn8eei5N1/d
MujFuAQ44CLcCMpVmID5hcrXBrGGDH2ymbwS3AjU3esZGaxXxIANruajQV6tfoYjoYp6NDs82JwR
GhiR+VPOGJvVcy17oB0IZGovhmzjuk4QoFIRFtpaFUpviszBSSbPDl1ihIrAWKLmj1zb1XxbVDu9
uRjd3mm2Hdvryx7hR8P8MfBVZ6eG9gIza7mcNIF8kXq4F0hvDXVt3vsGuQBmjpHOjSdqU5zvNtx9
meWR0Gs40evAd9yNyfTEamDg8yJIlk4gavLTGy72gCDMYr8guLSwcUCxoXgHE8XyYph6w8IS+2LQ
IYW79+b7sjuZ8r6Xl2Uc45GcdHa3sF2fI7XxQNmKNLuuP879HahorrVZSj8uFkQiF9uqr8JAHimy
SRf+QO1tZ/0WsBq7xgZp0FlZTbEvfteDTBDzffR78TTD9FS4T9dYVaGd8ej2+Pvv3/xX3/vNJjsR
S/atjkINxpJqOJTaD+fAzSaLGJ2gaeF730oTZpT98t1S/M+d8h/WyFtNaA8zSEEKhQ9GsgKuRRFR
G8RFfiZgjxXOQ20geuW5enrJU2fZad6L5rzndAkRehb4T2754ajm0vH67GgrZ6KrwrszKp46OJ22
BAa7nwmj/od9kOuD7JBBjmNKhwgKb6uTb6bqtT/2h5//VlvaLyXizeGM2S418iHKuOizST1YajPp
COL4rrr7YljcakzL3qIjFwPq9x735zHOJz8abre6Ut9lzPa6q1KA7iovrqf475/7Rd/Zv9WU0tpl
/y+wmeBO5RVLAu+tmFLkTYdMo/FoXBR5t7z3ft4AURIuYkSG+qZBRAfnKw+hJL0YQcHD5eSUI/Dp
F58PaGnUvgqHXoerKbbZQRMHy4WDKBnMAnHeIEWan2ZQIVv3Q/O79cjYoeM5AqGQi68hcmdJSYkI
4e5B8GOdI2ts75GjYx3gvQ8c52dbgnOzJQSwzRsNOLPbvke07s5DA+Pvr/SrIXD93//VLKgmZVAb
LNatYSbu+1imP/vYmwUHubCW1lx7EMiPQPb0c47O1c8++WbJmf2600Ytx2XJu0aMg/L4N6LXLyqF
W9ErGxXRpZih+EA4BsNJuXDvJzV9857/IUX9aUbf1PcFKyy9cGwcBbUeUYje1pYwU9W6ia7UkBLr
A5GpERJxRORwK2xojXJFb0IEdh+GzsTWrL2CrfARaPrP1u5b0ewC6XoDk8O8bdzht/VUWPbvH31D
t7JZInMK+KpcoFxHtE1sflfKfTFU/+nm/GuoEh9MJwustu2IcraIi4+fPe7NGb3UcF1VUehjTPeJ
65sfipL9W9FsazVur7V4XGQpKz8dv737+PPlG0J5/ztlEcs8dsWIBx6QyO15Sxi4D35jhR3bUW8K
yfTJZhwshrjqtcguzmhkRpUN56i6MP+9qBzYemf4fc1jW8GFUj9383QnYaMc6jzGLpM3cPQZmfKN
UB/alYDobXpezMPSnkiPTJvVaGTLhNP6cJTi2SL6+mdfxM2aUZm1bvUdXpj9anWgOfxsKbpmSfx7
hROzqpZywevS6JFMmS6+mT9fHBf/MY79azgixr4yBvBJgT49SmdGknuL/gjSJEvbRyBj8cPZdLNu
EGnNI8x4WJZMFk/ekArv/kfv+1a124rF0TvvOp/UahSx98NbrlvVroaMwaX18bmGvhuf5Xd+hy/e
961oV1nWSBZvgrqd37vw9rIWd6QPI0lacfezF3KzElit2bk6GdEbHJr9KNCCHb8p577YW6yb7dvp
ZyNwTDy7a730DCFx1g7pQ99sLV+si7eKXcthti+uH744yTinQv/mc7966Jv5aHY28NglalCnenGD
zxrXKRwRZz971zezssyR8idNDJIebuw8AlLmZ597057zdNTNXgvVw5DaavUtGu+rd3wzC1Uw17o7
4nG9/I0gqYr87K7mVq27aJwHPWirWxwMLT0B3ONHr+FWq+svCp0gMDi2GpJcBbJmvxGTfvEebkW6
swdjpwWA1jbP8tP08LOHvZl35egg9srFh047wN9/NsBu9bQS/MSltv//SdH2+fuT/tP3/kMV909j
5V+LPkC8OAMYSm0l8q0q6kNh0ri/JOJMW1tc+b8Ry7eDa6RVbUVAiCO+FbefDAAp/9QhDCkUbpu1
OGFUZw1iNcb2PXtsuufaJivwc+LSQbArke8QyyWA/cLSiuiFHOnUA+I2gRHZgIkdOuWDX54qOE74
2pkOlokWyrE1p2zsnMjjT/XUrxsL7enqBQqRCCQqa00LB/JXMB4iHdaYSOleeI3izGmznlqxudJg
HTV3ezEcpMk2QIQN+UUpNFS2BVmJ2sxMMYKnpUxIXR0So3EZd3mJALN2W2rJ7MqViR0lFLNEuu6y
Dlq5DgKW2cTIkGObAjlzH5SuE3YFcVetVf/sOHCrnWoJQiNzBBpufYp027Czv1lHvlj8bgmAvY5R
rjycBsphJ8xnFxF7g/5DUcKtfCpAtmzHLMzOzvk9mndz882O/tVD3yx+oqN6NdQL3BVzOoEPbY/P
HIPq72P/i6l/q0wSDZjXjkmwzcDHiJhb+5uLjz8/NIK9/luf8Wbm3QQkyxbgFFTiYdOk1yrq7w/9
j9b2fyesF9wIkHhZ8wEBSthnwCAHNAY4pAAr7SNHct7CpoiPSMg2SNw0Zjz6nxoyX6F7pSLP7Gk6
A4jxzYP8+e39D/C98hEdX7lY6HX/WWsfm5/VLN6tZAmx8EZAoHbYmt2j8I/W+LNv27zZ/I1RqKaS
WD6tlDzMv/7+bfz5Jfi3cn7EQ+pWEZS4FErJfv5m/Fx3if/9hv1bFb4tugA5z8W89ZYgttHTXgYo
ZJAEunzn1/yi8rzFFztDbvWyhzXDyl2Q1LRUd1Rco9ovxX09P//o3dxK88HdmW0FaNm2Xvf7H95R
3AryqZED73fVgCLo4aHHX+RnpfItD1sTuuPa6MNvK3tIGuuCKMZvJsqflwNEEv93OehHCcYfHMjb
ga9HZeMKCbL86juLwhcj8FY5D32fqYwRzw2eYFTc6XCh/f3r++qxr3/gvwoD01vmAknlsJx6r722
nP16DBF61XzzVr567pvp2OS9kKzE6OgXwJ1Axvvmsa+L7B8mj2H+97GRuq6oluMuNffzqINKDZdC
EYWLpskp0NJ6zM0y4d/5v79Qt/r/KIv+9ZbI2C7uJHArbCF5ugvioX1V6LQ5uspkLTK7mSJESSYd
79GUxa3MeAIz8u9f0Fdv8KaCt9xWSlFi7aEXXNl8Uw/+4+z8w/u7Vd3zCiKzoMPiw3yyBUJ0oC3g
e86RoaOe12Xcz3zFbCfpUDvNTZvouoZO9bpD/jdjLJsRL94YL/iESLKM+sCfHpd2Qwn8ytNj5QPJ
CVdKDgVhbky/5PRGxR0VK31Zjz1YI54f8eC35n0XLfmP0eNPP87NbgkE5Mwshy9by0CvZ2NDMd52
4KcgAg30sC1UODZdz/QI90IjAPcwzqV5+fv388Uie+sHqAoHlucKp82m2I+kDPNlLcynOthK/4f3
qreugBn09gHjAJKQx+VC078/9xfj6tYTwHkl6try1bam+C69ZJq/m/Mm/vPH6endCoZtCc0N8L6o
bp0pBDTUbH+5ckf0Z1+8S6gLG2tFpiPtgoh5b1NBcOm+gYYEmaA8GqkXTtOqIDu/U8gqe5Lek+9u
pPGMERvqjZYhmTgWGryMiFsL9JMhdp61tvCvjCeWQ1HvRKPFs6UdMw0Cv9ZdId91JRCGNhSbAH/V
7kXZ+aYLuq3B30F8CMuORi5i7HMAcAf7o3XE2vTuNe4f2gEqSvuAFnuCVPpM6V1mlkiBaMt4aufL
osyYdpshP0mDofXoxjnLY13LI66tcg9HK7eD/9sHqIbt26CPwfwAw5NEsMrHyPZu0JhoFqBpkF42
EXkpOj11tEfWfXSegQtt/CrIQNyNar9OzPyOkU1em9tclqmyTsuyg7A5Yn2MuNbQ0/Zti4R9Awxr
Kxqmz1nbmUUZIXjarkjK7QZvU4Zt2yZ9/qHLN9APQxs47dmoPju8IncagY+QiaYfgmalA4XEe8Cv
DQJDFVdhB6zdNOtrtYhs1hFpqH3IRp1mrLo9++z1DR0EeCivV4YyKYGkKVIHd2mV+dR02wAsLX0t
ykcT/Ga96dBoLOJZOyh/ykTlPIr8QqHh5xyJ0g3Mv5jAwEvhSJkiDyGW1I2d8VO2XcyGDp5FM9Od
E3iiyLc/9DUyrrEshXJODRKkNdFjx+MRGAVIf+YRaIt47nda7e3OyEwgWDu4HwzVxcjLj23vDl0z
dIxCofwsn4cI4KcowD2daW45B2WJfnh9ebAXxGfBzSmtw4IERLB0QHOCBDp4qxVoBDKW3M2Wwgi9
sUmwkUINIvS4DxI7qew7xzyJ4J6o+6naTaBBIHsfvxyu/+xo1zjJqO+RLPnQ0QP+zvD36T7IxmTp
U9yc8iABmCO+kiwbZIN7XiZMHpo4Z0/TYYIOpcD9nXto+LY3nwdQNRSudRX79M0XQd8t8er72ZS/
zPmLMX7W+P88I6OIviu9JqprbV9XSYXw8uU1N1eVA51wE5HppGpQyQ9mvUY5HWl4oUaQw7sMNWac
y33T7HmZSB1kOqTZw8nSa4ccWgqQxBN9PqKPkxKtX/U+iUXzPAHGCGJmbqG64K9NtWYj3+f1jKBC
leomS4ce4gqYXgotAOVBrRr7CEFwNGgHZ9pLd4gGoIpAGDaaN9+5Z3Mbe6KOZz7eK0SXmehJICVv
jzopGUAfI3hgseGLFjX0aWnXzqDSiWxHgGUQDo/c7g1nU2hjkGo0CBVWHc0Ai/R6MdunJhYiD16/
ygPvgkKSjVcuKxqOQMhQYA9gWIh8U8S9n1k5DUvMqaIe90F5cuyjp5/AC42mGIJ03IkZY4HshDeP
nw1T7YhtXlQNFQro0hp9rNBXBddIY7jbxTndZ3d0KFcB12LERyQISGUa7oehwq3HS9P95oqeXN/Z
VHUb5laVWdYlB0GipjxsNYSE4IJECQtKc4mQfQfn0RFEoPsgmIGLthHW/uJyCmcr9OcdiQeiHmo0
U8aWg7lyh1ze0LFlyIOHUUADhbnnE4B1ChV5PugzA1RSbyVgL6T3oqprVrjjj0Bo244wM1vOzoXS
v+UPtgFdnihXql478J17Uwy/AYRWNObWY+De5ebjWPKDiehJ4FEgQy4i0+pSSOuTTrySCX0XJp65
rn4ZUPR5gbZXIFeFbKmv2ZlR6zZhzsdVpdcRsYY1x4lpovAg6N1LCwl8rXpkrWMLqZ2486/ZTTS1
xf0MCmIw5qmax5gvZewxJ63mtaiHbVenBQHqEy1iN2PqbplgS60SNgLh+yzt49gD8wQD/1ljT2ih
at3GQcGD36GCJrS0V1acJUZQnwc4vl0jY5uwgqSeWkcDI8Yc70iLO3mTpO6UFTzx22Ml0ah6rMo7
G5OlAPJZzze5GWxxORaBGxC79FW13QaLNfjYkQYea2vr0F8bSadfJqDMKux8k/VgeZcrVkiv4xrU
3bl/AgI9HAOKP2ktyb5lbQIwHdpqReKZ6r60XhnfGBratUUXNxq6cbCXQaWFBFpNvorut2OuLYGi
r1u3zrkj78YiMCN2CNFZVf1qqH8Zw6bCI7VkA7HU2p0GVITbyTHDvLqXc6ZNYzznj1AQgZsbBzYw
Pl2qe9Bele8KJrtAnh2ABsRd0D9zP23UUZs2AEKvh+GCZg+20HqW74tthBOvElPTsnrBKHpx2ZvA
WaoABFjM3mbCElt1CFSo1mYFV/WeMQOpCi2KL74iLeDZbVoDEgOmec+wehWxME4GbTOGNNheLGkO
YpBBSFI6J5gB1zU5LOhg12IltQ8XGYYQ7egtZr+BxieP0CbEychBQh+BwY+xOeqaILyuNwti/3Mx
3I/Y5MUZrIeZHG0rVnQHiAO0L5luZdiMoR2LKPBFZR3rxpuur5S5deyHZTwa9qNRn6x6xPXYudcg
4IKBebTBOTtOPpjXuINCDkaF7VAWTwOJOQMUniDUAczgBw17H/eRpD50yD9eOJq3+DNg/QgYORIC
LXWlbfnwRiYNE9MO5cTXJoBmFYRlrZ5MAQqyaeW1496vRciHJrJ91AVLfzR5XmNAH+oG9xCoWhpK
Y8QLR2RYY3k+eN12xOrUdl0Ebk5UBCLTpBOZnkSphVhVNiUmrPFjdxdoJKXTvpIiC5iGhLwxDMoU
PrJTgeZVIdCexbVvWXyCpU7NbdN+ICpSM051sRlG8FOAmutfwLxKiDiVANVLte/Kx6VEJO7CY99K
AFGO7PJFNE8A/lKJuLkxHeGv8SlWMILtfaxSD1ktrdSxgH/yagWjUlSyEoPIiwXOMAtWAPUUBPe1
t1qGQ++0cQ/YYz1u26A5GJ08UAKdFoKBlFbuemSKDdDbayX2F1d5OBl9wLmcgbR96fo+6vI8Lpc6
K6bufbgSc8bEww+dBzxq837XSIlk3DOKQywFfgq1jVu/mU0blmUZz4MWg16dGuY91D+g19No8XeT
88s01k1+fa/WSeRAHGEOAUm4BR4jdnHCKLUMLDPkSWdM71JG3xfsbw2qlwU1veWjB4FBbKHC7q0i
ldSJzfmXhg3ORRrwyA8zeWtRTAOOPXrFasFbZj1oFs5yHB09YeCJYQIExbgiItgPMDpZzm+Pi5R6
fkI0uMJytgaUIwR8PAIZDjOzXdXGq2Jd7IJtqSMGYm8MVpg7ZsKHMjVKN5nEinOA72qYCbVrFsaG
jnvqjneV++nap9y90OaEAnQQIuOtTBa6DQjkJUYftdUKITGRC0aauYxY3+FGafa14cSglobgge/t
lsaiR23YmiuA60OxAPIG7gjvAU7qYQdzDEyNFjB0NMbBj2OjCVuVnU3Obxkg62/GxcPkdU+Wd7DU
Qzc/o2ZYTbp8BQwCf7y1JQBSwZeCxU1Cv/U+d5lOgIBGK3ZxD2ryQnDLIjViMKIs7/rpVDZ1JMwz
kyL2HSDuuyHSUFCNV9jbKHEgUJnhPRWNlS4j203MCedCId6pP3OkVRbcONkOthw5gm1Et6bFcBbw
ElJtyz7O0YsI6iASAJgCIbdWro2OcBsGQDba3I9E6UWevu45qkWKD2jwUriIHZounkKqdHeax2Pf
sbSjYl96DKzzYgUZeaQh/cLHh3rQZ1QdgqLdBZd8/srq6G5C4LeF17xoyy5g0I/ZzkuNBZUjXsdA
UbSYnwOMfm7uhUHbrIVcOwpMOziIVIAKH0E0plMnVqMudJEZw+T02wkhLGM4oZJXtDj5htovA8I3
LEePBvbb9dqjWW55+yasPHF9E5uXjN1ZrDwBlX5xEC08Tv62o1qIEOoESXo428Ln1maINg7zzykv
43x4HN0AGBaWIr58awUb/By18VQ4RVaAt6QSy1Kg0sN5ZmUAo30AbxSNAUuA1osLEgNuI9zdKIe0
ndPBO3oWHhyuPiYhVL+SkzovceXFNOdsQA+o1X0w1dxUlSYwdc2uB18Omq9S83Fw7GLTLXA59jDg
iEjcR/Bwoh7ieFSOFckTn7RJuXiwq8r15PefHrLBQzlgafNGse+6O6S3hK55HtvyV2MXpxkrDVyQ
4OyVSxlBvtA0yEVWO2ZMKO4QB25g1S6FYusGwTKD1R4Cf+vAJ4aAnVC6DJ4tIH81f5V3F8H3krhY
HZ/L4BeC+bqwQ5AnLQtsaTgBlQMk/FjFkQlsjcYBJC4woTiJjF6lht7GlFt7iYwB0PUAcjKzDsww
uCUJNl5H3iFGMel8RJXn7b101L2O/O6xphEufWBszISR1Tb+wEULqZp3gSaTCYx3sCIgFIhGmSd9
MYZudW+QOvbMIJpnnCdwkJTVAu4biRW4VOPy6AmUBA1AnK67CioDG3qgZQwiyAZLJaiYl4qrU2Bh
dzWMIe6dHKQ3GjVOcVjsIDZBtqf0FPSffm+HNgycwlLxAnvyAq25UnY04LAw++Jgz/eLdWQy3y6D
mZjgkXbONsjPCw7lRTFkeYBTMOljEywscGYyVgBoWk27rrU/baTSI6W/b0+DlXrsQIwNMqHDwHgx
y8epOE9BEQbDDusW1Oy83PcV2hr9CCV06iJa39Xne62oojw3I9rWJ1xzoX7oQlzzZu4cnK2qWOVz
sB4o2duNTEGN/U1RobpTsZPe4zz1uK1CxRA0aMEsYcmtNGjKiMEayygWD1fLrKDY6JBiiWnGgRwN
BuS2IRwa3EoLCTwNAZu1vF7ypm6ubXP3YOGkITxcJsv70VvAp8Gx31usjFj7yYUB95pl36qwdnli
Bm3o+F1EsdqZtnEstWIvcWUMQJsNK5iGSgcEMOKYsQb6bzO7r8r/DOpi2wsaGuWvgZUPuJUBmRIL
S2tsWIEdrh69g2/zezHkGeR2OC2c/LY9dsW5UpfrwTRqUAyXA9Cscl8zXDB75t6Vc+SDnVxi6Zm7
LXH5oQOXcV7eEIsYecwKTaYli/9aoacoMYvQN4Iety5wRT4tYY0bYvba1rCtXzs5xWXgbxXaNa5t
ozKr4558gn6BvhaJBOaaQFD9bL0pCCNN3Pq6wXvuFXf+hBE8Z87or9wRR5Xe2hXUijsXQJurlYYn
IMNmTZBwPJknP1sP4HfhrZzugI5jZOCrR5R4RvxVwbzQraco0MrURevNnmwc8DEngAUYfHi01XXh
WVtErJBW5AxPucuxyH4uWDgHWD6rnBwabVoRFK21hfME+MnoFEZAO3+qTkSQpgM+cL62RQzsY9Ie
7ipz5fcHXLrBBYNoM/ZR9m+ByLelPmRGj33HmE990SRe/aktmdM4qZmvQRTNVBFExcIzHaO2slB/
KmfloHrA2diwlqSYF6x5urXuPR/n2jauGrJq6unEgldmjIcW3SjHsUJwSbFm6gfgwsIB9lYBFEPp
PTfLRveeJkh0iPbRzie0NWb/zolpIsvf3PR3AbpC1DvMIkgpaiomKVzer6bz1uQbiU47X8mBZcJO
BbzIGt1TVHKTeK7YukUTAyRgR9/nYO8NkMXK4hdDkHJVuECXLiEv7XRZPhUKlgWnS4UwbkvsqCGT
Hg3iCqFKDuxO6K9Bti2PjdSeOIItR8oOFdbpvgY8oanXRQ9HS7CERgU5Wndmk4ppaYUtzqWLihuc
tKH9BgnX33mFtWpQwjUuAdH8tRnGrZ4fuxLwb3ZsiR8D7xsPwZstbKRmlfsKVxc6npfoLt7+tB5s
etQc0DHZZ+NPEVBzyQTAO2tFTKcJmLgSXJ8c7cqHfMlXgZ/5uONyQfUpvXrb8MeOARu9oLZqne3o
w1Kjo5M7XM+Rzr4v5k0ggMi0Iu5Bm+42kVZDWiKaCEg+uOjtXaewiAc8dAuRtK1Cq8mA+UECbD1F
Cmx104cQFcCVfsIA7A34XuBURuXE2w8xskePXKPpqyOZvUR3sGq4Qez0edx0Er91jIuqjwpT7qSP
gdLQHZkPyqwvVa9OXDE47bGIVVpqG2U2tQDs4hwVMLmiWKq49woIZthD/2JjuJg6yhCtxKdh3XCf
BviyDM0493bw6CDVBd2JB7h0I2S97/sleKBMrm1h7Ad72s+5ygSktDo626a2bmrE7qMBef3tla2h
GmeJp0DNnTRw0yMTCHKcMVGOkWk/zL/UxR+s7TAML6aEFMXEKXTMZUrMHC3d1oEfWLsrRrTYOPRo
BpojTmGedA5U78IXbPDIZPCmciVn/q4HXdaYS9zrsOw19qYxtGRoHYC5m9clt7cO5AazA3QJTcyS
EjigYP7XgYxvX5SAKLqfD2ZuxGzatQjpUC+WB+xrfu+QZ8KDzdjRLbLtXooFK3cgM77MkVNhgrhP
/gTcjfHZT089+Bx24SWLBojOkCcF7ZLGlEfBaxV6bnHBoQTqgHhiOKgHzwXombJgb0pCuuu2+7l3
1gblSJTQNRpW3oArKdxD4SAksRDRCjp4ifE1g/2tRV6/0wy5szje8XxH5p2vHVWFr2wlCrBqdfJQ
eUnroswPBmAKfGRVmK0LVioHzAWM856fHWS4jVpFUEQ50ZIfLn25fHZ21gE+jGYbum8C54yAA9+O
c38RPOj84lXtWev7JKDmhokZ/es+FYj1IWBt1+ouQLkq+mDDOxNnM4wwfwoQGNSFbvkqxV2DxkUe
mBt98NDZ7Ntw4A5qpqWNNRvs1DWBaPvarUsJb1emebaXQwEtvi/BJAakIbFqMO3JdHEIbCwTe/Ov
zkY6pkVg4hJsTK+/BiwmtXBX1eO/B1wSXH999Yrm7ZIsKAal4YcdbGpDya7nHqQl4YOb0UCJWCNT
0r7qscH9tkKr3w0oGMRSnD3gFTWAiTXD+VR5i3QhRNGIxo/cAZ4W9wQ7Y0xxrUO3skEThqOUVha/
E62XKclDiVvnXOkpGdF/Co6ktGKQNMNR76NhHu+AcnnrAvgPOIvG5jXHlav6dPi9l78vI7ZJzUsH
p8t6G+1gZH1M3W+vu++9TRNM2HNFwuVeFSwVY5lY49EF0tjDb++WD5yOk8npNqMYMxHYMcJe4aEI
QhQA22EER2rf8yoj8yub14WzBUs3bNgucB97XSSdNEKy6LGGrkGlJ74Or6ZhRqXrwZr/JjD2gWkN
DdyxmQHq8BYN4xleCgOqL6PISo0/g4f+2EmnxnSUGVpfl8bfaN2KeuDFDuvZWd50lJ1cDQiaggGS
rHO5yvt+NYJdr5ieFiW6VOOY5oaT6pgIM172WPxWlL2VosEMq2PNldhqf/uzAjLTfywtxEwGHr0D
lzkyKMT0GvRnS2XuEQiTEgr0r7mZ5BbbxhoDPAMXfs3BEFV0+nSxSrWiWy3GPQG6xMXz93j7czmi
xZh78ezbb8MwQSlXngPihtaEPdphSNNq0UBaFrZikw/krm7HajkDFGREAdp9Ss0Js8odUlvOYMbs
pKA7311WRWmuc01f6czHqc7eFSU7GxByDYPIcpwJpsZOezqt7AnkEVxbGPWeWA90fmqr96B6r+Qb
wRZgINuE7gbrrZVotQ9H4hyke55wZmPICiboRKJhoml1Qpf3SjwF8xMdPxXsVmw+2NMKPXzIBHU/
RQfVKpzEBexY21+vr7lBYME84ULR4CCmaydinn10ZQJ9rQ0bJc+U70kHFO8eoNDS2OvzuzKved53
GIbx1NF01LQzQkEZlqb/4+w8liPXsiz7K2U5LmRBXKi2yhw44NqdyqknMAaDAa01vr4XIl93RXgG
yTLaG8UjCYdDXHHO3mtPcuQkHsZkQokfA4ydtXnR6ZfJPAPelkF8Q0ouW4B0mZQdEb/ie56/Vvqq
0JA31sy4w3IglHUIHUYiC4JLcDJY7+oU4bMAxqfvlqTST0hTAATuTMEGDK+sttOSi3l7OdpXsXRZ
tVSPsqPkaTeTVh10pjRf0ArcgCWn9baudWzDrP6nK73feukPIKXILQ6t/KpI/kbTeKH6YxQta+l+
CO+qwVGVHaWCDGpU3M+cmnqv6utCs900H3ds/xNrvt/71tQupPCibi51AbqEbi/NNJ/q5b6Pd1lr
aU/RpK5xF+2T/Fkd7IPW3oh6gMWcydBo7Jc2by91kgZdu3vR5fsmUFbstFa+HZJ4SNxVs8yab4z5
15Nvb4SkHWc8TtJeW8FD2iJsb++k8D6lX9ScrMKNCmsngp3F0nwjzO9Sf9KfsmgrVfWyHsW6li+U
9BIrP20Np15bHXJTf+l7AHtq7XZMFSdhPO69kuf2QiOfOIwvzDpYAkhfJ6r3ZATXASOCrAP4YY1I
w4CNn0WYsrmutmxniB52WuvUSslW0tj/yHxQQTLTLUrJpdxSlZROhf899dNXu8yXU2cfZM3fG+p0
UAtaz3WtOaWJthcAa8I63A6tpc7wHZYrg+YjSSghVYBTzJZUZNGqb4jQaax2WQXolgLNVbs7cgHh
BNf0nPdy86pW/Qrd1EKl9JFQyNBT2W0U6TQU37FflTW1jIKfZNFd2+cnqz0psrT8ik7BPGeEicCv
q7ZHKJjUrpTRv/+EPfZn/YNpnymToiHNmf84rlWvSvtYmF9SxpvnWDA5DOVcHzluRCOz3chfFUye
aWQzIszUwkIBNlbApLlFnyip3jH4mfaZwMhPS21oUolJSTO2UfjcSd1SMRTmWDqyqlgPcen4ibpK
7TfLG05JUC8K6q++Xbk+lvfsGzHxn5zLO/fknOmFy19Povk7ljqtKTf+2q0+x/J0cW9Ycc4tkdOL
kVYWDfAvPZvWrAl6fbkJM78mTPg/CW63uzBNcQwpbhstw88EP3+Whprn+J1Qq6zYU/E3M9lkerrW
rAu27QsvmT4R//wUmf67YMq0ZjngL2ceyn4jdaHUQzGlXFc67dSs/YI1Ns3xTtmakbwYJDIINW3L
jnEf6vpSqA/emLAMvcxseisd4zCVEcXLL+Squ2zST5wa757a/HD8cmpJF09y4KM4Tql6ExeLV30D
e8AvikPcfqcHvS3bTdbcofYRxrEAoW5AsZBKE4xDvEjYQ7ATIhXw4KW3qv41+655jvvhduQUE2ww
talLzZmk1K89QmdCxtJK27qWUbo2tGZH9a39Gpd9zpv+7TL2eZWb1cSBxVpqFmT4fO18z0YLs48V
IdkGyEbVkTW2oe6XjnvO+DErEZd9WHG6o+r6qA91yiBfO/SZOJBEPDWbWpyIWbOXk1U4fG2kP+f5
BMQJZH43jnvldXrIv398stqf9YTmv9F8QlUy9dFkOBaos5B5dPpMo6V8MkwhjevkMkw1loDetS3N
PWvAIBX9xT45FOKJFoQkHUS0C1lNFBGxWKrY0olYxSTlltP3rAMr2w8Xc3c+lO11pzzK3ktX3tiq
vDak28DvEETtlMkAP8zLlCo3H3+t+Vr/Ybwxz8YbU40CRaXiv0/60wirpK86shjq/kkrypew4CsG
3vC1R/Sc8zPGemokJY+SGV1O1cq07j/+Du/MTudIHi0TbaaIkNHeP+TRvFf4+LjvjPbm2RBgiLaA
tcm16aScgZgURsmjsGSRAP4ZIPbnM/mn6382GnSRrMmlzjsQqYEzZddZfpDFbd49N4lNldGjgbzt
tEOdH8zkOasvmdbz7KGUJIRu8YIqJqXrxMnL17R7tqWTZz6E6hPx6sZIwZZEDZLQ67lrKYHZ8Snt
5MkqL980+qQkYRtqwXR+F8b3euiiZV5YtGwie60AXzLLwGnMo9quzf5Kpo4ofwuja115tacnqs9O
F1wqw9VkzFlsV2llX0jVfoguwhzZQV7SZHwuqO8YZXXlZxq6SBQ8/g04Q6uayNjNT4OQ3SK977xd
iT7b3vntJ67vdzThpnk2EhqYwpqohUk0sznYDCJ8olUDW3McKPQbiB9tR/cVEjdyt2AnLCi+237w
JfwcybK/D+/1YOdSj9FrP5RH39v0n0mp33nIz5mLau6LQEI/sG9/WLfFJ3P6e4OacbZQGkMpt7oS
uX7WPejEiyIFpTzmQN0SPs7fmnJcW60GX3GV0VjI8kTCNB0J33SLehvEW3b7fbPWk5GiIRebroap
q0c/nx7lsL60RYbawLi2ssCFLLhWKC4PobH1p03qa06QhoeRenKsHVKyWULtM2f3e9dqfqF/Wak0
IumzKVZYE+wgEPRfo9CY5xitrqabXQUcNrygGxd+Rkz5s9PDPGdozWEDcZryxHg6bbnvGCc2RvXF
ufA8vDOs+7YqYc/twwkGwzKNPlmovnfSZ2OjIqU4rguOG/ipY3dUOhCT9F/LTjTPaU0ycR2p3AIt
V17pjn5tt2GcjQu1pGZ1MuAVMR+9W+Pbx3PEO4/aOVcpNvxa6pDpzGySOnLrL+64zklKRl/nXj9f
gelxuviM9PHOhKafve1pC6ddeClrObtcVzZ6dDRIpoxMwmrcr12Ps1dPRAwofaIN+/y5dbO3rx30
bJESQWOWQ4uHrXoszSVVnK8ddr6nvwwTaRWy6c5ZJ6JipM1lP3182Peusvb7YVXdr6ReVdnCae3G
RACc+oVj1tpaSz4D8L73EWdvX6zC1rRQ4sKVpynx1hnXEUH1dvwJueidpe45uaiVo0CTlIbxc+wP
g98t7KTfW5QzR/UKM8/Xluk/mVy/XP4oEb0xxJBz1RSZ+cZu/NXHN+Cdd/IcRKSWomvHWsFTf+/f
Sl97sM8hRIbIadjKtAh0xdtS1MfT/vHZvjOSnlOIDM8HvTnvVsJ4EyNyYn2VB9ny44O/dynOXkfV
JlI4xe04V2v7bjtqX7waZ29kMUY6lXEucV2vxlkvvvj4fN958s5RRCAMShV+2EgkHKLgBnB9jGbu
uhyjpSemTz7knbdHnL+gRmz5TcSHUBaddR30FwSqL63+2kRzDgjSdPJC/Bqmg1HW4cIQipsjN/z4
Ar13Q8/2C75uKXFrcUN1Dxoc5IdPVs3vHfdscrTgiafjyDmrutu/StH649P9uTv+w/7mnAkkml63
Y7sf9jKesBEmYIQmbfAPEXRWafg++R2KR3xFNV6NsXSlQcbCtTXQXMrqwqCdleSouS4N1UIAjM2j
DNZRodH0TNf9dCeyce707wNLdRBLznRQrQju7FQsrdFY5xNVWW2tGJ1LwcwRIDS87NvsjpBiGanC
88QmizSHgwGwb5iSvZAbpJqnGml3aNA/hyabmi+06JcKuyyfUp9ByyVIsvWUDFu1qZYNfD8rc6XJ
OCT+uLUjfty+6TRTm7tJ8VcBzqQuvarh+XvixlJRJqQqftQ7AHaoCz5ZhejmfP//dJ3PailYhRWF
tWkPubvBa3vvDXc6eiMJAWVunfKR6+M995G0Vm1tO9rNqomr3Vgb9DB2ZjPSl+83qXnMPMjl6FMF
5PLBplVeLDrr+1yViPNdZWImUvP1jCAZtGWMDMCXd0gF177AsMNPx+myjL9H6gvWBxwOtxmNw0xs
JnrPQ7saBDqWyQdv6PZl6obovMP+Ncf3BcLIEXW9SBALm8OAD2gjlGgV092YECUlNOr176RGG/1e
a5+6xF6nVr/WA4okKLTHb7n6LSKpZOi3EboM5bJJVpKN7oaebak4VbEd1B+U6Z3eaO/iOrsspGY/
xjSVOjqVmJRrLXcqJGUeGpNYgwHb3481SunuakQy76dciejCpCeHQQ2NFBS0EOy+1N7UQYkGTGyS
QDjDKN3kDZrPF0UZFy2bzSLIV/EU3w/kfyfhfT4Ny7zaa8Yql+nVw3Nslco1+WGf3k9EIfd6fy3h
IC8Ff6yGHQpZSXY1BOPtqC54DQrjAg7WYig2RtEsqvqaAA0nC9ulJl6T8qCPuhsZmaP1ykNWl9gU
0aRzVl2ofTPAuBM1tQltqOt9167kiWRrPClpUN8MZTGrvzS9vhm7xrVwUrSq5KLbWA/hFbppM82W
CYByU1KcPuy2HSp830wcYiWngtiJYNpKGKzEBQF7boIc3dZjgjIsR+EUdD66RMnS+Uix5gbjUhWe
K7xqq3j1qusNSKf2TsHqaXsDnqp0GZjNpqXX1oTBMkGsEFfDujR+NJ23CkN7k8HWVAPtNfORTmPQ
8mnQWqm8NELVzZLTWGkzIsYxJNC+VXKRqN9D82rEykCR1KEcgjTVJj8vdSyz3TaB7oyz73DyEBM9
JnZxbU0wmeig6AsJP4IkHe2oORY0fsthmYrHkfjdKTyY4O/aDRuhK+pll9bUHxT7RgneBh+3poIk
oUDZrufOIG7lvt/Z8ZqKEn1Rb62jt+CjF4O/oksHg8Ox0aAjC7JrIhyOvSIjF8sQYZbLPpluWwtD
UIlsVBaLjDsmsodqeJB5EpFGDTQJvM5zUi9HKpUual9yqhEGCbEvk20utP4B7nEdBk48YDFJUaZO
6arXdjIyB6MJkLPRtSxQ+yaYAF7yWMNWuC0jbRGYGjmJYP5SnI3VIRyHFRQo0IPLKD7FqYVw4K3T
rAUJNUq9kzLM6dSJho4b3hmOBi9Ik290XNcYd8CHq+Czav25ztNVQDfDim7T8aaWEZj7tsPNQGO1
V3EM2xl6e5vnmGJkEz9IaQWZSMOLoW6S3rr2dfvUmXvkWymy5yLc9RDNi2FlVMaxZYA260cpwRMY
4xUNa1cugDVHLK0gbtE2QT2bBPEyaR4HnfezRaZD4kinvUFsdFQZA9Yo3EJ/KVG3NsN9M2RrOTTp
vV7HFthMa4M4SGlipw3IjpzNj128y6dLhSlMCR/qFlV89GIbYlMUBnLDamObMtW5bpFj5Uz0biHJ
vHQYfi6N9DqPeYwHfWGh65ftzWgfPZO4ttqEGJ07XXNnKag30di7eRy8yVGy84NTSn+dd2meEHsd
AZT5IPqMITJbTo3/4NHtapAFp3Z6NPxny0cKzwPXoJ/ryYdZjIiGCl5R2bqPUHpkROjk8XRllPJd
iiZ+TLEXDxnjcmQ/pxIjYjDE1ToZDNdoBqfSqT3rVf5Udca2kw+IUgNoMTAesA5DIDWylRbum+6b
Uh3D5KjKT1Y/rKKcWXmgKVnPyNx+rwqm/e9jU27rQlvH0Q1aw+XoZUd2AI7gvpEGU8UnvYDJjA2w
sdHXNjSPvHSjmPaxUo9d9a2kI+/3TgO83mjgGPrFcrS2ejUsSvOusZ6pLblR2Lmlca+nPzTj1EVP
5Ia5AiuJz6Kjzb6Z+BgmknfU2ryuoquiJi7FP0XVfRqueKPWvcfR9CQ8+vF41ZMJFkq7uDfR0jEC
o8GFrerQccGIp5eLOKrxBFu7OpOdPkU8kNbRso1uvLzZdxk+DbQ4BjLvEu2mwcqEzZRh20/eeCPH
GTpcBCx+cOtPJ07DlREdyVb3Teu8QyVfS+KuD9cNNWGsVEPYbxNpZ3rUhO1jTAupQMQ+41LS0Xxt
c2ac7i3HmxeOySpth0NjYnWzeX/LR89WtkNAl7VG2SnxsCayjF/GW+g06eZIWykcWAr3LNRu9PYz
gt47TAvznPEWEJ7oYYjp9/Z40dSKGzI21xXO8PKH6KN1xtKqQegSVhkhUNjZ8Q+Q/rv0DcnpA7xv
4Y9JTW9ij8nNO1Vp6qa6zzpPdXNezyin7mhtm7ZDdIXhPWycKpA2VZujCrfxap7sBGVolq+MBlEV
wuCPV7ZCf2fJ/LOm+sv+NW+CNi6Cjkpvh14xwfUOvKa8DtR2U0ulGzIY4zTe9Nq6LKaDpTxV1nc0
sAs1MVwz7xbBhPcSI1aBymOIdBzZlySMLCZsEf2EgVRalqLdIysMh+uoSJYFyHkjvmozTKuRuq9n
LWHBApVWXyNwxZuFk2S3sXLdAD6Ymt61cm0pe6PLXvV7ignVjqdV6EOlomkwXhOYvsoxcobbHp9Y
2FzpqJi0kQwi+a4DzWhiJom8YxK8IqXVi27XGzcR81TUZ0ufvaTVmscoRpFGNd9jZYWBjT5DHhOT
2GOdrneQgpRFWoZYylcVlvue7nSFKIjhYKqep3IP84eVEHZlM3+QJdDXlBJnDG0rHfTSv2kYuEac
AEO9ssujrV9UlduE12o+beRoO3Lfa9xcno+qWMo3muo7iNNYF+y8Yu0lW7WvHcMI3InhTDfRc2K2
sATibKVYCusyY1CWy3ahNjmjOJJPjETai2hv+vQmwH9GFTafS9XhdYFQDmKGXdmrMGYBaq0lA5+a
Jh/C5GKSnpkyUGT2rsbKqehuxog+qb+SvePE5FmVJ2uyXF9dS8OivzHrYzlMC2/utch7f7pWs1tT
udLjaknY8ULQJA/bY2s+1vgyk+3AsGawXNYVnuRZFw9PIOa+T+GzBWwixvZfn7z+XpavA/9bV+3D
6MHDWx3yLKQ8f5p+Ufjf7AovFQeObvMqnBOvWWsw4FpY92lpka/g+dZVgAtnMNEtE4S2bDEiVql8
OyTXOX11k+QBhLZLK1W3tqqsLMO7IZR7Gdt7gjCsuFoVBfJ7VT00ebDN2P14SMTzxEA5xe2xR9oF
5X1eP6feqQ7vlNTeYRICCKjdekP7KMnFPuGVzs3XyRiuO7I/SV4g5s3NCD6rqT+1+a1oGCFkjAxB
vvNQf2ohFwC3dCj5JwReTo1NtJOZBMbrPPWIKhsWnXcxkt5ZoHQrXzzlplPzRYURwzbhF4g7HUBt
GuKWleODKO66ZN0Oj1E8unm7A1c2B4WybEWFJRgYFe2Y8SpqxTWpwwteMjzw+JiJbuBlf1Gim5bl
hczdt+/wd5E70vQvlbfX6AqrV5RLWO4vVYTEzXTUxSHshrVl2S4EkEbej8wfqXiOcDoM9r2w3hQi
/YwwX/pdfmMK/y7DrB2CGYGB0oCBd1sPaXzADBSz//Rhe6/5n0oC1GEM1qny6jXj0hpYBqAKdyqx
EcF67Euc7HuFJmZisPetH+IoxxAdo5trMbWDYejqO0uq93JOaEwZNOyZDW8zsbzO2/oxAJBt2C0e
rGAtbEAGdIkMPIhdg84zbZY+roNalLdGa29h6l/0uPrNEVVr4qYG+DQF451iOz0RO9G8Fe9ZCuH+
b40rHfN/4F3MLhrgKZ61agab3hzDuI9bGbBAOgUrDE0le4B+XswRq2dLwypA7pv5g2thmjDrXSgf
1Px+oICmJSNGkcmJPVbkeDkUw7opJnJC5vtpj+us29Tddp6E1KT8EYpkE3mag+XcsSoMEeI0UkJI
qTZJWLKmxHcxfICs2IYtMmhjMwy7OrIuTZFirA2PmgYkN0FUWDbLwF9HQFesOr3xFLFucML4VXvh
CW0HN209BkinesLeqmEzCWtrtvK+TngeGZEsQMy9/iRh+/EyBqj6xkfgX1XPXeWtzBR98y2ZPcXo
HcbMPCVxv1EslIeAcD6Zzt6pH5wVCnEucTHwTO9HjIX4ooPq7eMD/+TN/akycVYq7JXO6IVaDnur
be4YzC48MD2DwTpUAwxBRtTI+t9KEX1ab+AaWIMYDuay/SQpl/FgbeV6ug+sH5HtX9jej49Pav7s
P53TPKX/MnVXk12inzfAhiViEbMImiXKfZG7Hx/+J/3tT8c/qzCK2Oq6MqGlV8ia20zyXe/vMpWo
ov5HKJ38VqExv1V6lMbNrmdObMfoIjEvyk/jd38C+f50Burv3xBAeW7wDPINqaNMOOzVMcUPUi5R
ku283sZ1QcpkfjmQoxDidK6Zq1KVWSY7NMUeqesAVcFS5a/V+rWzsmWAESyMaYzvA2mt9HdT+El9
kdn1nVt5Vrg0jQz/BvPVHvP9oiRjl2ocvsQN0ogTm2fMIdmeBRBRHomT0fXPwtcyAVSvuPJUn3Jm
lCkQbolJjblgKbBKD/gWkozt73VXPGm+WOlGuxKT2AVFtwykJ4FCPNesSzt/7IvOGf1wmab35WQ6
fYwbrtjW9cEb77OmdKEb2ThileayiiInBSpSUWguvSvN2lmMpoxpTmEccP6V5UMst5TXYNs0nAOG
Mkb3OscQFE+OWTyBCkk83Gy7poPILbuoQNrUZPGITV5qHgIGygHH0ZCncyXB8aR6MVMGyrZgVfES
BywWY4S6ADSSBmdoYB0bY9hKAkX/TOpYWsnBlpeYWMWEXbG8CPJtPXqOTolQpQ4xaOkmAsQVsy3I
G8z0ylYU8QKgGx7VfLyLmtyt2mALMBXS1pOpsWwPt3G5KyixEbUU+i/T8CPL/X2B0acM0E/jYoTQ
omprvT/Y4Kpzcg1okR2mKbyowpDZmHU7s2qvRLwrqesPOMB77Iz+2lv5ugJtyuRWY30dniKhHrP8
h5aXm8Qa3aSd3f27IrgNq+kp7ln8GPgGDWXJltMpQmYcbHp1dtvFRzU+IhQF7uRFK3v8pqXKcpSj
G7N5s4NXoQZu0QOPS00KHxF7rXhRqbIzZBupuGnMwp204kdfZ5tGmtizPZlij5Acu2tzSDVtCc+E
jbxwoCotOiO9mjCT9/iNqm5Y9blHASk5YHj7mTDuB8mThbAgSPJlWzzGFIjb2V4JSNGcIspI5j5V
LoLp2LB6rEb/Tpcexqja29mbGeCq1VN30MrliK+g7e0LEWi7xte+hRoVCIQbtvwmdRreY2K1ah1s
bUHQ+kOEbwu6WFusbPgaWSquIlP+pA/yTjNHPZtTyjjqeGS8nlVHR9XwNPiBK1lISALccdNnCod3
xvJzLje01kwFItTvm/guJWZYrw82ttaPR/J39njneG57ytiksJLa5/Im8gnMG8bP9o9/HrfUsynC
9JVQUNnt90N9bLsTM8AnB36nu3XOxDVsLe8zk0p5Cx6i8ybIYEDkCDvO5M+mt3eaDT8Vwr9Mn7qZ
JXU86dxYnBxF3JAhaFAu20UgS8LoLpDXY2YxzoSOLSzn4zvx3m0+G+ezSZHNcf5aVfCimfPKEE8f
CICPj/7ORTuH5VpxEKRTy332dZkk8v2gNhhQgdD13z/+gJ8P/R8m5HNybuQ1KGl1jRnQGOeRehtW
4UVciG+KT5GeaN6QkbVRXs1uYHubXKTeo1WxJZmT8DDcQVly2wJwmD9u4oIdrZx/s4102+C3pHm3
qjplGUXJPmM1/ckZv3eXz5RssjH6slcMtBpxGBoBbQUjP/TJKQ6e+uLRHxooa/7TBJJLAP2wY5g+
pgTSrFlIPaquAmtnjRnJymVaSi+Z9BoBgf/43N57Lc+6XbUXKdDlLGqJ6A6ZREbqgx8fWZ/fvz/d
p3kw++XZLtkHK63gSWiy6CrVx3WZ+ku76beqMa5zbGmSUizqPHEB10P5gcaR5fc2BiGForafbayo
dyLjWYlQUubajm7TwgvQpEZObn7zI0bu+FTOoBLKmorCMoNMUBmHcA8Lyq/Backg3bx4U1vNUgue
Yu8l1osl/rhNMcb3+ThsYuTGSXil0czPiFlt7WfPE05tr7MQ9MM0fBODuCE1miqB9slVee/1OBvJ
x9gO/BIk/15JcoogiTMADCbsjU7uX/r1/3od/o//ll/96xLX//xv/v2aF2MV+kFz9s9/HsPXKq/z
H81/z3/2/3/t9z/658VLh/E9P/+d3/6EI//1ye5L8/LbP/CVhc143b5V4w1+9KT5eXjOcf7N/+0P
/+Pt51Fux+LtH397zdusmY8GRDP7218/2n7HcWLzTv3Xr8f/64cXLyl/x0V5+/fff3upm3/8TRV/
V4Qua0QBClMztDl4o3+bf6LwE1XIwlYsw6R2P8sYsrxqgn/8TRd/t/hNxZSRqWuGOQ9ndd7OPxL2
32VZ1SxLlmVhWfzS3/7fef12b/7nXv1H1qZXeZg1s3Xm91W3KWOtViGkW0KzZM2wzs1asjkplex3
siNNxTQttSmSmxXMJXCvmS8xTKcm7vFFERs2a5/AWGog+Ia12qqV9ck49fvE8PNUNJkrpQtZh9mi
nz2jnSj7stZkGchgNS79xPSWbVXdjJavfvIWfPZJZ0NEnftSkfmsAjNbqdeljGIe9XYAvIZk0l8e
hL8u+K8XeB5j/2cU+teXUmjJW4oQlq2eS04TUxnjOlWIhbYNm5CsuncGRRSuHaJnzgLIfvTbiHfW
bXuPMN17+vjj//RNf/34s2s6ibaODJmPD8wgvAQvQ/fWb7sbU/t0wP19aPnrmwpDNxRNgeP9U839
y7ibD3Xl6TlPki3F1iE3tRwemBVLdHR5BSTWrEElrT7+er8vTP/1maZm6rwIiiWDq/h9rNeliWC5
gK8XxQh7KUjBNYJvGDgA3yQmFiQoXhBOm48/9awS8q+PtWQ6f0I1bF6hs4l1ZCjN4jZUnFTt8gdL
aduDT4wu5lx64d4qR50/QzkyVSF3tiKDwPYSjN5jZXXP4ySncJN9oSPmlQ1wbXmWTWKh59m88e2C
QD4WVRwzT1Fu6q7MKIGP9fEX+NNTYSsqXithCeXn4PbrFJnEWQ4HUVMcU8TquMhjpitLQeQDgKjN
P3kErZ+X4+wdEELhUvGIM2j9bCv98mSMoJ9oSc6uC2maABoYKnUKAp3D6xxhOaTfNijImRMJge+9
r5qEWZYqdOtCLygPT56BgoMMMVYkQ00qjRI0xUGRhGG6vdmY5aLVM63ZdJqp4WWAgkai7dQMtyOE
NwWUY5fTDpnjDqZQ0EUnawUcU6Q3tBVMn0yPDb2t8odaZCxIdcXKrrIgjemEKBnIONeEse+OmiVB
+ih0S91IHfQF14rKrnDlFubhFX4w0W+K0kIzkyHWThwpi6fnLB/ofqbsbPVjZbUVgprGl06V3olv
LUgs8NVaNulIjj0qZgRK9C7LNaJc7UmyXhVfBrwsSmVehVmldaPMQOfKbKk1NwqyFWwhZdO6hhQ0
7RK1KmmnA76Ox0Yu7atWSz2WIRVlcV1lljn2XZdf63GJ55HGS864nkzmnQ3jcnD0MFEvzaoun7hM
lPGtXm2/W4pmjqtW+GHlppOXeAg1fP2tFwHQMmqCpAF0SVK/GmLEspK2xqOmGIOyyOlk7gq9mV5r
dRYfJEquPepxhgg66v034hb66y6v6DpNpRc/x5qVWwA4pwmmij829L4GtuxpXugoeGxQTh0QEZq6
Ge2iYsrl0yRJIPEsGhQni4X0DQlwXKikU8kZGlihikWtJtOm0HNqQGqSti2dcwvGNFyxBgZXZZb2
QrJNn/5i15mvRjZ40RpOU/gDTSEGF7Ax9BM8iuKAM2K7c6dRNrtL3ae/XEZhD/mRKeCGmdJMcOCE
KkKQHHv1dD94vtzh9hqEsaNhKQRusU715kiovovWhmZFd5lXqaYDAnhmUdIxQFmAnfCuVg1Tw2dp
i2IjhC30rWhTI1+ZHYaXBfmBVUPTKdJbWll5GYAwi0Qdqhd9hiBrIZTaR/xSEbK6rNJyuPZlmSp7
zQQDJoOBDMGdpxnAjYY8edWCmDYxNUUaeVVAeOTCRjT0TJmkLVcS6ZeIIDqscpuRQEBeFWFGqG0a
s7nTmMBGx9ZGoENT09EOp04Zm0sWOPULzjmC0Er6rzRu40xgwY8gy3S2Kl34aeDpGzUoe1A6hm/0
x3gqSOPO1ELt18h9pwF4StEYoBQ8HoXGGmXYQAC/7Gyvo5OI7vKSRRRQqK5F9mBMpb0eqS6PSC7G
XjqqVTuOD4OlwSTJilIvV0XWDMObVwfRQGZCwH/gvdGPQUcyh+SbyksmQOcm9UUOU7+9rw0v6C7V
Ro2DS7nCUccmoc332GiC2g09v5WvC+jRD7rcePBNjTGv1pKMWGdIwywDJszDaqIeqcChqTLUmgse
AftBLsbC2IpRAmTsScWM/FI8G1FNEEDGa+0pvJkMjy6LZgbilCkqpAC1D6ETS4UtHzu1pkcWxMAV
IcaMNYyQ0pbajeEn+rjsFJkRhEEz15UHHaTxlVn4/TdFb6fu0UuLEElfnHle+ZwbRkW7mm1InMnH
QO1KQuBUBUHI3tO80tzk2K46WhtdY2SkZlWlWigLOVNMcZnGUoswzZbrxE+WFfgY0KmelModyWSh
cZu0Os17e5hMZsBMhzMIekftsZ5hi1n3ouAhbFV6vK4X+a3l9Oz9bkthQMRM2QcWsN6sbqbDc2Ro
b0P8MOoyYi5lLCxkiU1rGCuk+P4694Y4PQpYDeqmHps6P7U6GRq8R5lxH7dGd2t0mQ2XqAqOtmlM
CLQIvDEXky78fV619JxiGsqGP2985JkSPXXFXQ2u4CSCoZsZ3B3q2UkxWojXafbiBQltsL4Eetj/
X/bOZLlyJD26ryL790gDAkAMS/GOnOchuQlLVjIxzzOeXudWSuqu7FaV9UILmf27bmMlyQsCiIjP
3Y+XmJ3iuiMdvVRXo1n6rZz0+GKdZeBxhuJl1QlI3UFTpxUjj5v5hvP8tyqw+Yn6C5uvnOoVxCzg
qL7Lk10Xm3EfCPyJjo3ENu4dNSE3FflTl4zEScPBQ1qMul2TaeAUkJnXif62VEbbwM+1C4umD49V
QUWz0xrzlg0omquKoJv2YXIk+0kqy9jrZJ3tLvHLfXjqg5hmV17SvwCCoFpHwLUYoOQAB3dd1kfL
MFaXCrx6mSzAr2tX7lJTZNgTIZcp2gmMSgrgdwxvXR3hgYzH7nSejPe9W1PL0MCgivEqBfWsv3VF
p/eqyosjx67hPAN//NXMYj5OVTAeip4X1zxT/cCEnbeK8tZlVwfzb6WpXrPM5se2iuELQWkaBdbC
TNux3qtwTq9TKLgg9v3uMmMc7G5Tz77TjOEdimpCcB60sh9sZ85L37HHrBS/6akGO+8U3jvDeAfo
Edho1aXZYShal0KEFFRqbatXO8PTst1aP/m89TbsLzVluau/K8aKcbwafgDhlzvHxPjmm9+Q28Gk
N2jsZXhuoio9OCJ9VZ66m0w6H/KCVTo7XassB9kbZYHYru0ymI114cZ6eTme27h190kYX3SJ9yRA
9G3Kyqs3pmya/ZSCIkwDG15gfQSRTTs7MC7QtQN7g+LMDQL3zSY+qHbbQin0SuHfpLoMMCkta0pR
zwSZth1FTtNC8x7gQHwsxTicnAt9E25bO2uxU1ENZWeR9ASM9pxd7JOPaflmSkJWHNGUtxpEQItn
s6ixkequ+ogncZMaeyFoAUDn9bpz3VfrRRWp2ySopo0ZuqtYoFNbJPZNiOERYSWOlhTSJ/i/sYx/
sFPUH2pdnW1hVruBCTVvXCcgRLvKDjPlIJaNOzKuD5TCUlZCkV+qifWY5fQqXqhqX/LA7oI2Pq+T
dX0MJ/92SNWni7P+rC8XcQw7tIbK/TGVcs8mrccxDJdtLKlrED60O6f4zeq03SKWUL7tB7fxFI14
CjvnPAC4lXHWRY1KMX0JkTi4EJ3qHkc7OXHQdlu55nu/U+2+KBV2nKDkbmpgQeIFLAe81ROk/8SB
jNM29jwJJ5xOuR53SYm3IWgxlaviPepG/eiXlMbregL1MxyKGK3eWH1tsTYiTXwLzMgBxukenTE9
782y6aL4rfft0zJUy2Zs2su6csWWAsVvRcr6xhSCVCyE8SJ38NLWDYUoTXxZexyNLLuegfFk17AF
b6YKAnHjuYc4Y7vs21xv67RyOZaCdjOd4D8eo8AeojT1T9c+kW/Vovqtuyw/3ByqdoxxvxsQ6ZP2
oy580Hknja7DgQS/POfhXN4Dl/qjWFK14YBb9TW6RbxU1wEb4umMl70+y2n3eNZzArq6X5z2ULY+
LEZXThNw7AbTfzG3Dh6DyOBdDE2frdueveNbFEY+3yyIlw8xNJgy5n7htddQB7PBzJIci4GekIRk
zuOSzOVrPElhz1SY4KYYYfucRKtY0/ExCfdTQTRaz1I54MP1uOeaTZ7A5qJuqMCxwlLKpS/zKcRU
Xcvy3Is7wfTWCdfhzTQKIdRNwsac16vqb9JxscHes0F1l7ktwCD08BNBsosvgN9JUGBW5kwQWzFD
ws3N0ZlVDI98HVLunK6koCcwsf8ReZJyitDNqarAbdH+4DLmiiUCCaCLF/O9XbQ3nhCx+KGyRgG/
XKNgivfd1Kt3Q0saJfLlEo7nePG8m44JD5fRce1T6hZjtM1jJR70kuTVhpxYeuP2S0eThPL1N28q
PRYCJlCghruwSzaBJ7P4jE+ZWnIPotFb34AO2a7asvMV4VrhhwqE121HU7svHHsf66KO9MYwukkA
3jXYeUUZp/i1opr/PQaj8c7q0Yl/1NYTp/6PAB9I3Tk1rJSqcZszOTjJueeDQol8H3t9SL9Fb8Je
7NPB6V7p7cFLNi+nCg8lWoZVk8nUuoGALDF1+b27XQXGC/ihpzCEYulSnO2G4kWqJXlJooIb1ROl
evL0zDKm+wysQyyjMd+u1rbvXd2lXKulQBy1zgCBflHlHQEXE+yiwcasDVEGe1upPn9XaYN8MpZe
ffREvuBIF0HzaYVK3oupHO8NmZN3XQXNeT7Ui8+9XTY+2FYTvvatRWTJy2Y9ZJ2HbycNTvzwemJQ
diZSg0M5WQfvY4wT8xpYw/sIo1XKezdzonXrL618RnuQbOS5Mcez3M+nh0A11fdsLCh1URHs+M0w
N8vVUHEo2ARrO3JcGYKw2QE9nca96w+0j7R6Cd7dwoZPvizQnSoREAlJoPfZs0yblhHV4Ey8ueYl
r3kWy+k7ySsaQRDY4Bb1cvQeglz195ENi+Si46c8kCEhV1xM1hkPQdhnrJeTxCoad8NEvZBeP2wR
VvcLtbNYccIof7GVaH4bc3e9zfzAg+bqhHXIzRA1T0UqaBLqZRxO24bZe4ppcMpx6g3dmrKXkWxa
+nWN/K2xYfAuS4tTaZhF8hvVhEqy5NoiAMETMqK3cZ/8KJPZvx/8mkNQ0Kuu27JHWN/0WjUd6wyM
eXT8cQFUK+r8GUKnh2ZeFuV3ZxiClDdx2zyMOTDGM3c9cbg1r9oIOHrpfm9sHQBiXVysQp2IZAAZ
t4L+OC8LW9J1nahCWsNluUr80Zlwq8/O13zUrXfmrfDCN21uUf1GPXfZnjI+NDLwbJqL3C+cqkLb
gveMp2GmgAnc756jL+tFPKWR2vgiDx/8Yk015qdGPOeLoijD6zRuWrjvMUk/1y/6YyxdPAGOIFkz
oppF+6WPENRTiorP0Uwib5/FKdU+q8TIdchGYZbrMGdAfWYk5SAOJQ5QgdIANCX7Vg845dRWu3Cd
CN00jYZiXPkFzjbTthyNnDZbP4mfDvHBVBZTOlMX50HHLjVZbndqNBa2Vdk+rNvpWTot7kxl+Jjs
sIH1e2tC1iyZGKQeNbOMgl4AP7/HUm4CqHuda3dtFo/Q+WLB4HjM+j4F5tydchWs4ZzXiKgVBuj0
VEv9insJb6OqWKL2UW7FsO88m3378wnb79POP8y8jO8Sxqagjcnkafb7x8mkrAJZW7+It3k5uw9r
WGN47cRq2GZbuEH+sKiz3jcEbXrtpljKVVfd1DPFHp6snSfRZc11F9F69RcT03+Y0vJ7GS1EaBj7
hf6vdIvEhF2WZej4wl++jkk6sEGvwBmDu96xIXPv/vw6/JMfF4SCibAANs6o8TSJ/LvRXxY1rRxm
mWwNyYOtsIu3HZk+HKX2f+jQ+H8hJ56u6i9XnQm0xwhSBMpzf1X7A8FUP3FhofRrbLtvDc09NChG
p8aeOHaWdzU5XvatGWfQfmEv/2LS+U/Gqkxm2B4zZglU8CtKoHSLijEjssLCS/xMs46ga0r34JTl
9BdayT9cVxWGrhASuIwvjA5/UTBGmWbrcPpRc7us+Dd9GNvp4GNUgqfZlHm0+/O/4z/5aKcPJVyJ
NC+l+uXvSDlC7mIhx3GpcCC7Np4vee55EzvO/Bd/w3/4UZonx/N9j7sfE7H7y4/y/YlmpTjnR0Ua
5o3LrqYMOR/4qxde/v6p/hekytv6s3zs28/P/vpb/X9AsOR++J/lyn9vi88y+aNiyT/4qVcG8ov0
ff4EgefKAB0O5fOnXhn4X4KA+84gzaEU8qX/1isD74vveh4Nf5r73vOU+G+90tdfNCKndjXn0QAz
rfnX9EqXb/WHZ1y60gt4tI3SqGJSnywFf/dKaWXHWUERk9Jtmeyjro63gfTGXb2yKwsC+Pph4/cI
B6d55VTogyjke+AHpImy69jJoO2qF1bI8whQv7/Iiy6OLlW1ULCBmbv1j1XdHKcpCc4Wfw7IvEIu
j8riJXO6+DLDHZgxOOoKYzd+ywTTM0n+7hemv3GjjlKk9Z4MKjjv0hcXTJ+u3Tn65mWJABNaYT0g
txOH5G6ZtH9EAFiAF0XMuBpBICYuHhuwqEkKY3YduhdnSTj81tN0jotd3CFnELBd14e+DykwidLr
JCj1g0yL4Z6aDhJcTZ/v5rHzjnPbYOJg5NRZp7odqsfOVs8ux1Q/cNx7kUWnNiLmvnaYSd1Y7OBd
ghUFRzlFBX7JkFya586tbyNbh9RXZDf1gMSykNIiQujnH93o7qXE1zcqGK8xqL1TLpKmD7btlBp+
bViBNp6fY8cu5qtRcAIdvA5hOaNFMoE4NGubng1rNFy22D9qqym7cXaTYuiedenzvIj2WPijdy+6
Qe6MH3EgxWYnCMN29ms1Lpx+ZkZRI4YMiVS35Qhz3q/qtXa6T18M46Z0DD7zMMQbWpcoRfRzAmxl
UvBWcgRCRaKUkWnppsjZf8w1QZwyHB5FUjInpke0Yk/ZPis3LNmFkjLH3+2+ORLLs9e5z0bfujq+
WTDZy6x7K2vz0Ep5YTDLHZlvX8m+qwlEY0ZlMoi6XKYMnShDDEBCnq3O1L+MuTY3AApLcrz1e+H1
00dQCWrinPx5bNWD0xs8gWG63kF/IHasgV0XklwB8QWC0Y64Et28MDVmCzGokFyCVVd5AVrSIkru
otK582z6WZr8kC1zRmhQXvhV0ZHb7Fe8+NmNBWcvpnLeptnwkbovVZu+gMdENEmH8SMumbfYBG/Y
3E4wtprJ3oqIw0ThFs4+c6buqOZ4fAF84V8ExKB2DbfkHuXyoZ4IWDc6j+78kh1QipawadyMrKOc
7GeSc8ckxNtxTPi7JG39G98HSQiJC2IvNe1MIFdxjCYQy3VAvk6HAmOOS8IhQrn0NlZGjMh1kl6a
Zm5+y4TKriGD74KTXWYYmfvYc9UQxsxP4wi/zZ9XpClo0id4cHCIVdTfrzMGzXLWpJUDN39WIyfc
mHzDPvfw+S655kYJKXCh6ZRzxvAwtrq5DqOo3C6qKe5DsXyYIJuudVAVF+PclVvXS5MdB9iG01He
kydoGRJJOnMn6ulK1VwzJcChbUX3PCTMXBA64wulwvI1C4W569yYoDuSpcRWCvU+7cLhN7SY4khn
VV1u2jTMr2dQq/e4Q1KyaX0ybAJspc+eY/HZlw2u0WKBbUrcYhCnG0ZSA4X4AXEO308+qfIURWFw
qpZT+05mGhTzZKLmZLCSLMqcDuthXEW4mxo1PZsy5l3VKRu8O3OcEJpsWrL1Y8mDNEQrma2yBYRg
/Nb/xiwnem1Vnft7bwmqHdandectKU0UaRZTy5Bx1wd6prJKzpQC05OHdwox96UY+DCrVlQTUoR9
JfMFSpnPEXKTpEl4nepmupvFiJhIHQIRmnk4R5LqP9KGTWtW9nQ1LENpzr2Kh3hwmuwjGJQH965d
b7zZoYdIRlnS4qqS9rplP75fw4E2HUL640vp8aR2YcuVjFZLEu60bePwxASnrhivlNPKEdtvvct2
6IrtyOc9d5t4vvfXWRK5d1s6g8LpszGy9QklTYyrW2LDrimXZ5XUDsE8MRfIvhVPlU4HtWmc8vuC
cHt01UAFke/aPX0jYhPg/djTOtRclp6DKZpX8Q2KiX6LkCB2TtlPh2Qq6ayppzACeJIWBNjywn5r
mgiyQBHkI/EjqW+FiPpjk3ndPWThaR+HpKIsr7iNoPGGDmKv3scyzp9dvjuFTh4c+nCaL9Y6szSY
OoRyw4Dk+rx4dGIt2HE/C5N6V0Ocle8975qVdnLGf0UeNs9OSf8IZ0MI/J3F4TKYs5i54JmLlH7V
c3y9tp2Db70wC1UgshT6fKHubGOqFSqlGDoAEP16iAXnvQz3Mg7ppHBJ2AbxdnAiQWfJ2l0RnV4Z
FsWSYJMaXjV+DjLkbnaPJvett5yQomWsmabrdlPOVbmfhzQ4GTK93dxX6q3J4u5jcQjPRcwg6dai
fdi4ku8eTPT8LvNU7wcZ1uexN0Q8+8Qcjg2b3T3dmPmdg2BFynKcbsJmeiZhCedIENuulSWMLYPi
ni2R2vbpNB1mRUNCVfC2y5G8YOoC9bWZx9xuWhXA8pWS1EI7R830jTKAyscMgqodRXQRO36v98gV
r42Olh8B2b+rQRT1zm9BV8zFiFdcknKB1jP7045J0VdLDQhFUQaxPCfuXM7no8Vk4o+PyGgn3SSm
Htsdz5i0t2W/W02+zagRyDwAlLO6oFeIQ3WQb4OeYXVA80iNyXhjCg6jiP4lwU+EA4dCn72MQpoX
5Vs0ksmDOGEJVFcbHQ5vHW3BNgASbJh9H3Ut8s+xW7OHUtj0pZ8Jcwxd0r3h4OCCOeUtuQ7ngGTg
X2fL5O5zFSSv5NwMmUvY565rQipDJgOdg2l2WKXuBXuIh8Cg/oCm8xOw6nIud56iL3JO1S0VbfuC
Ad/Kw0gyK6GdMpb7XDoPsmD6R8fNQ+wEX4ni9m+Mzb4C4/auwrxBHWOjVRNCtGKrw24f9OArc223
NWOpTblMxNYLyAlrzICEqikH3EkMJAPQCTN6d4iQ4WMLqAVisQzSY9CPxb6TyEiM+QjWNWFC2LJ5
wsRXH5Wj2ERkJD+Xkmw55t9maT41z20/NQ9z8Tio6agD+dUk5S72/Rt3pMJ3lhEn8mVfNOFhMN9n
OtFphyp2zWRg2vPS344E55p2usHxejOw6RoSXdAbPd51rKR49/N9RHCdtfXQg+jUPiV8chBqmwRa
XSZ5sc9cWt5EZ57x5Xgc7Zjtd1W/Gxk+nzVjQKVVHs3sUFMCrIH6qikY0KPEtuZkFyFjZC8pfjRI
lzSmPNZj3lFhJermJvDFnqHWj1kuz4N7MmELb2VvRJglig7M9LorGRY0eo41zbzY344CdfpMNkRK
wwSli7XPeXN74BhBNLHcEBhZSzL3iNCrWRgfRdl6dNw1fNCJuqwZJxJdtPeVyDWVLlgID/0ULkS0
xnubeBWtFLq8CDsuV1kntIIuwSU+oX5TxLzQNfMpNRF+1l6185r8aXVAsfW2Wh4X0WPPkAObtzi6
yhUdNk66HoyLVWTOQkLBYBSwGVPsk58ElakMKFTyiEZiUHiNzMwMHNHwusZjweCPcwgWzEvjpPrY
m0hdhmOBdYV29up1IgN0Fs0FlY6tzi/41dfjBLDmvGrb9sAUzaE50rPPrvUgS+RG3Q704G1S8OsX
rVjirRH0C+lkxMDd+MhudRUcovx3YEFMdzbxB2pDxZ1nnPHaV2b8bIehebAlDJ6A5W0vepcmgCJC
lNVSF1eVQwWNKeflyeq8qXdiJNxdm8ZsVNYyaZdYJWffUilGKe9NMI2gE5aMNr6WzWjnLcz5pUrH
z6nUwyEdyvnMNusdNbgZQBxRejeV6fVO1XV6MWnrXSLC203d0NjdT654HcSaXRG0T+9K9lhbryQ4
W2MI2/UOBPU6XNJ7VaUKISd33ngF6Pchy8LLmQbujVHE7nXP5ZmEj99jyb5Zny2wBIhxZDjuHKNm
goPR0/OA31vaU3zGe9E1MIKYMZg4LGvyiuZ1odcfFv8+WsgP4SZEz2usAIOod2oortreHkUaXdMx
jQgz4xqv7EGvVDo6+qkvgDgUXUfpBENX/GFf28Am+zbtb+PsbvHWoyfZT43Vciia+PSYLhmSrU3x
eE1jubGEzs+tyelAallXR3T6WzkUbP/XccMk/C7HfuPvIrPiQQKkcQzrOXqr8oQ8Io6g3ZhWepfP
4R1BLJgqQcay7J7gwHHlPI02Ty0Lg4y+k+oDHdP19AfJsWLuKrOaE8yp4pbC3ftkiCUdguNTWJ6q
+FrH94KzVvjN10Gg9Z4V/VxvbN40H4M/dDvDDGxTJV1D/N242AmZ9h7qbk4OORjaXe8V06c4VWR3
ZW25D5apu8JtRVl9Hdprp06BjWRR9VJnKr8STfWcuWn/KLJm3jaekzmnvHBH55RhsYgqfTF0E+c/
T/rQM1ZrOJgDAoKdEzX46vMocCnqGfARlbHfHxqv1ttCu4Akmkn/mHXg7PXAzIuPJZNjpgpacdVk
dmGdpQfMCu1VmWSYyihcP8QoOedIhdWLw/mW6rhK0dGBx65bcRBmYz8eetx0+xRSxmkApz4cRuqX
UUlnlcDZfTYxIL0c8xMoZAyLHHIPtSdel/rHbKmb82bCQDeKg3YTLpuLuLwNJxreO6wauwYq2Rs+
uOqhl+gIQ4H/g4NNh5l48gYqPbtx/bZGumu3bUbfS5wW7M99tfBmzsZXrEY9FhFG830KgMnShMM2
biwBosgejkjPZjKvE0y77L84sU81UNE4f6XUdTw9od5XR7OPBReEQ9KxuJA2rQh8DmV2Sp8LlriL
JciHixiE03dlh8I7c/vBXAiW6MtiZeJMt3zkkO631c62Nlh2bSrtRTHnYK5V/Sma/DPAGgVWIvSB
hqXYIXNVXidowEhJJS1GvpALp8MWy1FI+KIUrfNE5jD9AehGbVwVrQcUH+pyq4LFwOnz+zIfxKVw
UVCxSwzPqQhGiVVU0jaJFMljXnQhJ9zMpUSbrq4E2+Ugvxbe2pwckGV6Ly3bCqgNYsfkCCGealjm
TbRhX0AymS6rGfeNP/rTe+1GvN4qd6GugwvVv+N++CQMKu6ayY8O2PmgX5gl280Re5B09Um1lnWQ
cCPE07XU4QJhYfkmovXrGNq7KJl5WTrVZU8xy1IM6qf7/f9PPf/fn4Y0/r0dPlBxfuY9fg91/NfI
05HmiyZ/EYZSKJzKgcu4/efM01HuF2beLmNNpqIK6Bhf+s+Qhie+SHEaaEp9ilH8XgTxnyENvhRg
SJcGvyEWlRBq4r8Q0vg9Svg3WYNfS6IhIYkw8Oe7+b+GCBxGNotyMkWXpsfwwZ1oNULqPE6kKOJz
DpDFuZySAs6YE114S8NBPizonK7xxz8lHegXlzTtNiKo3gR5np4lc+NRY5mSR8PdHl60lU1upJOq
BzHp8nHUna72QrKF/l8buLMB6Yf289+Yt3f/th/K7996Qjn/B0bvnuIW+Z+H7zfJ5/fPNv9Wfv/8
w814+lc/J/DqixC0JuEKwGglft5yP+9G/4svOVwy4XGFx80Yoo38V2LI/xKevsI/DEL8vN7fJvCh
++V0B2L0wP6juV+Df+lm/HX+7hqG6ChsGvWJb+f+En7w9MrcMWvhumCHfVq6UAwo07z8oIc33VZl
GEjPsgAfZKdiYJ+BmxY7R51QXGzHqPqkUjtOJ3HBxst8XfHyvTbznE+Udjs6368lHk24SMY+Bf7Q
nmMpYZa7INb+3VW/+/n0/Fkwh48RcjFCZASebCF+iaNSDKMb/4Ts07yQ97U/shK6uLLP/Ki32y4v
modqDmJ6QEx27q5YJ/785//CO1AcZvkFCK3IMBS+IBfxRx1jCZqqaKcF2zu7sauW6tjrfkqorOwb
9GtrSUWc0Dm0InNAOKoBrk1MfCAHWH5e1ujca4veb9Yjv2V3u2LxuxVmBuffYo2u2Quc+6d33a7q
kBvisnaekf6dTRJI8zXFNBFcB63HSrsoqFLh1NuLn5e6YIP55x/VO6mRf3t//f5RpSFmdkrqICIG
v0h6ZaTcUWUNbRbsNh+Y7zP5nl2O3etaA62L4WrSd27YxOHo1iO7cXqzNllAioYpefxqxin/plo8
tGfu7JsOEEaE9+MsCocQyGUKMvPni+oPGca/vzu832XGP/7O7H+NJxHwBc/hr2m0Ccdr7vV4Ffqh
yW88b/6EyrXuHD7gzohsvMRrai96Mz+KOViPquDs30d9+LEUY3HLpKTMSfYAc/DmuDlgb8jrmyQz
ZG2pK35e40T/hna19DuGYRSWL9j2n4O1hKKSmukCg/2w92Xp3unlpMmUVOOVKWOiAot8WXeUPCdZ
85HNfXvtMYN9zdDzf1S+cR4aD3CCSgyIa1uLG/QQaKcV4grB5GzjtVl3SY5G3Woi3jQ/TuWjCkfz
vbLrc5vp9aUamvIVgHX54ihAZ4MH0gy3eXOZRJ3Z2aFZ7rq4zJdNwvuaSsVivkBNkzf43Lvrai3L
Wzxi8aa1o//qt8Jehd46b4zJHtS4djf4ncAkVaqo2ejRWeP7DhCy2LHnzRziWFr5ZnTqLtO1Us6V
FkF/TsV9cjOn3S3n3v3chkwQTzWbg/uVaUMsCK9Dv09nZ47OSkf0uyA37r2HgRnWZTnKAyZjGO7Q
H66jODpBYRN3Q4E8z7Y8jdqbtqInNqtf9eKY/SjH/q5RXbZjB3fRZI23b2m02/3FI3F6S/797YU5
wVco6hpriGeCX7sMajg6ZMgXysv1SEOrnGs6TapubA4CKeoHxiX3uPQe4Ko0WW4nl7rLRarX3hFO
wSZ/bMmgN46k1iMY0630ozI/M1VypNfLHAR72y1Wbe8v4C8eG6pff2vpSxReLAC0Ev5KzCs1ISvI
d/S9Y6eFlAI81NCZzUt9MceZO0gVyfjp2XE65JEHvC5aui34vr+KNf76QuHq8Vv4GmyakR7J2j++
O2efEc2qKNwZ57F5YnQcbVPV4EodFm8v2kY+BbXX/9Xf7B9/6klzZofoYmVR4ldqgotcIJxhcgA1
ihiSzDg1b4Fqo98G4NTDmWSaMB1Q7MrnLKvMwbp4XvCmDoP9OjYLtfUUW31taCW7cgyGwZocJYRx
ysfdghH3n99gbBF//Vt5rG4sbzIkbWKwuP3xGrWT0iUtuPIsMcwTwkHRsD18xEvt+2doZvZgYr31
2oZ5Ws2Z6tCP8nKMBWr0nDMT6zCkk2MT32qMgHdExNobsoKKYYNIDk6Ye9sJAPAHFvsjHTScZca+
3eTIWRAIsRl6qFlJ2dlHKQW706ZwDyoPnlsnmryTc3Q5BIRLANfV+rG1MSS1CbZPh/u03MS9Gm60
y//ZCOxmCK5OcAoJXM0x8pYTnFAuYOIIkI3Dayf8ETJ3bO5Cj0N/O2D042AqNQDyNX5PjFouKqk1
nMkUPZy69X0WnSZYka7CvTM10MIXpmNOE9tDVjBCCEHN0FhNPBDzdPCVMxr06zXnm6+pJ99mUoyM
R6sU3+CSTRTWOqc6bNldtJNo78Kw6e57pxy/M0X3MJ6t2Y1bo5wyKB/XiyIeZtzGNWPYqKK3SM2N
fx2H4r7q0ulQC79+k7apNpGNwpuQLts7J8VJACDP7lI2f+dzmtsdQiAg0QrrrMgKsgNkey7aXBKq
8E10W9CGyjsbsy28s+mEqq5VWB0JmAUfXQNDp48kGSuHKfYuTDHZ7ge/Tg5l7U/4QIG7LQEFaHOn
gdAlWWK3ZdnW37yoYoDg9xvtYp4oomS4WRKokRot9yrt9blGHNnjIH0TrvUv0R9e5MmpKlqDGXlM
rhl4w0eiIh1LcNnd5E5YXQVrh70wXM1HwWpzKGXDBHfMK6qVQSdWIBkH/s5hBexIt8/rkttrJtT6
Vo9Y6caszK/VWGYb69XhoVPunds573GXzA8Lpd7IZJ1FIxlH0jVNLnFD4Pj3WnFIvbXedql9izK/
up9OwhkZCNrU2Qs922bxXthGi/MqSv1LN4Ia6K/64C1MFLGNL09Fkzs0d9b1Q4+0fkm4FQhoKl9L
HKlAq4PprpX1cjcaJwGrrOGnYxd5YkQM1vIE1hh6rbajxsxbj6dpSTzSSA/KHjYn9gM4u8wQ+BtO
j3nYv1MLnlDOOou7cUzCq7DoqguWuZOwFQbk1gkJSsk0vYicdOsP+efiLA5JmGFWGzP7o8J9kIsL
AnPdvohnu5HpiT7YxJ9V0IvyLCWJi82UvFs9ek+2XOCJoUhdDy67030rKue+54G5n2g5+oD/dA1M
YN61QVv9xl7MTTajOd1BDI0v/KAQD0iiuIJ1O7yUjXhM6yi4KESHpzuHzLQRITfymtDKdibqGAGF
BBdYaKlvSicOvmFZ1K+O7ItjxbvnWedrfVt3onpjqxrvVj9drjo/QqzvMkeRqEzhrAPVhWhaQsie
9nBw0+gUShGwok1s35ye8FiWpslnq9B/t31MCXOCLAn0KgDEGwlx4B5rPhysBKqBeqORvFAElmWT
x0YevAw0mYqiHsUkWW870VLyFM5gmdX66ifyR8UTv09ld2BpNPvIFXRlp+mdAIO+wXVqtjb3JAqO
CsBhyGNlcvod67k9spvJ1IsycZOcjaY0bNDWZHpRRBr87WzCnOld7jVQi7P/oO7MluNGsmz7Q+1l
cACO4TXmIBkMzkrpBUZKKcyAY3IMX38XUlndmSqrzK6322ZlllYSxUBgcBw/Z++1++vY1PHXOa9X
UjzmT92BKtsslVmOiKPRwqgu2oeajnSYzQm9rDq9TxD58uTlo7gfG1M9J1mFrcHTHd1Yagfqays+
RcgINw4aoo1BUsCUep4+5iEObhtdVxeRqhzTTxGsUOqp+JZ6GLG6dik/BXRiQZ54WJmjeXhOBsHC
P5OR0IngPTTueMm8pj3xQMv7PNQh0p6QK2OUj8Cjo9XuIZuo3G2cI+XaxpViupm6UxsdCXrLcd2Q
1/J5bmY0jbM3tjeSdQyFk2uDli3XZ19rVOp2kQLbiazymha5ne012S7h3kSOPe8xftjTa+rRUdTY
pfrdpIhjAkxsyW/jsNTyarIOH9hvn5SNmUe+ObA44EE8BnMQxDdlM1tqMwwygaiIy9R+bFPPq78N
2PmhdXnWPeBch4Y37VizIeJouaNQn3cDz9q+w2wMoU7xAs5oNx51NUwPmAi7YNt4dXrMpkXe+wEt
6aW1nHMGWWiD47cEYziRy1f5tc1CHLUE1Wodt4yj28l1DqNJG3ziqFYYmaRDwf3aQ96kQEyPI2b0
41QGwR3v8fCNDy8a6NRJln1EUxU7pLo2NqoRipGcKljiTk/byOqA3QcaU0BS9t+MtkYqmU7e6wz6
+W+Hmoexe9Ztnx4xb8sXbZWEiFaFvIdO3Z5kG8t75pwjGExexmzeIIPMPa+qiLfMnSwrCHT1+u3T
ieZ6ySjiqQ1nl5rbBtpW4wJLNzYu24VxgZkeesXZEr3vmacJxx68tJoAV8pJ9x3VB7eGnGYfy7NQ
kaTdnnMbjIx+j120/iKrKtpTN7XhnVJdDNzNKT7rKOQ4TJ4uG99q9edwaPtm29aBfrIxR2P7KeKe
UZ3JuGHrxD0P6cAX6aqFq9HpDN8T0aFQtVEElBGXsxZbuCzTQ9GyIxoKfBH7ORnbU9vZ6lpTJ1bb
QoZInyq8jLfFZCF79pUI3/AIcuqmHBkFTprum4tv/G1e5oQw3oUWIBXFpN6LSFqfJJlsoBnkNOkD
szzzkNES+b4EIru4YR0clB2D/NZMQgbiIQO7vNFt1LTbIVHhQwVCgHxjHzMro6eaFHQCNcJUJBAq
5vmQWNWjRYTte6GkfVFzex4FBMFu6apHNFXJTSwWxspDYuSO0QK6KZyOL06Rt9DFM/W1TnpJWBy7
KTLui/kUtkV+9Z1MPw6F7V4W7EEY3pBqFb3T3oykHOzHMFx3al0IDYNK4oBF0/+QILBZffSI4qIr
9C2JVfbOj9LiG7qjHa+PY55YYXbnzAGVih7gx0OD/F7N9XSBb2C96ASE9zZZPGcBzt7K9FA1evi8
9MVaqqy+txE35VVHeao2KVEiUAecaj62DWOXQADos31Nrk1VL8XJ6xNY284AAd9mILDKduSZkCuY
np6WLWdbRhhXtCejlbHvYz4V069usAomChzRqHmmG4Bq8ilzW9vbEmCVnGp3iS9uzpO9Lcz8Ftnu
J2rMZz+JH9vETlF+6va2my15xF3x5Dq+2ShnPtD8aT/imhSB3gcKmXDHX/VEITWrUjyKcaZKD9KW
QaV4TEYr3IYJe0nh4QnvHOaZheFF39tqusa9GYAjZvW1KxcCHKos+OIklf1Q9mG9pZXsXLM4qPBS
wk2UKk2349zGl67Io3vin7vHKmmyV4PxHa+he3LoDN871fAOBqN+a5VeYa8JnHb0WumumPv0FEbd
Gy4u7/MwiZDBfNx+ayFv7EA8dNwHfYsCEus0hWHgHm2BojRIXd6Zff/Yw7iDrVgHtAil4x9rpoxc
fedbWqnX0J4vCxM4ohja/X+ldVyPWeCqjepIdjCoJerRLfZUoq/rRD6drauVQ6KuJnZsjmw/Oq9/
Cgb11c7lp8qwpjeWfsJC95yL7CVJZvia6budWK+/7cT+o3HLS13yv5+b139CY/3vkFnHX+sVOdX9
/KvWo/lvzNb/J8wsRef43/fBL3Xx7X34Uwt8/Qc/WuCO9Q+Gtr5F0AZGN/BJ/5zH2KjTJX+Ii+XH
yIV/8nsH3A3+AUcoDGhzKx9FyRpG/09mlvqHC0QrYPu+goKo3f+TDrhUcu0v/LF7o6TyGQdxIFB0
MCn83H8IC4cCmnva8sytGUU57l2ABI9Z3ggDVkQ24ujo+EHYLg6nzJf7NEeSjP2tv1J2ldmKpreA
/iHZQfsWJD2O5Tkij8ZDoeYV2UEE5pvTqrW1TtsPAynOYD+GQ99N6s2SeL/qVt/aeha/xOUICyOM
sqfFVO7Or9yL8kR4pIzqbiysX5DgBXybcbpIUCpep7+xDBnnkFqTHjcVbLyRPfZgJBKNZsXkpjEd
Y9ceXpe6jO9dRVyOHzujRRsAJeNOxobQ68yK0IYh0BT915qWWvKSk3yQHMah8k45JcZWOVP5Avrk
i13rYNqw2ViBIdKW5S5sQA0cpAmtkxzg5GyqmfhZO1YkD6fLHG7xgM3AL5q3fkbTfLTtOXrSNY6o
vZkUC1wifLJ00gmXqBiQ6HtU4Hv4NvE16/pXG2XPpyAe3LvJY36MO1TylzEO5NhBEc23baotigVM
9UybuWDvRb5qFNvaMnv6n/61MCXaC3+KvH2eT9G1S0r9gbcYyQObHPTiRMT0SkRXwpETQ/hAqF5V
6a18IATCggCkaHoJhVSPnYsceNMrJb8iJqdXhwYupHxpOjD4rgMxaK1cCytkpzYM4/DO6K64S4j/
uTFu7AqyPVRLkrSb7ZtAm69sr/JzNsA5SJEFfWEWjTg9zle3ZIvPsSQ06db0aGGSrBVXmtbecB7D
yNz6Y6lIq3LcV1jmp5Wqse2JdEHkO+fNvrVtD/j9A8tqPG90ZcJd3qvsi912ybYYsy3EUPvCgjor
QEhNekcXPz1NBohJllMbQXniiosp3UFTYYCDE/cEZIpl3irUpuly3AZdGh76duo2Lv71Q1cOt1Md
fIo90MPFHA+b2ar7japG2jLpcFCtu4ub+eLltKhSeqj72s9waY7qiPwtQs1IFAA76W3lF5vWyw7u
PCcQCuwRma33GEX2ozfF/h23145GtLMpcgAlwBflBu7UmuSzRKiYl8/xtNi7tOZuSJZ5PmosXrvG
xTTohUylJDEbUFhL3l94CSZtpWcdZ3e/DUzyx7EA/TADC0LygLnT6QD5V1Hf36CxjveeM4ibHg7D
htb/swKGfMQpg42VOmlXhFNPMVi8yd5s2YrTFwllsa9puO1HsYqzSzFvDE6CeDd5kmZBEZuNz5fg
Is/Q4nilz+l1niLSGkDS1KYfD5aLENe09JJdRIIFM58qfR3RBZ1HN9vlRr76c+7dmYaRSRXUPBCt
jW3YV7Q2HHJasqXctsH4sWgfIaVpX+2Woqlt/MfZT36JQ1Nc6qbnDinh9+xaPPGbYZoeE9w3D1Uz
z+cYn19QzEAtPM/76A16uRh7TIyUFPYmuW2nRgS4xEuHJ7Ditd4SksTuCciZnZEOgD1x+q6iFYxZ
ehI1+2Amm7Rpqx6xWmQIKFUBs5YUqt3I0HpZeNS3PLxYPRG7uwm5gaZ4nRe9NseGTpPOhCP0WgVw
3GV+V9RE8njzGMEhK9U+dosjZOx8iyz4cTFQAwRcIIDq8a8DOPmbAn33ScjUOxaWJyzyU4k01LE/
38u0GN+dSHq3zcqs1gXUH18H+wG1T31Jx8WBmsoN/6Y0RoBdRqbVc+8zeCdaZUJKVeVOfKD30myc
xpV7W+XZIzeKrfHp2p9dizAkGl3+int3HxGSpVx18qtu+qLVb1oUEQtlAkzxoFhFg32pM4C3RABs
bBFgyJ78Qlr7sV0zFxbknJpn41DXiTwXLnr3fpkQzCez3ZHyUeP/7jvvPY6T6LDowt3bSaVOfk2j
AR0aNbOPjoslq7TZQGCjJ3eorOERRSFeXKPb/Vpu8vKjoWVyn5lTE+o7UeLITmA2PMUGSvkQOnQo
mAPSZhpjVN02gVKtO2i2z8J5ShMMsJsJ2xVka4Nz3psX/9pMQ3hY2+iXGP3slhkanqFFXbq8/WWc
z6bgyBVgcEcinIVgdNGe98AAq963Fj9Lt225hUBYXBH0uNyBERkRTj2RcJeDHWmQb++CwbN3dpx5
/aHiXu1dvcU8JT5VUSxuEqurH9h6qoPM5uhh6VjPIOns0Wrs7AHU2ErUTbGubzDbX0taJDTGSmId
dHPIjaB9ue7VC153QuyYA6/7RIM4u8mnu8huskM1DDYFQtdsieu98QAsPa1TTiQlz+kUf6QBuIAU
s/Sp88P2qJjbIQBENrpp5yxcE4Xsh9Dh1psTfc/Q/oFxvWZPxtCM4tt9zsjH6HL5nYjE+k4LU3/F
gV7tfNkQ1EMgYjAlR/bU8Ai5854wJ0S0v8XyXBnmGcvUJ3dxVYmD39n2KaRJdAfV0XqovDK7CRRe
jKLgxNtl3FyzqtQPorA4dnCXHzJo1k1/BF6gBkcTZu4l9cMXjBH1Z1sShed1SLcp799atMcbt9a8
vyDt0a+CTIAVLjoNOSq1YdLNYzO08XOxZPHbPHXfcc+Q9DaO/XZiAnuf6rw5JCFa9aZkd0a778lM
BHy5rOcn0HfpkW6is4f1UnyYtU+Dybq9aRCZktLYgc5XyZ2DtGubQOraOknynohWP1uWyZ7zfNS3
HgA7nvtqOVtY8TaVzMaLo8g45HyoA2Lsz0XKc8BFiph4kJC6YcEK7iKXUGrNjrC2/OyO8T9bEviI
Zy8vzbmel+JrN9ou7MUZXjUTYV37b1lcHYrWGW+MbNmOQ1l48E007VM2gXv2Rv7rOIbjlY19cCXD
9FUGKZJrB4MBfXSUeZ77JOYoZexm6hMem/q2ZVl5ppdFDLkm4IxN04RxJGgUTZPFTz83jivkrufp
UMcUKtKtCCOMsL0QezXnqtqWKFIAyKRlvevbnBDpsWJvTReMSAJlJQQptOH70hKlIEeLHr+9BOO5
LxiPCWRu76Nx8mCTzd3whW2vevKmhYevn+q3slTuAyykYAPSobtRyn+de4Gijrf5LQ5vqDxTYtGO
kDMJaUgYX4Y5iT+PXmK+51Nc7XXfLbuSXetKuBP5PY3M5rQE0/hdQ258MnLdocPrO2KUmPcJf/2t
9IfmBu1M8n2JvV/xTUbbCiIcWWOlh4sk7++sePSeekf1e5+VH4OVxhhqxrLCeUi7dFvUwj7NrgHD
t6hAXPrEq8EUFMp/gdPJBc9GFkHLKerN7EKPNDQ8DhVtMbXvFVsGdH1Zdo5UMN0iH3RugKLeT+nQ
YohnZRShANJd98tBm9y5X4Cwfc09rTgiNphVv3TIHWdCKNzFSg4pvW6E6uh9bjziJCfoc8Dn8l97
UKLskR3vrW9IlOL+0w9jgGfKN/F5iikXMr/uiGjxavzbNS6EXA2vOqyLgxukn30vmPa2RD9ABsou
ToLX2JBB61pnBo03yjO0HGvGh4nd6aMeCYlHqY2Pq+EMWt1LNcTPDZFcXp1ceN/Ri8+Yygz5JiNf
YUAAQDe5RjTe+8cYGRSy3YQJfdWh87aGE0Cd9zoQ92nR4cfs63ALH5A1qWXA4VJTbkeLiUNjS4QY
HfW17e87TDdV2R4pQUgq68ylzRx9zDqD9jpxMSrMeXmtRgdfvBFQX/j5W4EZk8qnkAcxS6JFLD8g
f4sIxjkKxQEFQnKhGwplKmVoMi9VeEo9xuxpS2tdTZJFLpneFLPKDaUOFLPc3KFdYsq0yK857b1N
ZOzHNWJ7Tw952E+Tsyu8Yu9M476x1HxAG/pYWfmwt8D/gBiPvstM3zRJHJ4jNhFbMTvlcwIg8zyP
MthMYQyEMzfFTZ8z2evHKMSPB40lz2BT1Qnt6GUhDmKyo2hf+ARqKiluxMT97eSRPhm1VHeMG+ma
KmW2oIk+ZMJAWuIkVbnT7VtVmZ29jPldMzhm27fMAzDokJGrZ0z4M1lY2CezSymEc2Ul/kQ2Svtc
ZSo62r1NpTXnaE5mBl1LPe34IV7oxRqfQnl8p9nqbdqwL29icECBVTCl9aeHoQvCEy2blyKxJXd0
eGqx8dYI9sdgOqdRk4A1QxDe5OFbz3oSOsK7ky1BUqWLkhd+Cr8njgea/olD842UuXERLKD1ABsm
ESBAQ7KiG6/nLIuUSWtFF9h2o2sQzJ8DLyEpk+XZj8Zd0jr4Cj6JJFmbod0p7RzCnErl04t36mPk
eltajMleCbkcWtdqThMl/661w/ZUzPrVdZZhWwIfPoVdf0CxlLwWIi++hPElDXpuF02/i08y5rbC
+LTrvc7eRhnjxCKM4DA55oAcjKwrfjFqTd42zHFiLomESWh8sW+Gmktavaom4xWHv4sapTnVTNT3
1kguM8l2o8fPsbU+EkHI2C533oosgwYGYvSM3WG4FUM/suPEz+zlNi9FKgxYDlusgjeTnx3s3E/w
G2XVISbXEM9e8QIAfE+0G3i5Mjq1pgPrF/XZrquwk8lY36QA6nZiDDC42m2+a2ab1GY8l8cFK+lm
cjl41vyzjU7DqfrqJps9hc+TbGigQQ2GU1AStqweIAq1QPEH/8QEoj7NTG1PHrgvVm7R7m2m89vC
p1Ze9l1czedswsNPuxE0ksi+TYnz0LmHsvOyB2yB2WlsyuSUd/0vrZaC0EDnS8N3I8As95CKOfou
LK8DvhT2qhvhqJGzLYn9tnAYRLx9yW3xzIRX5Ate//q02PWJ+SKdHKO3VuV9q/vyi/Btwz9hJ2yX
5FHXjb2t2UPknbub1WUcwvs08D45U/BBuGG6n7uu2BXKI+AEz53JpstIr4eWrZw2HrpJoIGKHTcJ
ZY7mqcQGQXwXDwSOM2u6hZDZHzAOOBvLDvR2Dku2EAOOAohfhgcaEtxsWr3F9YuXrTLlbWJZDKEU
7VSvGLZZb+7l0n/2bSa7YTM+Twyp9ry8sNCR8LgJIQ5XVoOFBePGVpngkavTHTgLuCnom2D9hGsU
LOfFU/scAMrJl31P/6BttqtAgnIikaekrjGn+DPecnpiv/BE3KeAteppOPW2z6jQDhcqyjW8hzqV
dk3f7DEtmm1WdrdF/xaEeb4zzLwZnDLjmcIFNp9keBIp4rQTcE8WUENCI8kZa+yyvpUlo1WRCMqZ
rmWj4mUQzAgrdB9nVmrayDcSENEeAzKgMNE8GESSpR6vcTGw6+O9GTB2rQPcAlHkjzesN/HOH6ff
2nX4NDKeAMADaczySyLLC8zTC4Y/d+OpZNgJen6bhfEkxjAZ7OVcu6egVHprm/KJDJ4Nz0m97UZD
LuGYn6SKrmHIoCph8vmh7azdOEajadNZchICE4PPJhYRhj43S46XSy30KATfbVIWfOyZJbNSFgmx
U/XFJCNbjYxTl/auuJHC8m5Kp3PpsYivkuETCXgQ2fw6wYamiWVKa7s81pIE+VQtBAJ7sgMq17ED
SPvpGi0WAY8jFns2HfmFMn7dkTrP3LmPQTAc5jzqL7+hGicdo7QRREmWU6a3SJBffB1dRoQVUa2+
Iv5F/CSeSnbkp6ZPn9QI4ph92FOb9M4tYDTcv/FjUFfWRpblzdy3hEDFb8iMv1kYng9EUzg7ZBtQ
Espq2JQ25HQotIZtfJCfvegRDWVJlTpRRZUlwZstR8MqocLG5hLDMkyQozmIZ60suLhDAXYLs+ai
q6fMLl/i1kPpFHAozIQYVbBHyAd0RWb6ZMIGT9kApmiqpoXcQqYTftPsEr+4hknqwfhcgaPugGhr
cq9Okt2A8n71R3PELIjFtoofCixGoCM9ohll+H3NNQR0BIwqaSgvzGe6tac2Gq+LZZ6ABhNKXv+a
l+N75w/MnFrIBVZsGXoVGZ7G5Dlbgg8XQQs6DpCsTuDMOFad8DCY+B3G22FMOAu229y0rXPUmQ2M
2zU2/bucjUzCUK204scuzXl9BuKzCYovnhc+0Jx2d5xFYuviAeO52EHog/KZlFuR9Y+ixxOfM4dW
SBCRTq6kV498EN/D5mfPUMuKJUckNVfX3uDW9j/Ndf2dqSNrke/gdU7Kh9Cr0i2FXfGAdEscHEIt
j4lLt2Wx4x1dYkTWc3esdVoevC4OD94MRR+Yo0pQNMaivbXS/jIUq6srb34lxectbvE8Z/b7XOYM
/CO4t8AGaROm/okpG609GmFb3ubNKtpetmZGy5NOXxgCfCQ1riUnp2JM+uyr8bXPrYvyB9QnOrKQ
ErPw6V8i+EFibveH2CO9a86C8zjhbly84bGIoW8nFmS32uHGL3CjFbRa4LPa9R5WweqegmtoE0RL
rgON4cjJJNpXUW+8Aof8aH3JXYqpiDy4l8LRb2zbwh23GqABLP5NLZ7rxf3S99VXHxJHLHHueg5T
KzmnBpVzgicSwOEG3eU30GcjpEJEXTIBtDGWV2/+TSfFfUvLGtmOrB4F/3A7q5G03tY+R1Z1Uyn4
q8wV9Nbwcduqwr42ulO8h+Up8ZfD5fAIMoevJJiXz3AQOxFx3zTimwvRemOnKwgjmIat70CG9uqs
g6NKOwUxHrJjl1LAYWMOQRg17vfO49NEylutKIJTzEO3EQXhvfE4PxYowThS60iL6Tmq2mynw9A5
JEQrbbuM/Kx5DpvdqMV3jKNnYA6/BnridSIf4D6fW394j4MZTeDivKW+XW9dJ7nOJO+0IjkNU38r
bVily4iBu+g5jzS3h2te19FJBQg/rCqzDiV6q51fJusMHMpOSAdr69vQMjN0tLT7sa5zr1qAhwsh
Txl4xbcsKW5nbX2wuwbCYN0hOT0mYfuQxu7rlGMlNgYLdFpHN9DbNh36K5l+ldhaYS/8MsRcreY9
tcNPQTl8MW7kvZU9+QG+v/g30uJdBCD63DdJBi7GQvs4D/kRXzbTSbT0u86vTjgujlNPDLrtfvS9
fCOpPDkxY0Lh2wSnRVAO1L8G1Fl6zQhkSr+z2/lL3yK7AJr4C1tJsqAnW+1Eg+qPJle+6+MKix81
2+g5qAf1V82rcWf5+XBTOD4HIG0A9M1o4+kI1cmTIxJko9+ztenblO3jPAj688VLMDqPgRa/YDYM
CIkR9d62egYVRNRvlVq+EYbUXCIjuA4DCEzAe4EZLNjREVbThIDEBPYxFxD+8LQEzYaZPFDbOLud
ivDWdcK7Cvn0NvWXz/Uixo1dJyGsfd6OpV/C1ChF86u/rJluCGUgrqiru/Jwuih/nIae2cwKPxzi
lzpyH8rBfZgyFmqZT3vTWVsVjMupKtW1r5EPVNBhNyCPXGbnBHzBKCpPASXHKiJET5VSq6lRPoJP
xjtJNpMzJtluSLudiiibrAqoCAoNlOwdHP/JQwhoBV34BGwDP0M11tei6T7+88ny/25s/H8NX4Zf
7i9Gx7fv1fu3P1n51p//MTkWCleeQ5gRCDkVYu35n7wlgWr7v6fFgUMskxUE3EPhb44/Bsn/nBbL
f6BuB4GG7w4roK3+k2Gx++eAJe7OgCF2gP4pxDNFi/enUXGgF0vU/ojkA6/OMn/QyarIKzVdZZr+
tYSi4ZHn2Ewj7ma2rlJXD1mcEG+7K7IYmd/BWErNNNttk7HyUl11o3t2Y4Gp5th7SCLfiz6vEfUh
Hux1fUV818b2ybG0DLvz2MLtLS9OHOVoTIPFFwVjMbp06TOqJJePUbmYNcTfanC7Q9QODHzusxFn
IxETyqcReR8bYqbJgfhxWB2xHHSu3Uy2DtsaIWB8PmOdoA2wnRp678SlVh3s3E0LH8YlIS2SoLb9
PTXNgntcpHiio8sfboCHH6P3P/p1flK7uz64OseXSAMUxjnpO1zOP1LhSnLKNGtF/AmRfjVCFFs6
41l7y0bRX23BI8FuYtuERQ2lp1oml+mJDZvzkGs9pG8oM0c6YaNKA05JX8qoKndDb0egI2MuTsaw
QfRx2G5aZ1EU+EE/QMVldB85nGyP2oQr4Hp2wyxSF+XoaLgufo0HvogHID17+NwFxxVbioJ3H4vR
TsJjh8DYqzdhAxfK4IeOdF7vA9+2/EfQdTGzzRwQj/8Nh4qsX13OI0dXCWv9hR7Daj56SmJG1aBo
YMFCJVZljJZAkCnjPwsnX7m2foNUSt4uDkl//jGnNnHVgSJV6fICDyrT3xAgymE8LP0IGWaXuUPk
gyqKAl5sp6bB/m/ugqmgcDjDVqWLcecipufTeEUx4jo2WlocAi2JyRVoS1MpqGIGaz3+dBhSvnaS
2ar5sfz9W4/Wny006yX3pWe7IRYaybtwZQ7+8ZK3jKdRSozt2+K0zHnPjnKjZbyxstF4DHCZB/XJ
HlM1HZczMznyzZ5Fn499dpKo1L38b1Kh/swe5XCQ08lA0coNlKeC8KfD4T3W47+botcOWQu3xpRZ
8ZTspDfOotxruDWcKjOiI0geGUlpz9zR+a3gb/31o/CT2249EFY/GIkelmXOzroA/vG80IAH66o7
/9WvczJl703LWgPQoM1Tz30MuSAR8/mB+xEfug3pvm5JzkKz0u/SOXARfSMKXv9jxjkcwQsNxPnI
KzXZ7Igrpn0TfNROP8Q5QLLIyS9BmUvv8a+/xepO+R+FDV8CaJ/0LR5nnCsUDz/ZMzH+sDYpPb+S
0pglMKDN4nAa3YGAh/mYOF3jmBva5V09/V2EqLSQF/35w310RAw2uLWkbTk/r9llK90hWZz41Su9
YY5eBlPmfnNgRtpwDSOHZozBYmfWZ8CtW6os0gs6dpEX0li6yrnX9jLxRCCkWZ9UY4ANrhgbAHPc
F7EgzGfXJpJYnWsNxRWsjjdU63IymqTmd3q4cghIgprjswoDfTPh56jMs0k/6SrMeIrdpC2IgAgB
5bjhweENwEOGVDXymsNs12p9cOk6cZgzall+c+iw6bD2dIoGjohgjvWpFClD7DWWZvK4+IiuXH6y
xSbYd9RcQYLBVDfD+mw7wIH4u+DHb0E9sP5qKr2U7zW53bqwTDop+cOgquL1600ESwOUBjjcfEx1
1/Dhbi2lm3xF3zmMxH2TkjZq8Do0nz5YRGHkMSlZWKn3i9UltkY4b3sY3DTaIl6ALWgqrIg9syGd
nud4lJ7/mOk055JU2scp+6hztEfiHXTNetoL4OdcvAkq5qQ/G9kX/KEzV5zvT1YeYBK4KzK7zvNT
Ftl1NrWbRfA0sMAupudHR12sRx24keZ7oV434tk1/bqqlT+OsxHpKJ6xY67v0Vr5MVW8DbmylIe5
GK1OkgnLbCikvxYNnbXnde40H/S+BJfp918VryGX3lX9WFGnPq6np5LEACYFMVwPeElQ73r7ZajJ
kMEMQP5eVnzqzRgQYJD7ZGtHN3lCXAgH3A+hN8C8mIGiPlYRCuHmb1zTvzGM//RcInrj2eMVxKuW
h+Oncibx0Isj5OyxibpEP22jZQnRUv2+5ommnThlnskXbhogGnhRGQM3I0f3+484KXiYBlpx2YtH
TMPry9qpURmlQJv8dnw2SNKxLxICmXNXoRpenzLdIgs8qjKL18Zx7kCpe6YxqogMQjXT6Vo997Wy
++XJwigaP41TpibvjnES0tplo9ia+sMtWdbrC5QAEDpdzMViPuDH/5EODkY0dT/udmnmte7Jgmxd
s5VrxExTJC0N90E7Y/ASD8yrCwvWHwOnuk8+/f62k5M9840B2mekvDQwcKAHCT1XXA9ej5RVjD7S
mP1u7GaxZSE5SAYC74DMtR3yMJTk9kn2yuYd68hl0Pg/maN03o3K3RhrQwmfpJqOJcMAB18LgmRO
t4LzwK7nrxfgn5JBKVk9WNY+qAFowB4r8U9XWgOZYU1S+TNBSm7N1jkyM1WgXXFz2uTn/VYaRq5b
ZpDXp7CgPRJg0gHSjGB3ZFWGpG8h7P2bw/qzCZPDol6nrsfRaIf2vxZ6S6ptxaS6fSUMYuTLL6Ze
/1N0TdSFl14bpZ9YfIOa9bq3umn8GkLL0vORofyYiK+z1QMkuIRyGhzvaI+1aYJthVKEtwvt1Z6R
WAOGyfUvYDc899zGGcX1D/D0vy1dfv4SbJ+JQiR/Ebmq7/2L939Soxi0jT1Kzm0TY8o30xLTh8+p
bVdVSJSpxjnbYuxHfWxnaMj2y1+fx5+qlQDVGjh2T3FjW+vD/HOR0LZSjQvTgLgmdUR9Gi1c0vNB
hLLklgcilJuZVnELHHCL4Wu9uj6aLUi0/+lxrLhEmM4otTHW/rye5I3tll7T6Ocfa6OtunVB5slf
1TF9ZGEB2WP1D9cHgqeecgQH11r3/vVh/FRusFm08GLbwOM5GggFP93sSJf6NvGcjgvSCbgMaP1D
IP14LAewld9JQSi7/DZzJ/KI/mbr8i9Xgg+m0vERNTNad1cR9J/KNXLk8po0vOdEYK9iGsbLjEXK
MInmP78vPiju27k+IzVdTQSRVEX9N2eA0vnPVU8gyQRQPFW+ze3JNf3pHIzM5bu8DPVzneDrkffO
jwcM2xhX71TQo8zkEd5cy+P2exFTlnPFkIPErwz8QV4xX8gOEscRS3YOQC6/pEPKKy/p1fpCcLX6
7Tv9+MWIcVCqncdijjoG+8mkoHEkDRLB6SVl+DFk1z5iICiY3xI/bJ8Dl3m+d2sz42IhHhnLNh8w
UtfCofXnWrQ73Cdx2j7F4f+j7Mya6zS6tv2LqGpmON2jZluyrTg+oSTHYaYZm+HXv1cD+eqJXeXU
d+Sy4mizge5e6173EOi3uBYttoh3dEgFZqa1EVF0XrJEWFxKurVjfdjCnsYqexz1SbVt/xgWW807
Mjdd5HTh2GTdg3InOwX7RmPMoWFaaWzjwsgm6oYXC89L+YXJARDlvUmYK2f8dgJK0c69X0PhzXv+
G3pVCH8XR7q0WvdQF2kTL8KMMHP8w3DdIn+qItmb02NU4AlMvEcW8x0vLjMN7nJbl1hFHPo5ikR6
icgXUCFIbo7X6MkJqgkcOigGMOEjdgxG/YX7Ijlpl1Q/7Av9JFK7+8V1Ey5BbjXLiKWtCzFp6f1k
Bk+tUv7bYvUaTiCkTZ9XtWJA1NLHLQ4XVgTuQhvoBW3CL3OnOeGfWFurSiKry7/c/weTZc2LUnHm
0kxSs+kbHNnk2aVXqv+UGrFMTEoq1TsaSBAZhpPlDQe9rgCrkXKBWhTNC38QyajfqK7ydKHVT17B
eVrUnPDizGyNLRQGw9qK4vlr8HHOlFhte1lS7lVyIYlkhj94YDCXF+rr5Fv5HN8Pg0x7OOdF5kfN
OR0k9YggY2jJL53CcPfvhjg7fjOF48w9MjJENODvWR6RpslwvqeZMmB/54+ejWV7hy/iujQWQBn2
p37J7bpnWJGUKjAe8ORDPJiTED83OjcRD8jk75J+APYtkxJMTZ7hiS8Ys7Yh1pAoSivciOObMqgK
2RHlqlL2jlfDEYtq7oyMY8k8EDaTUWTDqLYFdh8d7o33nkTGUj+V0TyFM7GGDvFMzamMCA9KrqLw
Ul2+Mjla0pMBD8ktb2FL6fUk/L7nfpaoxl11yhRMP/tImYbz2gk7kpwP8oHzeQB7d7M/b9MjWQNe
3FZOOa6vf8t+KhuDoXduxJPY+SJN1SX07zfuX3bPwKJEIStCUKqgyf5p02qKxhwdRHsv2/kBYkBp
Z/ONpmd8jRWnl+ONCdeOzWBCHyl9RAXvv7+GXw6PwNfHRkhlAthna+HJ/+7gTYoTpWoN9SysoYAL
LaSXP86IbZdXo7LpdS5VmBQca7//2PW7/U8tDkTjMWT1IXjZCF8866ceOfNK8Cr0VC9JisIxvppl
mIYZkIcFx/HMjGdMukfIll0ojqaZNJAIWYtwpe9DhrrL8iWE6jhgI1YvPG2oSgV61IsZjxSuN0gZ
bZ51gucBVR+7GiNtSKpFo17iGVVrfGgygY/T1aqdNseEOfFrlLwWrZ5ZXFO2rhrSkx3ZifiPHmS1
C/rf741ZUuiBD+CeBDRAqsS/77fpNePIqG54CavFM9s3aN8tdV7adgPP20amR9dsBiPew1dyLC2N
XaLDM9tTynrDm3OKHX4GiqM7VVN0PKianot/IOtpRGQgoPf0OT3woEGHbPvFDv7cWXvXD+bkjOcQ
lqgZwqURrK97HyehMj0nzJyknlWHM+VLqbqGm90TX8iVmDY26M6PxjeICbwn1Igriet6StpTlwKx
jHeoceBRnYWRt8iGzJFTiPEf7KiJmV8TiXBIn2FQANzd0OGHCmIupy/0/KYLB5NET5fzhnxX3DFm
/ZSRgy/rd+9TU1xYu+V/+iT9XMjSAKJp0R42Qtsk/Qy7Zlh7hui/w2fbSZWqv9LR59Pzktgxa03X
LOzeSabgLV0my9Eo8u/XwM9LDyQUFxqgLleX0b+Uj7Jhr4XfFzwDMBfLq7ut9Rn3SF4BKykQ/R4p
4NkT/r8/1ybXiIAngp1d8TPY59ajl47O4jzD6+VznbrTOO5oSb0/dpMNlO4jruVnv//cn3KlKFE1
zI1XgOeEesjxc91eJGlFHsOyPCuTV5/v2BP+Q+jiVq6yQSWWvMOD3IcNNtON1+7HpqBnQ9uUJTPu
nrJxMr+FGokF4HywOuqgr0AMwTgO/1Ha/6SS41ot7dMjBL2G4GJ/3p/CSZBNy5D2eYqCgS4xyBP9
Ijit1wXfqAGyODxZWRm1XzLVgdkcq3iesu/0f0Ts3u6tSFSP4VIfk7Qvsgo3/tpA/96iTuFG//7e
/oQnc7n0Qa6wubuBZ4Hk/ntb6RpoIxPzwI9QCyc2Eg9NAm/R5Ngzf6vXgyMd4bKfsLyzyvkqWowy
4E1ZdkRf8vuL+eXFtixMaSBl6LdaoDH898XoMqGXYO3PFcGUrCUxOLq4st2OmAEMFBYOuK4a0+X1
959r/noXiK6iG4Ltw9L6pe0P4yle2tZhp8Eoub+tWqXh16qaSGs/Wr2r4cNFykEFuvZMZP6811xx
Z+sDow+7iHJgDGZdWLtmunDZOyIHt8jDcRzpvAZCLXLnhvTJ1HzDBXpmKSkcHDnmbvr377+Uq0+E
f50YMGQ4KHm2pq4Xfl6uoYO7gKsy9bwjsmEtQ+/DYDZzkJyZLns1JFnAzKU6VbnX5PFNWpHkXB89
UehRXNyN2K4f+tYyKQUVfUsheY+Bq16W2vEjMlOzwcNdT/QdrSsxO2i180vjTaIwDvAN3HzAPdjx
cvvq9AbF7xdlm0KgE1yLBWt0NUhLLoieHLSAOusfNMPdn8mCdynYJHnF8XT2Z0HMBhnzqeMy9a48
oapzkSf4SN4NjeqNTwvmOU7/vj+OZVYakVqGWT+4rqsksmoGpTLmy8WFWbQXteHSIGwlb/OOJRdT
whEIi7AuJZN9o+ZMeShsqa+PvAt3HnFGSYISqij+hCT0IvwSpGZQBU9Uw0dfmSmhIr9/jr+cNoxj
tWkh+WOW9eu7CfUuXhwMJp9VBd3XOi4S5PW9SAhZZVhJ2jkX55tF1N9CfXL/c/P99eP1ojBD4epW
+ZfkKWqtNAPmr593KJO4OWw3jjneN3x+uo64HPjUXEURZzz0//j61i8X4LLrex7yDoeC4pe1mfQO
lN6lUR9jL9ZdVVZQv4GR2vGQDUd3xLAY1ebAlHe4b4AceIDW4vCOnI2wkTQVe29mWKPGDaHV6V4w
qg0N41fbTGAv52fs2Y1PUee2ApFlFashI+Rx/dT9zSJzRM842njoS/dmxocJGV8o+iHzTr05+wb6
qyBi10gPRVolpfEfO+QvGxW2u6FtA5joMb35c+kxFdCYO4a3H/ctinbE4ZHvw2qbdhV/xDlhD/O8
yuZtmb2kmp7HEnvC99+/l+5P2wvicsw5AkZGvhU41s8Tt8icCGWdi+lzWfVGjD6WFMDmnfTtgq06
DHgff/95v2CzuADzbXDT1FMytPA/Vf6j4XqxjCC2QK1LMewy0RgpG9IY6BUlIywZ9TY6PgqGvuuj
hiE0ex0ZS7kAoyB7BTMa/vj9Rf3CdGBoxy3Q9SCzgV+PrG4qeviAZfI5DmO9k8x2DmfukjNDo/zd
CrSRIdH0XBsD96ScIKsCE6/nDMeakz+ikB31yQtGwW30FpfuuksN/fS2jbJES7q8+llnZfV1wQYA
1dqIXQo+LWQXMG7dCtCG2plV2MGunp73uVZqd/o198qSVwJ7FioP+LiKjJKQNOAYFZEviNBqwqoX
8xGKZu2eOtfWS7vx04H+tRrSki4O278V52hDXc+aZLVwecFg6GaTYHq96n5/Z3+uBVj0DJUZyONp
gB+p+Km/HAjCECFzgk97Z1m2PpGmMhWYudOazjjREffw358LHvyvF9slWtL0qLBhDbPzwIfR5+r/
ZO0JhMO87cq69G6yGJBiUaihvovCEHL1gXidhT9g0xKAhG18CAnwDCknkR+sbRDi2fRa1g1CA9N4
NweQBpDVOAAF2Oc6+8hSodEeFbyqvmyTE9M/li08VrjAj23sj7M4QrlKiN0FvNeT2GosBh++DHBN
8VSM5NIyY6NpmhFGbmOWAiIcJ7ajiJnGvSnJW6zOBj3ofN+BLVnUFS5YI145proiF57Juk6yzq0f
pQl1orwSINdZb0zICwnZ0y1t/xXZqMth7DvGgENohAudIkvEipZEXJeBXuhpFIyAIFIWSU0OeuXm
eJ1dizmsokdTnxC0B25ojC3ydVWH8xN6E6aqlE3pwvsDnLnEOUF7TOznW9GxRqaTjdCZyN9c9hrt
cbsumIw/5hn8C465TeIU5vMUJMZnB3UUUcCMyNu5uOQAOJZ/TQO3YLPHabhfKMiWHjb5OVVdZ3wK
xp59qiQ4lMUSCSP0v4MXJRnBIREhYAdCn1jEJ/Swmhi/bJPk1ANK5EPcCePWo2XMlLAnhTK1iTHX
QqOHaBA2Xmbfoomdh/ZzDP6S2XeiCWl6nxeME9MGuE/6OE+57lDnbzgYjeIdkSwJUUPdmmZ8xHOh
GBLUX4SM61jjdfzcr5tEGiQDD6TNo2HOH1RQa/xvg133mXy4DbQJltCsnL6JgKDVInUhhB+CRrLU
wEGFuskYXfzPAJZa9dc2CYxh1hufEuyeOERJJ3BEexptqZjDZJgv/Ve5Tbv47zXGSQ7RgZQJ6Gp0
kjQe/15jLO0Kc8/avVUySW20+DUuUdlnE4MkBrslMUM3eMKHLkTkQlZF2GIpikDIvxkLZvmnycQJ
+F6iCSPBCXzvAWUsQlZnMOPPRTFAGQudMh4fLTxh0WNPjncnuAcDi9lyCdK5C5oJCXiOFKnvxGlo
+W/JtbTgcn7IMM7r7gyCjOfrAKCDwapM1VvU5XN2sd10LM8YH7UvtEuphPTZkyjYLgGFaS09a7z1
ajEVF5JdQlKho9hHsdNPfuyczD6fzPswrOonnPbwPBJuzPtGvsl4GoPYhY6ZBDX6F1eGd7GrugC+
WeU/0FzgkzcCmwR82dz/VFSD+Ti0DnZNzB6sb/g5p3fEnsB9TQc/e2pRcZxwLjNfpxJ74Lxv38hQ
bF4N08qfCodIHeT2TtrDLI8JCFfg1QmT9YeG48oKsIwjVDA8ZnZbduIBDM74K1SxTdREVp7mKFnO
dc3L6mNBdMN3NcFuaLIPknnAZ+Ij8kMXEkUzDOHyQD6jNi0u/PkL7m3LpW/wVT0qs8DWOG3qj5Fd
t+RqxQsxbD2Kz8Cwr1Eo5FlmtR7FuW51TzFVXYWTzCf8KwsNQfmPsPLim5qJ/GdRu+6fM2qcL1HX
Q9FF7v4Qg5/foqXs88PQdM5JptIEuBuXszdlDkcf/uu3wu6xiMrS6YO0OvO8jC02GZljgburGs2g
b85/1cGYf2qgBX0sHdHfgbInT6MvStRLbdaci7Jd7sVchJ+AjYs7kxT4j2iBUTNl0BEgshfBvRgy
50vhDu0X4uQz8u5T46jcFnp2i14evYGHc6JRGhjlDnhmIvKrPtVIk2EKYxRwsWdlvBHvLB9C5ANH
z7T6T2i6LAjjaCBG/PIeLTvGDnxRy4+8jeQ7cSVgeHOERFLlBOksEcJ0RgA4G8z5DWli84fFMvpH
HNXrq8lo7ZYQ9Z74wWW+13ko2TFtpUPuaoEiFqJOxaeY0dkAH7ivawfCbxC0/iXAKuvvIJ9eQ08O
7ybH27VEnX/IaQgPHYK7Y5nm4jOG8/3ZmPLggxv7/o2NCSb4escXiEvP/RzQd1Jij54pThKRzNtQ
ZjjSUEHJB15NbbNZj6wTqzpCzSdEUQS5+RADRL1NKTqgxiIHDS1teOuynTwT6o2iB67pK1jUciDB
LntLqjwtjqNVTR8bxKvHqI7Ig8e1GMsihNrkYSHXfGdDLbHp5w+McQgAPcJgsbQC3mi+6uDdi4uU
/DYfapzXimTJn5mx9c/YMyKJhgl0HaCAHoLJrj6RSdGgiCilSTCKkapkiDGmqCd1KeKy+9P0+wqT
OcLqjLFU/ilSqPUx4cJND3jjFVt3smkH+UfCQOoWSuZ31dmvXlES7zMgbDEGPz8uIbrj3PPJWjR7
lKIPoROVN3yxwj4yrqmfqCgSUj3pjdSpQU0EKQupS0I6d832WhG5Cs0qE28tQdbHMSTNsXNq408D
FiUum/iWVQeuqvjLW3DEyBLDuZfovr6FpTTucqR1LC5neowdRPuQwTOMjIg2O9EBN3+OnB335ux6
X5izNM9l1AjnRLpBf8F/xHu1zK5EWhnhRuD3rg/dlCLwh5EgTgA5rXFTbi1ItmfU8eljM9kD4FdE
hk+du8TJhX4YJcFXRzsXIIBDb1Fxh+9gqlknrFL6W0zxuhfJFOI8WKRaXZQbipeYrFFUYUEZ8YUk
ewksgBfKdgO7dF/+kDZh4iQx2g/wIZDgcOPF3QhX+BzYQ/kZoN89TPD0idOS8Zc8Fk13kJBelwN3
of5khpl7ySYTWmEatcU1lkH6zaH6v/GNOUHPZHe3KEh9kJMxOQ7egmkDYkTycbtiLC9MqJq7lADe
E2A84wUnj/DDrdO/ghp/xIJkgOfWlCHUaSe+QZBIdqsiZQKcNiZlSNX3TTo/ceHfs84rvzeLSTRf
zJhL5jZ7d2P35zZYUv4vtw7vcqdHpelPznlO3fZiNyNKDXdM61PmGi6yvcnD5kh8A4Nz7qd88jEf
IUMKI6kIfg9rFzF4XXxdHCuBvIZz+6HM+/CmdlT7GR9k4st56dMnIzYQ9mWdfKnaSd14oYGNBLvZ
dZzn6Mbhs7OTrxzjJQmUYjpV4dmD2ilPq2seB0n2w6AEX16bLvIYRCxpQEeJzZbGFlLk4QBtXo6I
87FeKNRQAEGRo4q0wjiNhw9NkkN52TvQulE0xDs8sfdC3Vj1tf0yBJ2e8eRsKDBjthYt6POEXicp
TSb8eE8UeRFiDB6PS/qKDE9jQxkkZv6Ju2HfFFe6VfJXHB4jsHaoDgLLRsK9zJ4Z5OuU9nHzB25V
5YQJx8qECzGwDWzK/qDJbsPKrZzvrE2NN05Gzyz72KGVSU7zoNTyCE8kxmIzMowaFDsmbuDAqvOq
J3wcejUccOBCeTJAdE/ORtfaLTr0So/gsDQOfghmnNEdnEuzvLcIxTI+GRB0x0vjO3X17IxNlH3t
3Vj2NTBHJ9MXptERicF1nReWuAegnVzvCiYVIxsd4ETA1hlhgM4Y40ZGADTWYMhLgxjX5G6OGQfX
gSadjAvVTYwfMAHVzS6mLRXhpiaVzgm2Gv85XCcmDUkYc3igBSn7HzBmcvS9Pe4z7l//DKusOsgf
R9et47tZeCyxwJf1NcoxoC2OvZMv3hsFmU/aFRYUxrVpzLz6uNNKy8XU4wlRx9XyunXIYb00AT0I
fvAcE8rs/mbYrzn/guxL2oXJLTWolpOXCBVkK41TYWjcdmcFlTkG8Gykehd43kdNO48qjJzCQxVq
c/i1T9RSvMIjjRY9vYlfKG8odktLmWETbXRzjI1zXPOZKWYhEwZMjBpvi5U3kuPPBM69lv1VYWs2
8txALMguvOe6m2fCBB5QNkPBX2AF658xcdWspZ29LEcMJKybRIx6KigKjo7nrY+oJ0znyrPmeUz/
IIpNWoEI3NIFEXB4KzZY1k9K/U6iWsAy47BdTU44QXepNui/o6Xjl2/tea9M/WvbuIx0BAj/cDJv
E1+5ysB7Sdno+kKfWyOvdN9za32IlGzl333o+S2R1gneo0DMI5OK+m6J4ZCT9yc4/MvzAJGSdbqR
riu4hh3UkmTCageWqvRrFiOgob7UCPCPJzVHpgGfDY6BtEwoe7kJd7p0XH17ZBPwtl2bZCT5NE7h
lrwOHd472cUTATcE7aFGvnus9IBVYovuoMcOnlHvDxiImEkc/CjAiYa3x8uWV6inwCpNGPdJcEuz
zqwc8TdCcuj54wJAczVlO5B/ut+rxrGmSZxbklwtxmeg7TyxjSetLGtJnB8Gwb/otAkY0Py+rOln
Hkw4kijB61O1ejVVEr8n/UQc/ea622PaZ4CxMwZM3stIoltHixvqBxpRsBTuQ5Y7dYHHQcrkSmKg
U3ILMq/R+BGdhZ4ZehPi/OxajrCQqH2iHL8lAk/ClktxLBdbsIOJ6zv/94hRH90lhSmvHq6HfvM+
b5POYfHx7TkK3lpSxFl2jUPCi6Pnyz3DHJFgYkDn8DjF7oRJYxMl+jsNc6+/tpmRgQsE1ihFjzLh
+S3qQ8H8ZXqdmB9075JQW+bIMkzZ/guv1JqHzvL9lKsYmTt3x8hdNE4VpnM4cwgM8/QtY1sQnwUU
lJrdOSQn8DIgMFHf6NrSt0rTZIixbEMzfxFJMcCZmeyW5rlrm8x5TZY4Kx5SD3YiLhhZhcfeunn1
XqvnzHI9Yfq4NNI3w1UL30L1AsjVUAKYYVt0jUr1PR8aR8/WVAF3yjqWKtV31MIocXndh7d5Dw+d
qndt3lFy8UpWNZmnLkTwEAQO/SwueFSaqWvljy2r1v02+gyWcCemlH7PXazH4MZYsLIJJF23kI2S
tqFAJFa7nHZeU5AXcO1rNMUv5Syj8o2whhKdcjEPEy4xswMjKD1u+9EOWWbr5gQHR19OYYCqX+cy
COdj5FcOAaQb/luHI9OJ7Ra1eV7j2+BGwRzxLtA+Tl/9tOLWmp3UdgTORm5c1nHyhlFuJ3YeEu7F
MpgcfdpbAcxMQu0BVPjhGAk9gCQYnE1t26P3Y372M2DWEOfEHx1WgGN5FLD1p2fM5/VRj4OHxqnx
l+S2kuqhGbEFDA4LCXIrC/fztpXBrMlYEzsKWgSCcWO3ASh6jGr0H8a51RtN2Xf6Hw7NCGAboToh
DxTlPp8E7qUvEc9uvVJrxRRq+BAhPuDyW8yl+GE0UQSQ3l5TxUIlXp8UsJn+F7Kp9ZffuDRQdvXx
s4y06+xfuLtLeZspq5yg7G8bsSeMmXWwuKYeoJkI4DT6qKKUiyOBUT+u7X3BOUFTu7N0HNkSbdRj
y6uncOKWt9OMIyesgTwE2qWel3nm+efCLWe2k2bK0AHdkpCsdwKgQV3zxIVg75trwgPZkzh9ZMM5
J1N2+tLz9Au+zWv/4WPMkZ6JKhwt2W0JlVz1Qevi8ROhX/r9YXvQe8hj0mRiPNTaWG833hjp45mc
Tk1q8qWvKzzNiJyeEUasXCOGgQZ8ygUGKcXvwLb/2K5nnLPkamhvInJZbAyWET0UxR3wZ9C0V7ND
rlVhHO5NE5Ntr+Tlv4Ly5wL+rw+ao+5IGlGwShQUBOh3gwNPE/eu3C5SL7tBI6fJNFhm6k3M1gbY
XHMc67fVE9JO6mOBc1j/vStMbN8+2fjk4Z/rCjX748U0ySvPsLm1NRJpl/D83iXmsNw6JBp64s00
B8UtTluUj8/eeuQYRbee3yvIH9OAcnGlTzny3m30gH0AwdRS38CpqXQFUHspx1WUK5fHuU/Vt8OL
n5OjdLBBcDn49uGeItEKta/BsFbWN4D8DJ3ucGV3uLSliHg+DsHJ+MjgAFiQpq4MWsrTiAkNZROk
blrTU2wnk5+fdmIvIzstsQwDH/uqL9hVE/yBwei6kvfXeFvQVaJ6m6z11JiWBLM67PKbb5iKj81Z
omZQ86lBscO32Csdguj188c11Lf7dyj76+u1DlziWEpe7TxULqWJ53cp90o4rd51E4ix7AV4wSiW
Qu2BAz2nWxUumkgzrvcbiFOuJmMSS6tPJjm0eoVmUQKrg0BJhujuqd7YAtgk6tqhNTKIcEysSVqh
T2kTXpdkJeMMTjhG/nMbV3pzQBCrD6qWo5TfWBa0qrADKkf/jlR5E794HwwZ5PewlHdOBL2+XgS1
QNUBHukIWpfnPG+azn4iTgicA30FZlScphzB/H+xxNqrJxqdbA48VSHV8qtJpY2hP/YlPZS8rbw5
bmHg91RHTHUmCybyccmJlAdxrpaRHImtjN6H9FULkS64xR899bvTP5Mv1Fw8CXPTRzUULVyYXMvg
7UQkMkUf3oYL/oPfZQCZByPLrtTT9RkxSw3XfHawyHwj1FqTYfZyFxCm5QEy20qGW9nOHS/S/s60
taUHvZh92vywj1ron9cgjJgxXFPmifljouyKcoyqTC8bvMJYB0Eh9CLb7ysUQb1SQgQcXMgU9Xr1
ipHtxD2Ene8N4jS1EHl1ELg+24DSNZEOs9ViPPu2WCp5yghjhj+xvzN75wFbdW1AOqbFt/u2n25j
c3fjZUKMFlzV3iYRYdJ35qkq0pb5x9aRxhJ6Hyc1tlncs+2Q39c0gsbtu9MTZ5dmG8zNpo9+gjOO
QI/8IkXKLds3bKMYNUmVL5/Cq97lb9h6JLwHQwbGMF/9jauEN5fedfeRnzOjS2GsuB1t24gZkzp9
5OxbNi6hem8fRDLww0yNa+1AYgR/2+bPaRI59XXAH3Y0b+u1+g4yfGNIK6ptpD/3Saptsc9DA50m
u2w3envlQipD7tH2I0vlur7xuQUcAKLUZ+c/T3Ow9OGGcYp++MKZwJsOUMk565eOrPuEkAPKeyqp
iqNa59wMhneYlzDIQRjtxMPsJmayBYwP5LSGaq2ElO052H2gH7pwO075Noj1pfvrUHUvufeDPITS
wkeF+aTP4v1vwAf6Ee2UAxpCfUCbnZsEcIYDBwMv4NV1UTRdrb//P1TCpNdnfz4p/bpW06SrmMRs
9faBvZCuoEywFj5vl47sy7OvJyCAtpL6FLaTNllekwhaH4cMFnnsDONaAkHT1a/6dg54G6ABRrmK
0pYFAcClsxt97wV5T41W6DtaG0Brp19asbWkmqHL/Y5xO6cT21WYysThL78J57Fmy11aBMvQMIA3
oBqpYdIPY96EkxIEmw/aSYtl4GuGy970kuSiO7OdkzsMtV6fA0x5fqdu1/S1rDXMXi2qcIQJiZuL
Lovx6R0hMB32tUWvSjWOIkJv/v1asW2gTWwHIJhHF3SQfBWf44ZnQzO6YkPbm1wavLY0Sev8fpws
PY/cit396EZcTpXptNPaDSUIoCjDNibuxpRsQDV4YbwVGrFW6i1jAl3kbVVU54xsS+VW6cdOrZl1
2bZT5NmgiGusKG8ifK82HZpVdvQ/Q4xkT2/eG1fOdle0bHvX93tnJPbEB29wy77itloTax69kuaN
tLoLV+1+ZhYB6q/LpyhCF/pe5Q0tv89Gph/vBneJtF5hsu0M3fnCos4V/ioq74ylg5iQDPmTPxRi
wZhcTKFJ1aPbGfLoNMthK7WZKXS8PO5254gbq+cLfGrREncRDfok9MdRl7GmVehB8Y7PuXa2rovI
1Bzm9WI5yGfN/4oRFb3aYaY3750CgZxL7+9bKxBsu/x+q6FbrRAGKBZP3fc6zaXB/j6xpscAONFz
jt4mwTYtann3BGY3ccY5Wye+WELyLu4bEJRoXZds+NfWABmEPcHvcCrTBSMe7FEG+yFSdlba5My2
1vb3X6RsKy3XRUfaCts19mv6FnV27vhFxXyvCOfqDN1QtwM7orm39PRiutbf/ybgevJP9iebb5pf
lild4vY67BAmeuS5bV+hE0PfLVv01s875IIjTe9bUJgncUk8Q99SpnArVWV9kTfSGUrEnptXbXsV
eCVHJHUicWipbXTddVsp7RSM3WPJ9i2fadvLGWcYGKDBwZls3jLIl1ojBY3eZ1Hsp+MmaNiJ1J3O
qM+wf6VNMc9e0i2tujPrklrlAkW7VUg6jBgf9Zt93/NHglrT6xSU+tRrHKHLntardYVTrzVazHpl
/9vxFElTx+NTrdJLdW+VbG/UZQOe4FrJsG9WfhVpgV4bFbo5rbbKTZK7zA+TErxH3uIH1PE3hGV2
0HGQImvDNnZzQ8itRkv5TJcAjAk+foRt43m/2g4tAw2mNxlaEclkWX+h2Jsn0V7hAAfmfAKj0/y7
wvRt1iXMOP7i6eZfpw8turJCN8ZbBzbGo8bfyuRbsYg1N39cgcMNFthJtfm6iPwM6J+mtHF0mdEK
TxfHmuesl2BZMd7BLtmo+aNp2Mo4qLtRF8mobjQPCLx04eu6S6tfhb0wIU9db6LLVkntxHAqx/V3
CqhDoJBbWVOVvt5TDaTvPhOxPoPbhIery44dLTgyWjej2/uUjnsvaTMW5lK2+sBcW3zyykqMxpPG
dPr8EwCNLszhZulXICAegC9nzgxGAENRwQcRLA90TtABVtJaUhhewz/sV06jA82U7731zNJxVoQM
zy9+RwrDhs19Z1rti8KPsWN+D8F0WX0O4k5uDBxVXft1TqNb27ZKZp+ViessePkOQGwHwC7UCacO
U9cy6Nu0Y+60lqI75IyVun5nPTiaPMJkq/qCySe58gUhhG4GqiXVfegkS40pjAOJbuIox6qb1auR
QBulowwq05zuFhP5BzWTVxbD8lijepncpz6Mwy7UWOlC7mLyY2oFNdTFzysre+lz2DUexseecgMk
VWY8YMGDRbRP7d4uA16bXj83P9DfEGR2MhA95k+02mZx8jDEMoc/OhQUTnBCMJdkoEHLYvvnOgIc
ui7Kr72TRqPMxy7zq+YetzYsFa5hQSf+Edv4wb6t5koWrxWv0d+uwVj3tfCGUF2wviSRFDBv9oDj
oU7dybEZvoqaZOMn37Sj8hoprg8Wld3NmbzmVmDMLnlflnMF80uGj1PLu3UprWjGnU2Kcbm3lkyd
cplZMIOkReaEG7P9QjdxQjkfejd0h5MYJ/hfdpeMd62rcHzmEM2k+VCRAj2eashd3qVnrDccQsyF
5T125YtoL04X9iTBDFjIe+nFKUYDFWgqjeHRgD1MsjRWynPEK8YIcCL/pIpIqUKoJyobOzrTkB7T
w4V0SlhIpG8pVHUQy5zpKFMUQdkhxXPJo9Vkf/BOgmVgn5rAEe4Dlru2RaGd5MoP78w2TXsPJ05T
TMuJmLNi/FBIr2zfpFvBaglV4o73pukPEnteHOCRUhbiJs2y8si716oPNV4QWHaCeDqPYdFJ496V
aqi/Yy7c4akmPA+DbhCBfv5WLvCdsDsbJowaD/hhYxAkQhH4716BC4YBUfGPhCcRR//g2LUdMyTi
FdGjDZeDO+nBGr0l5a32bfnNXSivANGGiTp8F9dswKFvxrHxADPG8j5CkuHOHFonnHHX5FSgnIES
TM+QzqXr3MSMXirSPAYBiiq3bdmAxMJSrbeDYi+UtxLfWrcizO4C9UcA0k5zsJVIMo40kpatol9r
k2Bt/M3QCsGAJxtC/COTQEqo7Zdk2/yS3U/X5ttvMc3V8QTtFeOIfZaBAnEMWGGsA+LZplVWtx84
G+S5jUjJfGzWvdmGbXaEQq0X/iCBstOjX2YGghKL6IgvkWpaEXyYdNZ6cM57k3IzTX3dIi0mTL8f
HWoyWTFS04Xo/+vZdHE0mQ27GwFoUn7u6yCq3tM+9yLSJNNxuJ2EEuVzX/SO/Hsbb27fdt5xp057
f4xGSAdMNLl2wnQL0VsMg7riFXVTPp8l6OIQXNCLxjiGE4KgD+p8m3ula1US8yUtOByYq6TVgztk
dXCdpx5qZiQsJKMfGuzuivmKYU2PamZwaSc6/DXMsaOkGKr8g2dX0fJ1oPDAr8uDSIkfeJ6DF5zt
PscR680qrMw0rrIr0liqF58wWsNvbqD6EEl4n4Beeco4cuAnMhT2KcXm13KOTa0qbHtL4dbnoW3I
eIM0ZRnHho5TPtVT2EB+mkeCpdToBvklpSy6uP2YFNewn6EnQfImPhWrF+tTLoxGPHXs9SeUYxMj
o6L4M+9T97UPamoPKxi+c/j09clfxHzGoTDqTzAP+dDCT/p7QESYsa2qxx8qBYO7oa+TLwko5lMJ
TfouyJQ6D2PIQuzBl52/auw3qlOHshobeVVM30m35T8SfTISh9cN9XsT11b7MMMBOvmAKZ9aN2jv
R5E5DwhWbFLrR9RVF8stmyfPnbL3GeX1B3a3gqeckXSRlqX9Jalb48aP2OddR87qxirMsUW3YNvi
G5ovdrWilv0flCHxXcfDJ4AqkgPxDjFcz1sL9PsvMOjpzo5x5T9aLdk+B0YQ3Ly87qx3RhC5+2jR
5lVwmUd8SBMG2uQotCkIuekp7xr7VHrkCo3Su8WeMc3RwwZxBhnM6t6XqoSBFFueLQ4O8zt4FEVC
sJOV4v6aiYZMwJJpMfkMFulfNEjM7Rp5S+S7fcpMe3zIotj8GgjpfxtGPDDTBDtJmI/2BxJNectC
L7qEtUXuRlM4d9bY4VXbg9tPBwKj2zvTtP6PszPbjSPJsu2vFPLd6/o8AF31ECODwVGUqJReHJJS
6fM8+9ffZWGmuqlQg9l9gQaqmWLQIzzMbThn77WrT6xtrAzj2mWfNMMuD3HEc8dR7wMJDfHvIech
cCpT+lTqQXHozT44Oo4+Hyxr1j+bxNO8hgm8aCfIksOkreG7OEW7400mGSxUnWcCzd3moYROPW1I
wxx3KOyK5mgRgfwHud7GS+d38bzPRr39hvYVGBrKRgqAdqyNhDtkETNLWBvztmmnkNysZqFTrWX1
g9/PbbfXB7ModmT5AsPt9WQ8eq43fUkDzmKgqUFOmpBwEYbM9jkNHe3eYY0/r9GAbjBenBejbPLD
kIaQj4Bbn5yyIOJz6KcpPKHdHKI981L14g8L8TkNdo19zQ7ueYqS6Q+z7gH1xqNPR95K667d8UGs
F0vY9p/0GfsSnejU17c1+Q/3XDYHzR6uBxxDxbdcsxbnfeqPIGt4xcEX/YE/E9bML7DmStIutdEd
PgRkmzjOvT/NHqh4jt9r4L53fL6hOYN/NSKiP+Z2jKAX0gMNVPDVwODNgSpGFRrWfl0oBeMo74v5
cSWDvb83J2T4J+Q5tXGijpYZX4EMB3O69YPJd16jEUXHsPEMnjbmFpOSMTs7+C/Fo66b5CEgaixK
fS522aK5AWxrLlp06WOSrRlKol40utbkFrky63veQt4vynDw7mc9BbXaVTjv7qYlorVbjkBSjhDS
16eqbydvo2dO95SkgV3lhNnD6hNAZCRpm1SnwX6z4FWrtnVOr2iHJ6Jfjsy7jX5iGOTWUzrkzvq3
tuefdcICumQ7qP/wmiAzQXDys07YrJcELXQ1Py2aHsz1dxprxKe+gioqMmCZ/0li/G9oitBPfr6Y
iQ7ZZHBauFpMLADXNlN7Xk2/wuD2FFf0fpoNUeMj00LsQIYuqcbb41zdFGQ/YIfLHB3BRhTVRurQ
dB7E/9R5WPGLqtFn6e2M5P9i/x8NaxG/d/nBCUErOlvadVAk8VzYrvvZNQeL/5bi+eFcBBxEdG3I
WkLvdraxhiIl7yeed3M30LDgNzGqrbwNn+qG9mIwrEXNKR2G8ZVZKF2BvaYoFlE3wpa1wk0i36hG
hZYP5s2meHEY6V7+EOcY6c1TMbUOf75eV118PI4Vs47uzerAFysMVwlmqA0PDrl/Qf4BdrS4EROr
+Lx85Nn1PbD4Rj/o1iMctTFZbgtEae5wYHQ7dnN25w6E2HMEfIQPUNq0LOy922Yx9yzpCnHQJtII
VjTwYELB55tFT8Vpa8RN6xaExnU1SWcOzRrIKTa9qTxBB0dxlAgSM2yG7C5qpoYvbMVmm+inGFPe
Gj7ltpsY6aEa7Txct3SeBPchzicQHc8h+xP3c5j74q2QceVAU8o46uO2UN8BD1Un/mRts6N5p0pK
gZ65IErKbOriek/NerWsB8T1kJu3AedQEKRWZqxsDbU2Eu8PyjSP7MYIkPyFJ3EI5ivXZvGRgWhM
HIs6HeSIBUg3EwVaHzcgn5yMMlBrcghp+Ba53WZJSI22D3s258WuAlXVxvu6shtuom3UHSO0Gwid
126ykKZOuVM4Ic50hh7eJrpuefMNWD34Srto0LwuutdHE37dpg0jRK+QzpNx8B5qvZnn+D0N04L+
ielmDlevgaZwN2pvoJF4gunFyDwlNS05dPo+Zw59M1pLYG/7pO6Nu05CIeHvYWC8nwn1dG60NADD
HZl25yaPKWo93uOQODUv/Zvn+WII+38GWAebPAYinmrLxmvgAsv5efLg6oKBnVdPpIkg46RDblqa
RQce3X25acpqxshp9S6l7q1k9lFLEDVcX2I8l3gwnAJySGUK/KDp1uj1XwkpBDvw+xQydKgqWARb
4s2W/JKMBo57bNCEF+EWRUnZVTv8xhqZjSwSbIxOc93p3N0RPBQdK4iO4noKk4o6htYhSZ+Ub1AC
CMbqKsGuDn+C34vxBLgk2NDaN5p9bKPfLTa1CYv7GE1aBlOLkiwbTgTYtYWVxg8XcY4qtFHAVfK+
E5QZxXlr0jKHybZB6RYwllP626G3h2U21f05NwziC3+8kIgT4gu3Yc+ILdjIjN7S7DDW2PwPO8ne
B0BueFP5UXU4Iqsei/owW04B1L3SGPXwFqXhMjZR+yONuACDFJ8Ru4tgMFI+CtvHtc5gmiJVzmo4
hmUaNJRA0b1cYDhVFydVcWafOlfkv7mLsHIqR2e3RqFGPopWDKIYwtxZVNGj6+KuYnTWwdiD8lFu
TsUOTJ3OXpsnOlGO0dxgnBEsI7NZRC0Sy7HVEpU5wpdAMwFahpcrBGJoXqykTYlQiKx2yXlSri6z
xrxIu4w2skdeRBzCcGVf1Ljpp84Q58692TkcuU5lhp0QhW10wcsEDDkSP2vqdeFw+/aT8LODFmKD
bkGE5jrA7TzDtITh7S+Gtlb4NLMoWB8iPF0UFOuLq1+qAlVTQFErlBTj7cv/7Fnl8iYFHoYrRZfA
oYJ39RiOdH2rwvbnB9XdVjIoZV2VvfcoKUSNDleQeKhUQfB/YvU3xdX+OinwQAKBcwzLtjDFW9e+
QsAonmgDpnxt9rCgAOoZpOwUE2YDXdsORWel036sq4pnJZiEVyxOaPXCy5IaBjVaATKFXvoUs50o
3E3M63hcA3omPHeyIICHT3jGBho3yZeh8qNifJdlpVjSFIgrYQF2C5JZjJo99dt3HRzJ1SdlMYJQ
wnwO3Ax4zLVf1qZljP21jx7LqIIwtmc74pfVga0Iw36v9IOUIMRKgxrUxVQop/CgiuuCTIiOFaw4
EZyXOSmCg2EY7np28OUhdJ2UZ4rHZQZwbY1xuZFtRlWllz2ZIUfH4OyUWkoqTj1yOCkfu0Ehrqq0
DEaYivovx0BaH9tOw8i77CkpiTvlD634I+5QwwnYZF1s0F4weyolhV1korLP4kHBtZStwxT0ADg5
gMMGzzDiINHhbKZUtBy1SReqDSW4RLJDVSjVmeIfmR5NwgFLUAXLHflsQqbgE8PEAp6PIOzB386R
tSDN5iCRDBs6sricD0rtJZvC+hTDW3i2kCVlL/g6EUdJJ+5cUPGncyHglWJoZ1a7Hgh3LKpiH0hs
edZfZH/kC3QTmy6+hvosrcOqHIXtUDQE/KJ1k+p2nFjvqh09D2pMlUaS9kRixApSYjhHayFkFeQU
Cz2J1Mnben1RUeUoapFHyCa/Uhy2DT2Z7KYzCP3wfuhB+9kULV7ZZk8rOw9uyoAO8nKbyu6zesNe
Q+QlfYrWF4TRbvHFNM7xTHSscrMLSasuyjxvRXuoWkJ763A61sxNlXKaHx4dvYTjffQpKeTmwSRW
iW7alNmikYJLIeJ9kX8ibt5QUtzwnrOEEEQiOdxhSbSDmVAsAXZUeUIk26Nx5glMI2oc0XMyTnXU
nkw0CPEphlrOxq6mWM0FlLhG12wyDo6s+A37wSWgA/B1rHmWOeIkhNXQE1PdIrWL8a2xpGW3eGHJ
GzMqFlXzRt1MU4OL0+79wajX/sCU7jPBt6smtoDq5aY+dPQ1Lf7RTrY4BKLqMfRasH+BlCdanisa
LKphRVokmJ/t3KOlerckxUxVV0oRVPuJRZIhpn5QnR+IA+Jb7+0ZOZOSpSuWVWZoiNZvDNNf+xm9
rVEj2UeC6OsvNTyTjD20Y7bQwkPXFHTDSuO0bZ2dyKCzt1W6aPUw6knpEdxYN5Gh1TulyY3kF0Yj
Vgwy2VcJatBcdOSGnBrBsunkWBtQyZ4mAs8KH1eCaPAsnNOjy25E7RJy2XmXtcQxJ5qkPsDaSRzS
tzDZhi+YIYnevG3Mkvr/ns7UNFFtwAfD0HGmtiYuch5myMgPVVWKxiF+/Kyn4uoOQ/k1v0wjEyOL
+YC1v54xhyWrR78aDXK0hj5WOHYt89GLIyj/m0QviCysTc1u6l1eETUaPPQcQhmTPed1pqHUdxv0
TpNkdGgLEgIeb4exCBlBdo1lyZbEbAx88VbhssZRv0idJFlWqQJYuESXzGBCgfRVknjCbLtMg+ju
Kd1b1g5CaaplxCzQH+cz8ibU3Vt7reMjR3WjD6e17vwnKI1OhDlAuhGkynq67DOLsBavRCAzGGww
6cGY+r4ycgREsLvDEW1gobVJiavTNv20fsHJuvKCjH0GjehsGCJvIG5SwoNk5yyk0cITmYWtkH8o
PpRqdVtlbgi5njsHX2z86dm9bWaIQje9uzQkfaddhwf42ZjjkfDJrXrMJm0KhdwwmdoVV9slRc/I
nyhKxVABUMFcnuXRR5RZ3CdVJkaw5XZCtZpIqwBobR0gdmtydNN/YJmJo9FFkCPSdqFsrcdASKOq
VGclOngJxIGI5JWLiKpxBjSWGB6FrifDj8FUENEnZAqR/Yc2wa6QnV324WhlwgAlqvfcGDWqZ8Tu
BKFlZ7Udt6XURqP6PRbbajTT3H9dPM/HvyYlFer9KDmMFIzMoWbX1jv1fRGlLhoIBu5SzsWUATQx
YYsscBGpkIKyF1mOGKl7osouIFk6l42YJiVddqxjMUCnklaf9a4KcFc6NNcBW3+PhBT0a5gIfhjq
OUTW84UeEkvlNypPMcd0UoXJ9Hy5yUz9tJn9lOL5dFcUNKrSm3rmnKvvR8/FRbF1OlRA05HMKvHQ
1VIRH4k0jq859QAMBMFa+cJndjF/qQ+oVIKWlHpRqRftbinmUVOMFFwpyYdaLkMpdXPMwObuqxm7
GCYhkJG4Qiw+YgPSSOMDekdd9P5d4NPl0ygF4KPsptIwEweWXDYklH1mkAukkhpgfBb7FyVUSlqc
99CToCPwDamKQZORy8jUVI5CMxA5/UVn46Im4zFHF8+nUoY0+kuipZvJGXC94Fvai9pXaXVWG1Mz
o87zFujtzUDrxz+Qfy469450AandfGpGQuZP5RX5sDldwJCFVJEpZ0kOsIFl33NzIXJWJhmpwE7m
sAudU8esSWCoCQEUpqX63GoQqZvxQ8SCBlh8OVKGrBrU6uOrSTgg8a+2Nj0bMTfdRRMoJbYxBkBz
bxubQGZP5oj6MTxMcvNXDs7Kwr04Zkr44dzXmpffOS0mLJqrThNO3wHiMFnu8hA9DAnu6Efczzb/
kb2srKE1Y2iR9Zq1dHs8wnUdUd2K2PnzKmrNopTm+4aoX4Cx9HlZOIivxox8CkOd5dNg26xFixZh
M/rexEUY1S3FCpt0+D64x+2bivoVWjr+Yuvk4n8COwFwC4bGDucv1kgT4PMEdpoPpsRz1HZ5i8DC
eLu9NXDARjfMTtMk0dHM6g8YL0Sdzmp9Uafr1lmMXFk2YgPR8YMqFEWyDFi3tXgoh4QOk4Z4JRQK
/bfPE9enCdQe4FBA/nBo4jR3OW385RAZ522LgaKyHqaEZabigfDmlA7UpTdqy3HXmdNaIflIx9RK
z3Lcvf0ufjlLAl0MYNa51L/4Vq7ZLJ4ea66tdea9f/EvqUcnixkNyEYv59p0HsUORIkIC+mRiOXO
6O03cwWKMQ2QeZB/0LsYZHXAhPn5XJ2GVd90Tjjex84s7FrzyC6LGeYiElWODTQBeP6Pb1/4l+/C
oYtuWOzyKYsb1Lh+vrDZ+ySZBPZw78gF18M0DalbAdUGu4EuqPYCYzIE+MoiuW9/+21cf34KC2J2
9wxuAgfpa3Yg/a6xi7DP3xNSIauWsVDfU8IW2jaO/cKmoc7yb1/ZIMPqp1M8RQUYi6YNGI2ugHd9
tsVQFYF+DrW7WHpCci/k3EPgfVO3mEgv/iklTpqlW2fwGzEfK42MjdozfE9gXQr2/O33dj1ETcPj
XjgUKgLDspzrcoeLwASgWqjf/XDoSa13f/EKyiEqrQ4/1HvSLeNIF8zb7+UyEv5a7TABtwU2mQEG
6LSA9/TzSGld7PWOTReXvpG9gnCWgi30bKP+bon6xh4w5vae/iXPXFGONqy2NL4QvVxmEcG55CVQ
ho68ALeLMxL3af4NL/MKBEOahm05lmchX/IMoPxXsKXGbRbDwap/Yxmgd78qBSAZ6Jzz/+ZeXJfB
SKxl6iBcx0XrTDfi6l7ooc7xoFntu6nw/TX+aDltX2cn+CI2VCBWDqZOj4Sx4neT74LqzzymAdup
PppRMDzMHtyBaV9SxvGIeG0uwRZTju2L1DJBCfvMrhCzv3ID8clDrT+8/RmuH3z4Hrbjm64Jh8Wx
f4GLMj+PUPAD717JOtVxvIZ6woQvzRb+xRtI8hN6TmMtHL7Ut9+E83NSkMPlLYaV7zHxQXP9BcfK
GjqK2vdyn2KbY1Ebm67y2/tgDPLwNZpnDWpPry0IuZ5XVhJGUCYTwxJJUcqgl9kPvecsdXbEkq2j
HQn7KPsSawYRIdbG7YwRTKQ/sLdNjvZCA5tDSSQQWpNhRtTiKATT90ISK5Y9te1tCup4hN3oniC5
q9pyFc0jajVWfpT1XwPXCai5ttSgxOtkXY8hUfEnh4n4I1SIPiapjE0BdKEKCVVjIgfIdAF84Okh
RX36Ucp2MUtqL5EfOAnMJmv02nFPRd7qfDIaszSmCD1mC9L8oz42Wk2aKlKnoThm0poV+Z3Ywudm
TOL13nPYBNY7HR9A39+2TQxpd0/5INZf3/72jF/GEPkbzFC6g1oNN9/1quWR1G6jy0/uVU29lh+f
PRMnyVsKkjiLCFea8oCep1RmO5JvroqXjcx5QpkuCnQ62c3cvZV2MD9JcZL62AVNvOqDPkMZmhCO
+m74dy3b646tS7sWRJzo8BgATq9huxY5bpTL9faOU1TtlN/w3sVWeZAqZBVspJ5UlE+Y/dHKCK+c
XCDiEXWM/ndPx9XK5EGodMkZcUkt8Sg1X01oIzLx1qOpd+etGk11qqghUb87bb74Pf+/9iGejsLZ
sehbeyI/7AK0+8vWjO4MAqjUKe5U61JtGxu5KSTYLmGHykwL2u1viszXUypTACb/wGdupsj/y6Yw
GxsBbJzquyROPSaaghOf+/nH9XMPQPSTF3Sixxca8O7+Lr/jl+tbFKzQ4olyvs1CcjWll/kS94tv
xGfF6p+YEMRB7qcYkcJwhE+ikabot5+mX94AXzOiYBfGLgcNpuef11eXmqVLxl53C0H3MnvYl5Od
WmYj1LBiXnYoFyRHB22v9/Ht64sP+Nf13UeJyQ5I8EA5zP6yIGTzZJONFC3nlMllfU92OdSwuHND
Kgu86VbrDq5JetXfDHLzev/FnpN5NIBAyh6UMXf1uTPHGq21qNozURdxMzx4dl0tr0HRpsTVy7Z9
mRmV9bE3WtE/py8kzlhqeU9CMxVF1yYdOC11HoDedUt2A3WmQ2sWYm5WugA6KWKGpwtaMIZwIAmz
0WixtKAhQwxcfaB/K7QXb9/W6z0cWGwGts1iQI1ArHU/f60heqcZekR67oMR1MgGUXeSeRty6tqs
AUmRjQ5+LhlG4izU5r8OpLqMoB2QyA3u33zJzvWXzL3ma/bFu6KJdn3omXIE2ijP0rOUo5LBjJFG
7iFl7entD//r5Zi5aBkhvvN0luer7zZN4K0E4+rcRoLr+fWHFzkf2Sr3UtD+Nxe8Sm/kHlPdQuPD
k+w7OuGxV5fsunAWFI3mVpmZJGtgjrCnAuiYRINHBLuN+TlekEQSNl66wJcezAHBZ34gtSvU2zNE
jYz6nSqRqYQPJ9KFnUa6R+eLeVmaj8AeIN4lypCokSdnHfocvy5/le6JI4gWRLWEi+ib1NKiyyrv
MYQVdSIOaRiQCnIRuEormbKaOcTVY1nykkK07PuY/q6z8wcp+C0nUXZKIQVTD6xCuF7PiTyaYbSC
F9SNhcgVKUYMT6+ekYht3Y/dSjsmq44GtaGvtCXXA/1RIrs9Y6kJd9/qleIYRqKF8Oq0hLVwEWWm
qaLSoRY21oP4SDw/XFnehy51RZEadaYo3yh+BlpnYbhSkmN5dsnFYfPrAritO/itZkf9Zmq1dnGP
XUESR3BKm5UENFkR0PUJmgvG2AnT58GJyHx7kjdLHYvUdJxCDufMqKo1qkJdAVJbX1W3mmLaxe5/
KTTIgiQVHVGcvLCn9dLRl/QYElezGFuJylVnTt8MxM30mlEYblQDDi6ECJ1MLpVNeQfki9SW2i7t
xH7OcYWOcE4oq9nsaqid1X+yu/TTDdSPdP4ihdKoCfKk30TcbgJFCiigKQW55DJcS0PYrzTpSkWJ
0JaHmscqcG8Ls56CM6TGbnifElpINg1FbWcNdnJbEgh0c3mAzNgVNOHIq4ss+CS2TXUKfmLxBYlV
4m17qvxusx/1Wri+FMxGclRwlWkREH2AzOPGNcCNWvsqz4ji2PCfKJv1Wao7R+VELyleBEgjDSI6
fl9lKR3rd289Rpk75ctOVX6VVAALtah2qtpnOIAj/goFAJP9hmSOzH5odYg9ePfXIVs/SMuR1WBD
+l5g6iO/MU7X2HmVVmwausPwjbKJYb/SiR2HR/Jai9o8ALzSllfPXnGNPgI3EvZkB+M1rbfMmdYO
jHG6Gl2+62TzUZWlibsTfmmouMKurzATHkVSBiunctfg5FanFS0Ej2bXelAdaGZDIeRfC5i+47Pn
Z71Gw0OWdZUpspWzgNrABYtrJx9RpxvpsxzWgzvzyGaXB3eEYdWAwx19s6v2uN/FMJQd8lCjyH5T
ayZQhe0oNUSyKJCRUsTAlM7B1DRTR4fBTNDiuqtBElCYViwmBcdyU6CB7R4frjNQN8wxUqAzbcPx
wcusaEJSpjjO5Ryz2KpPKoeYv7j4JJWzSFrwFEBKPuqZH/jaRziVo7UP5NSlGk7KeyUfnP6CLdGp
nM7P6jb9cCKnwHTxJUvLsCzVU18UtCRpeZRcFWWksqGGM/eQrxrpr3PP7gLjI8pGHiBcHU3/Uhcm
6tvKcsaCurGsrMu2iOvPYjRiLccYeVSgnXUmX4GWOHcmiHaydaPMmrYsryt4VkDVnOlQCBKbryp5
VhndWhRVTPBAZ3FESGqNHhuist8YsRPfO0nlrnju5ESZlKHPJFrMlcO4y6pYz9DXBhpZkJtAs3Fg
NxL7MMm/d4GctNay+B8Irebb3YS46LEtk+FloPdW1Tv51fwY25dZr+MuMMkr55+cKc1L7cTwWyF8
YpEVq4Biysme8Q/f48Urq9yrEQTc9XUcXPHbapVQDV7JIlHTgyxnKkKAsrcpg2KLdoZxWULqy/MI
bFySrK9Bo0HMRl7HAXjYllor2ACGNO5LEwxgPJtdOtF74vgVy3Pwj8yli1nmP4MNr2K8mxak8SDI
Me7z+5Y89KteUEnJn/cvfdTqC9KlddYER70m71LcXwhU1DJnez17mslfRR9G1U2y6sKY7iSeaZHm
I1x6dB3uLbYZdEiUf7aX80qNa4pFaxBtT22P+tHRK1rrvWiwsU+ni/R7Lf3LOBoXsU2QPxkS7zHL
q8u9GyIWcXBQAqiMrRLjKGNCFYvxUDL4yKISKhZPpnJw4iyM+1TzF/2uwXJFf6fGl/O5JVUl/hjR
0QT5TYlB+56n+MFk9FcuTaqqE1YjeGNBVMVzCQOQNJ0yhVZKYLc5MmItGbsS0BbSiH8hgIeSYBgF
ZWYdNBe1YYVF4OIH7uwLWMiuJ9Eqozpt5/6WCI4wKncupcah2w+6TjrsvpfAejlsA+sSjKd2Amq5
J8GXGeCUNOaA5pDg8rUMtlGDCSDeYo22tPWQYwlgIEgfpZqQ1cZRDXTpODKyRewtVFMQwBHeZnVC
VGQjJd8INFL2YJxJIpva4w5yU6WERaZpCY0LVBNhxiRrSMw6ko/llKbDRotQeTHPIvUfGDBr58bz
S0/Ts4eaKcM6WimHDU1Oc1ARDZB05DVeHG9K8KAY3rb6i+wP+YuQ0UQVtpAOayVIksgrPIPC6qWz
FPCuOhqjPAtyPZIONO1CIYvl7CQ3T63cHip2kWo3RrK5K+mMst2ohqe0lkpkgis3pLLI08mdLQpn
lzj3McaAi64TGQx3kkmemtEpBWvDg55ovoiplaNZUQtS+cylQkotEGGjhYq07RAseSe/L5sqwRYV
uvbXQn7Z1YVg1KfE9BGtFyNse7ZcXfSXrTGKuvF9GI2lU5FFIBLoct8TGiSOAKLLLWUkWnrxKjuy
D0qFpshRr0HYMCG92eymt6rxu3QOINhDEpL7gudS8gHppItNdSqVWgbbC77/poNQUT3pU2IZSJ0k
Wc+VFC95k9QzhkB/bYed7ydr7p5UsUKLpj4zthHOt9jdNOl4KTazSmYY8UYmI2xIOt1DWsNSSWfl
jhCwcR3gDRtviXJ4fupN//D5z5oYiwZLMiNH3WQVPcQKXTX2Vmic4vmhk7oVqPVgf/YcQuaq3tkY
nLv009vHu+saReCbHokM9Mccn4DV6yLd6rhzlURlflvkNTJwBWhVVJpF9swUa+Z/dWEL0SPmEXp0
9Dhok12X4vLM6hu/WuPbNI8b/+vCScHDTlATCUo0YqPNRbkvoSwwzb994eu2C+VxDrS+TYeO/goh
EldRJZrmWy1/Pb4pp6X27RNFyd6NbgNCTxGL01cfPP+IEbk1EG+sQ9zl5dZOFot4VZc1tTXvsgtt
r9cLH/si0IJhqp/efpPXSljkrxCpDI4PsE/0XzN4FyQWnleP1lEp1KQGblb55W0qyqW6P9e5dsBQ
VcdeCrXO9/yXuR/ruj5W+YyCbmOCPNBe2irRqmiLUgtV86ZgGFjF3pbB8U1c5Dn2qCTXSvSwTgvW
eBOzU7XifQGwmqK9fFqcS0X98jH/z0+x092//4ufv1U1vJco7q9+/Pf7quD//ku85j+/8/Mr/n2f
fGurDuLom791/F49fCm+d9e/9NNf5urq3e2+9F9++mFfimD75+F7u7z7jg+jv7yL6HslfvN/+o//
+H75K++X+vu/fvtGFnMv/lqUVOVv6p9Of/zrN77Yv4wH8ffVP4oP8K/fXvJq+pJ9T355yfcvXf+v
30zzn0BH6MhRlfEYwCZ/DAo4/2K4//SRk5M66CAmp61Igbus2j7+12928E+60jToDVZDw6bT9ts/
uoocEv7J+ydCaNrklGvpi9q6+9uPj66sWfI741aon/9RDsVTlZR9xzWpfv1UE0OWxZ8R6dmORfOZ
HvRVmb3rlqzN83rchi0OyE9hXJHtUwb6iJZtBIqxreHNdfCR3QT+guXkf/g4NXnWjJ03DtXNlGQL
2DFUrd1Wy02extBKPy9jUp5ChIGfoJoMeEaN4HeQtvMrTiZr2+rre6d2OC84y7Dr5rp4v2qtc5zG
YN4ulpd9z/s6PY8kxP0+eeP6Lm1ThMljdFf4q3ajNxlRZu1YfjNhYO+mch5f67GDztg42nNY99pd
jRg7AnLckX/sTcUNMQLYHBq3vbX78murv458hiz6nMfeIUntb1NaPgXZU2y/1mFYPAO8b/aOVYyn
Neq27jDh8o2s4sXukvlx0oeEWIjK7B+82nC+Rstovhu8an320tj9vVz0jN2abxZHDEzLTZFO7nOK
KvgUjG5/iwk13ziO39/WFkFnTgB1Yta8rT6k/k1Y2dmmqXP30Ea6y4mxam4m9IW/B6NpP4R2YzDr
7sh1mY4jYfcHZDf6Bm3B+gC54MPgYQ3ZaA2B1XtXj+c7q6mnM7uJFdNWRhybHcV3g9OFx9DNt27n
fDPgwwEkMean0nPme0q05V2YQfsNIYkCZ0+efKs2dtiR5oOOAu95yoJXMwnjLTYo/4xWn4+QI/Yk
BAGwIdi4XW10t+x46MC19h9IZd1TAt0BYV35XoONfh/gY94Ql4wk1HHLu9ms6y0coujjtDKnUepC
TOZ27geqp5/guzhPWh+GW43DyR2VeZjVSTJTj1iCeoPT1D4uZfMtTAHSTkthUdJYtVszLsK91VoV
KQivblcv0dZJ22eXGtL9ZPXTdgz6P+vARI+a14PxWEDohQpY9fcz72uvNUO3c8tVP68zIFpuQ5+/
86Ny2CKIKW5wPZTHcR3azbJEfB/93L8akze9ziM3jo6d/tHq1g8OTfKz7hXReeRodUtm1ojDW5t2
bM854MHHL1CIbv2psTc1DfRla+JRvQ2nyjwgOrI/19bUHLt4CSgb1fr9GjczJvtkPY5VY+7txQ0f
08pv7uvAJ3aib1Lc5fCaP0E2XW4cIx8eq9Kz8824zMZu7JePOi/ZrnMSRafC6osN7QT7Jlx67yZP
iCEZG8d7BH7nVts+C6pXEqSpjsLJEMT/ZW+uJpia2fRu0V+4+KhXjBBJEn4o0IfnyE2XszmKOAW8
mN96QpVxxxvrrmkj44MdWe0pDNFyUTvyy9s2x7LL6dw6RGlG0kGv01Yu020By2hP+N27mTQrMioo
7/3B6PkChkpUkebhNp6qakdjGH3rUnbQBUlB6eq1PMa2iDPSq+gwr+7nFfj9sNcXLdgvk2bwiKQx
gbpNIxCfwWlyMjopXlP0m3V1sx2xgMxAmUahK167x5JMkJcCACtN3ApaB97nvUlA7dmB6XoOTRub
Id7j9y4r7tmKWg3snYEmDrUu9aPQ1E4DkJUNJDf0+tNgE50BgrOiFLsJ5oh4P6OrD06cN2ffrM0X
LTHNfZTbd+Za3aNnSz6Zrv+OJOBPWtINeBIzk7aQVt/FVKZOuNNeVlCze/AkjzHRrKSjt+Um55Em
Sn3GxTyNww7eEYEEjQ9Gc/FIWdGmiPdTCYjllN2FbGO2emR7X+1sWT7M5PDqbDW8F4jb2bpp9egc
hqGzT4eJvTkL0R1JODbPBHhmnjNm36oe9dPi6k+RkX5NzBsbLdl+AXKlDfbnSLtxXegjbmUCSMm8
w1zjNbFNuzoQ0XOHG5BogIbOvkid0N6ZoJYfLR84wFRbp0yb9khRaywd7bDR+6jfZclY7+PWQCBR
T+2pxREBUHL6qGGn2eukt5GDsC11srU2+epvwUU+0egmPdTTdhYpNOfIMMvTQC4cTuASc9HavVB/
eFwMF+60M5p7qGDFw5Bp4xM0jugjjmQ4FKb2uWswNs6R4z+Rp2IdSJcHMx/+DricLujU37SLGdxO
dnDj2v6t7pj9i7emBwNzxlGbkIP2zaGPNAIAAv4/bKRLvdfJlQHJ0FQH6mK3gE3+tNL0CQp1tm8b
Ldwsc/RFD6J6T6HXeCDsqr7Fd9tAj3IouaJj/MaRJsWgz3OaunVPTnGzibDg3GmZ3qO+xFO0QT7D
t7/Uf6IL/xTXY7SndWO+18o2OuiEm2T9PH1PADLBDzHiGyiX+c1qas6nhNrpHaV0b6+53sLe3j4T
4uPvK8An7DiZq+ZkdIgIDudT6uMZjNasufPr4R512HLrFQF7BOOZh+xguDHyD9p91NjWB8PP0sch
zzZ4JHtjX5mjdVrWCTk82AfaIKOfH+fRHvSDW8cGfKgq/hOryviBjnV9k9sonr3V0h+qKf9cdaZ1
hG3vndxusk5u3P45xnl+8PHZE28VVP5LVmOSKemRbTGGRmfN77Rj13udvSFoPttxfHDe4fu2H6Jg
qJ982/U2UV8uRxJdi3ewv/XjRAn7dlj78B6Rk3tomqE+rUtenWMjXE5aMkXbeerAwLep9kEfY9LX
qmk6LAhhAYOsCREM1CxJSY+SFM64X3ffSZiDv0O4N/rWZlq2HuvE1ywUFHytt2+DsgrAHGv9K7Lz
4SkdE2Ab/TL9AaCqyjY0FKIztqzovkgzf09fYRvRpPPM3BI6jRuHytAhz/XmpPdLffDMYQfN/4Vs
P/sPwha4sSzZp1y3irvR6kGYED2zD/XSoMHl5/hqReiCbmnh45wuzk3DJmsXk6l2M+Z+9BkYIVs9
HxNbcCad7+x68wa518Ft9APOua1VYynJMEZnyXDCEnvTBul5oBFL+4LJe6I2eojT/J7s622CQfOW
TDR7Q5h5t7NyODCkXd5VfmEfmo7wkgHAFvDZ52V0vechdIvDDHXk4EbLN03XTjSVN2sHg16wrfoz
0SAbo0qOqFh2VEw/zVln7Ym3u8df8+BH84oVbjn3FN+2FQP5yMHpI8TD+5EkHLsq4OTrbYcthMZf
22/Dov8C+pyWEzkfR5MGiVE1omh4AwLglC+gN5EFQU8OvsUcX3ekeWQbnhG8GOz78DYGx9iP9kM2
fW20z31dxhztyAO4J/7A2VlrS3kmWN4ti/POD9uDO3Mn586wDjk8mHTIPoxRu1LCr977IJq4Fruu
CPrVktfHpHxEyYSQcHWOHeSJzVIVdEG7Ptn0i16ACRn/aA1z2lkT8cN4nWsSeZv/y9yZ9VZuXF37
F9FgcSzekjyz5lm6IdQtifPM4vTr3+e488XuTmIj+G4CA4HtWOozFKt27b3Ws/zFlCFyPALnzaqE
ZBR9r0ePuPPjYqjLktKbnASRbTS9vOsih/cwnqCn+uPA5xwVg8lDw0aTuJyPhYj9xkwMfMBAABYL
VVksHnLNpQtqN+HKfeI6SoYPnHSnORmAgC2ls5nc5GmwzE2uqzcTCgkhwx9jF39FiAAwre3JliJB
c+x2RCYV/gJ4nu57ehtFkwpW8nwuNN1ptuZI8atGdXHmfISkQhxpLW8hMVh+SxLUpp+orwu+fHDR
trz3+L65EYxB45j5Nh6fE7PBeS9E+7Qu8RYS+RXjRg5Mg55wLR1OaGAMdVv6S9M+4WQ8ZnM4zuyp
pDcOt3Ocob2J8cdZ9RET4XytrfH0bJy3Tm0MvOYbk76HEXkUIzWRXmg8zZJip+n5mma177r2obFT
gy7aWdeW2sGcFdkVuTXdURPkQxF+SEYlK897adqKWKNSM76KNbPfihmnTq0FyVIeqfj5Uuth08Y9
M2IH4dvcXOUsRe4XjMvtwkqhnMZIB+3W7T5H01u3sWqLoCb2wDEsstBad90gLkFll1ba1dSRW4T4
4xvv7lhoGnTJwQmBeI7X+pjLR2B+MMcIL7hyOzuiMFrlptXI7Mz5tWEniXXKS9U/i6yfAtcbr0uh
xJaojHo3Dq0Gp7rTA3f1ykukCc6jzHW89o7T7IzarTcDrjxz5mV7bHYytAWWmMzwUwMWTTa8j0Ph
F54MiQbYwmVbLuTUgM4ZAscyruooPTZpS8R0XKVHEoh3y5i9Lt1A+OBgY4/M4c6DfQtIf8u352iw
YZJXKTqVU2+N7Rbmk8A2hWnKnibBQzBvee7wuai3XB+dLSCTy544Gn/WLfMwZsWw72E1HVQrbzgG
DKKcotMwDfWmqNv52YoEd4t2+qwUuSnSiTE3DBEu04piv9OIWohHoP5tN+/qxLxM0v5uaAuIGsbA
6D9uLJ6T9KXAETisuKDB/3fR9Uhv9qVfIHVEbKmhq1n9BkjftyJNnUCaMe+rMN2t58RbmBUPVlE+
kSvNdu45X6Pw7o06v+NEDKuUCRrP6UGS3UWwhaM/FqxzGDgWz3GxED8xlRy8kFLgUfE6G68z/WlY
bxHr0iStincjzhu2skULCTWgiJBDuiHUwfhuc+0nrDMc0uxMF7N3YH8QctVFqIkRW7ZEsxnbTfks
HG/jokE89jYeG1LgOIklm2vmPhmC5nfh2ccctmtbeBcJ+EdfeeZ8aEQDTXZlY10T7Q5hYLJZQQnR
m96wgUUhRmcA1IWdbrCmvEasPs4bp7jsamfZ4I/6PhjqieLoWpV6dOOu661hpyfyol6NrLVCMpX2
Y2kbdJWjiMokE7tE6M9WDlW1YILA6zeiTduReZd39VPNWIrpYqJfmjCLfIreYkfZ2XzKtFyOvdkC
h8IWw6WuKLnf2+qDkZ9kFZNdF/u9V8jDgoTypZZyuLTRLuzctohjsFXg/rJmcd+rcjV2Hf5Psv9I
zsIzVEYv2jqaz+vSLwRDpdoJjuAUYL+f0HIpKL9mTIpIUnoHwhqaR0PxjCF7MBXLcM5jNnCKzAXI
JcfVQgiQV9rPJSBza6u89CVhxnmhVnZp4uoMp+R/l+XKac1lSx6j89CU6rsCOnOIs7o8trVhB3kj
jZDIi4EafsRdHhtxYABJu0DbYh0qNbihO9TuLXAukMGEyR7Y9dKHynbQqLS6duWtCyfveYjI0MLq
rwYM35kvde19ivLhVg3emaI32F9ayb0vXxdx6UE8eWj7uNrrcUHgCwwy6CM8pD4qsvY5HWd9T5xC
fuBhHK95oCDLGXDNfIdWPbYyq4zuhY3/EYc8cgKHBN+7qauzN9U7Orevzt7biZGxynrtbOVbT4gg
UgLyuNfjhLU3ZgkM0cmR9ZKpqBNK3WvhUKfF1hUuIQVNsya3HqTJ3dQ5eeDNoj4VWg+Czuydb11j
uieheiJJszrNgsR16VUzPdjjzeJBHE2zgNu+coxDOy7TTUPai4mMupn5jo15S+pJt23VJE95PgPj
KscJPrTmpisxTq4KBhKarmXSIGVxMd37VdSPpyK1nVdnKXWikIchWEa7CN02b49wLLSwI336QNIB
jeY0Jw7aMrJHx4rfW/p3t7O7vNsaHcDacokE85LuYBN2EBYkxgdTwnaFQdM6f4XWhkAiqr86dGIV
tmZ5WVKhhKlOmy5aD5jWaJOsgUFmV+mQEViOvNjkwZLe4DM5DJtZiQ+bVv6RQt8LNdde9ymU3r19
bo8nldIPnmebr1ULJBVzcqBXZe9rsUllST9Nu6lQsXuBNZfJUdP7dI+oiiQfncwNT3XaN7Ra6Xao
DbVzuqRJNoNnGY+SoNT7yl0/M81jt3IhrADvMe9WnWYSffksmOYuvtEiWgyc9looStntW3ceb2Yx
tbeW0bjP7C7Fszfa6UOcRO4VA/NkRwyqeUe8OntAITSalwhOD2sqYK+2zpVhxRqvABzYGpawb+5z
gDY8QMLSPMorY64CO83KKzE35rNpA3TFd1smgKcsbmA1ELuDVbXiejatyd1YAEkuctI0XJBXWrZz
3aW+ifW5vrPo2tAWAHz5SmS1RpRpagPb4dgik5Ut4Z4UFDuH167pgjYTjJyN6cQQa8zM8f/7ycF1
81ndD93n53D53vza9f9pnPAfBwj/g7MBQ6Bj/icb7V9nA817lX7+NE34/Sd+jAas30zsRAiAJBck
TEUm4tgfowFNyN8wP3mS2QC6UcF/9sdswPzNPR+RiIZ/TA34v/4xGzDc3xydiQAzQkhvyFP+u9nA
L9rdsyXAQnAhGf5JF2sYQ4g/024mNCxxQqQdru4RxWpFQMJKFidkmUA1pbMjahwooTctgkhzTGoq
nIG8K1jWkDA3g4ogUGZzyb8xyG3sNpQmMfqFMpXdJrUTIGegwsEV1nRJm9ArcbHe/enT/nfjDd77
T+MNGynseXiIsptRytlb+MubaIiPSfNi/FIoZsdb/tCxwXI9DWSREAeNppGMkcR3lmXdoPZZLyBA
roA0DOsTllsRvxIwqky2jdJUQS3XJX+GALWKsAeYgCxrYXsU7NzqXeEeO7uZBDs/eqQajmTjdnMw
klnsbAVlUnd/hkqhtibd5EZzY2Hu5jJ1uInPlt3DcIaD7s9rq48+1ALCsKu1JNTYK9gPNxmw9zAt
SVsKUtG0NxpQQYnXF61mqOOcHUkCyGb6mRlCwrBF9vSYAAKogrgkTXU3SLv6IsAlMQfuAFlLEZy2
r9LIHXEa5sXbRUk3M+kAbMDpPxRwC0e66hRgKl3VBr09ztqm1nRjwy+5iLrYMjYFQ9m7SW/KyEdI
vrxqBkAHmJcjY8y1JUFgSy+ELsoyT9OyKfIsfUiF02xip0gntnXaAFitOj7HTsthCvfD3M5v/DRT
DEXQ7/SQeLWj3Xrt3KhtF9k6Co2k1u+yshX2JdbFctmaQz/l8Jc9DalUH7Wvg87QPkAlXAEnh5j2
we4ZufdJVZklCch2s+6l0sc5yKZ5erWrlM5RIhc64NRnyXqjTNHmW9lqxJnYLbI5n73bSwNrEMnR
nkbGWapy3atYN1vzzl2RyoVRlvIuhsxoXmvVJt4hnyLjdkKkXWP6S5j1kPNDE24ck3lLoF4H8jYe
5/Zq4E6KZG3qrSVE+duWgPhGWjj0Ympud3q5HpH1pqSc6oV8oWVjkGB7btdxP1bJc1LBeKBIbXKO
4AhO+QF0/0xAfQaN9XUi0PWrbpICzHLFNf2jxoZ04w5nxLEaaw2YKySpd9FKviRpwIPYRv1QwlWV
S7psgIZm3O94ppKNXttx8tjYNDWMOkMmWRs6HYYeIvdK84aZG2jTSBnXawcF7RhzQkZbK637hfbS
Ar1006ZaV5JTyBvj0x1XJzrVc8sG0qIjFtvK8xhC4ZMUYetO+NMKi6SYg9QED9sg5Dr6dcl5uYW4
QootKov5BnZAvsA5+v1RHAZk3RTQ2civwMLUz29EXcKoTrRlhbzJjWtmrj6YdVJ+WOSOnQVWnppp
fiDnrWvATDa5k09zAsfaClNn5g9eQWW+yrN1/7qgaom2P5brivbXflG/57CWWs7W8GPREUxcelvZ
jPoYGj0Y84skn4BGmk6RD7Rp5LtrxaONOkRrWfRjbL8YnYSmW4GLNvx4cc2gsbP+ls/EpPmXLNYr
46/8wi5cwgwEQkq/yBLr2wwmh8o7qj+yHKg4RvPslMTsuiPshIPqax7lqhmKkKvLuI/L6itWM9y+
yuCaiAWeRBE0C1lg5TA5ttk5W9Mfo4Gu8arbWDOzSH+eRzS+dpEbkKmy5XVupHsFhbx69EZJHnoF
lvZtKnTvVCxpagZ4C/H3qRxgq6pIKezqunjSCZA6tPbEXEMt6ATJt81uzr0pFSyZNPexwB3pz4ub
PBazfS+TuRN8U1ChA/Dhw3ArAcSp0OM3OH4XuxkRCYjpFv4IlYoAoykfdF2gTe0jIjShBMepQbum
bcNGuMtdXnca+UZUvTeOKOsLIRu+A1NTDwqmdNBHvX1csN8HspPcoojdtcMYe9EdqTr5zGcoCXmv
VHsRT3W+kbZY2I6Hx9wdsqvFWL70bOqepahrmxtpRL+JEXulHUYE2s9znt2rtaNh1CrgzwTjhqNU
6nX2psJPxzQiUI0GeVOoetfkLF3abWaP3SGrjuizwWiOyYCNcpYiqBuvMQPhSZ7cTNBi2GAWLNjN
iuRL1Ut5z45N6HUTeU7FHbJvd4wQuPY1bplcT17r5ZupbUFmxzgM2C+ctQ0SzgQjyNoyu1g9JsMB
xhv1XUIxzQB/po0WejAf3mucp3tRVsabQkFG1CQ4729pCnRlE0X6ct9OrbPT07hlmIo/JQ/dZRgk
RLLMwKfpOFdrUeQHHUbRjp1EXZRT7gYMbuMjWQbtvqACfxuXima2MlS5beFomH6sZ/U3jsaswzE0
pPuszoZ9WTfdWbMswCPLyjKOKeULw0s880CfFd+Yj+Bx/NDq2fp0kvEr0tfuknFrHA5UU48LrY1X
SW/kTZPzlIZW33wbqokeKVdiKJPYNUs/xhgcpqwL/ijikE5Z1mTeiVlue2dZSxRKIecUSuXUfC76
0H9xB2xv2OFJMpA8e1dIxYfvAiP4vSJ0IewmcR6kR6t7oRioNiHDqyIwI0PeNiRnvpfd0t5mmpPe
sWGS4wEi5TkXk30aZCLYbZroUhb5+r3XV/GsqLi2Rt8PtzZSkwDUnedX+lKHJUDN8XUgmpH9A19M
f4WUY31YS+CVQYNnmHKs75pxDxHS9l5rYdHFNQotSzZZLmhfi5Q2nk9HcLlM6sh5JRyMh91YR/yo
pk2EtwbFGMxcrIovOUyW5WdT0z/JzuHsZzuQBdeLleGGEdFcIn7N2FZJOarAGCwO42xiEZFtTytu
O6XZPG85DfLn3BlosjH9G08WQBc3bHSvYEzTS0wP7mhXtCzrQb9datnvh6G0P0u4OMc1YXP3sXHO
DqNUwqxp1zDFClYAzKCiKMYsGjR8B/Jx9MQC1AeFjJ7hWK3Z5uLMli/YOWQezGS42mFJjgRzcO5l
tKv6MemB+bCMa4uHKxSiajy06ZX2abgq0beTjNOIGf7ijYGtGW2IZAVC0ExOacCgLfU47hr2bqHR
CfV1cF2YD4jPvUDuolIis7sexUtrONodzT4BV39EqLyRnJuEwDuiEG91aok3ZUKluVEezOtysch8
O8vkNc4AfWRYPo1tsulIrVc3DpVSeiEiMs14/hdjOMaI9aGis53nF7RM+pd0sZpbTmQ5Hq10qkc/
ourIfK1IObmWrmk+iA22ix3sdQ9s7WwRWeHOJsdHAZlhD8axjHcZ7gtiizxYnCNZa6SjTLYDUsXU
qVqtKHPELaaagg6iN4439uQSWEtXmrA6M/dOZaM8uTEo8PpQVZMOkph7B5tJ6pyWqGFOB5Eu25sR
w39DcY8PrcayvyiOrpwyEy2fodG6R2H2tMJdh+R332s8Wits+Fq51aI5O015bZ5QpDTWTleRygMk
mLl1qsuZ9a/pJDPjIKDZTWKk1766TRyRmrRO7VXOGWoHkFBviYTEF6Erwo19s9EpOmY8kgNdSkox
Ol3WYgYSaBXHMFe3DfcZivWVOPb3roqH+yJbOZbXviMzVSgHWIjbbxfyMHCDUW1t5szRrvKibN48
EcMEzxJIgoQFKUf4HqLvkhb4mAHkXyrV+z0qPcOP1tRZ/KS3WaRVVavRn8bUlL5dMjzdglFv2x2G
XMP01WprF3qVyTZcla2JIxefwcFQr9Inb8x6O0ByLl+msovD1LaWDrVDKp9aU0/gzvbsPcHgeA2h
uIl5JDBeNjCYGSMGjL15mYlZG0+yyaoLEjn4/Bfy2fPABXt54Yzn+12sK+uRGIj61UJPtssHL3uz
yK7iYSjq+cMYRHsr2zpfeMfEGB6U5hBKg2BxOuiks9CLUEp/i/qYzInp90tAUhBTfrHk+VMWmzLa
dN7artuRMBi5x8vWmCwgK9G4qkQTsykRfZn2lJ50Gk80jV15QGQ3XHi4YrOg1QrazWUCYjpEwYK4
n+qvD5LVMNfnRHT4I8WirI1w1Hrvjp1Lm90rzRNS4fQD9k09+HCc5c0kWWGEVVkiYOrbbxhYmOjY
rbHfd0bc3VN+jwS+aq4P4SDdN9H5QpjURFfwweeXHmT0Q59o3aZxXYiKTfJhO0MDdTKdDzx0kyBh
CHxb3qFYJbhFc/ZJGuVb2oDJrYXQ4fMcffulcIndlV7avXlz4t3HSxRvzlq/0MA9rgV2teKw07vK
vSFQc/qMpllDz86V5WVQuFGDOiEakZnAVLS7FonIq+hqcwydXl8Qi/CVyUk4/DMCo+V6NJBvG0k9
bGVORLXvFXVHO3ukqWRW5rhHm1YdsZPOOw5LjPrcKRkou4xSzVhrfEefb3Qqj13mdc+p68aPQjOc
k9FZbBa6CZu5nPdUb8u1pbXGCxPiZmVKMiUnUfcrvikr7nYOCTo3hmZ2nc9qz+PdbM1AoJei3yZk
kD/O5HjtkB14T61ubhnq0gCm7Z/4UW96F2vhftQzzTg/jxKdR9RbyxP96Gw/jCvPSBQrbEZeasgj
+FrjwOnzSbhm/OFo7chgjvwByaZahV6tORd65nZmiOs3RSplZwQ+kduS3LFLFogFFDQ4cI1sEQ2r
k7PeAwlump63BdXovJAyFAeqZ5iIso7SVkcFWHLxo8c4djeojqpNYk7jJT6sT3vgp8Zl0A7wZ4qT
lWnGfoycIOVAszYtjKRPSIImjM++vfaKnt4qmR0dEXldOdq7JK+GK6vuexCWUb5DrKgdOy2Oiw1D
LSpL5SYuw/9Yx+M6tE3MzAiLaaGV1NcR6R1BJuvsqA/ReGv01fsaN/OR8mIA8Ox0F4VydV+a0roG
bE6SQJmgmZwlcSFkLpnu85SRAZ3YUU95YdB67iRQQHgYMD4M1idD/C419/RBvW9WldZ3Va8PfPlm
xOipS4rhJKYiAouftjp2FyMbv4qu5eIiqGrYJz10JV2T5jtGPcs3/HPFdU+3GISiY483Pc5dtix6
+ggi16z7oDGLSk0n14ZidjCfu4E7odUpgdrAdedvUV5J4WdUHTy9IEU1aI1cUFjGKzV5ZzHLm+ZU
oRsqtQPFOFGXiW5H6B5QVHEi6vamMasEHLCyxm0bGa8WMIlTRas/KCsxbG3guc521rQ3fdZhoCM+
CESWzScM0PFh5v7hY5ZsyIxcOFs7/BG0xkV0aEmzJcQEccq+Qxn8OA9uWgTsC3a+cQZe8+wI8dzI
Ct8Fkdoz7SiErHjS2jfMwk7B7byvH5Y5euj6eLgGT+x2B+zGPDhubqnsoSP+m0EM3OwhUEjablJr
RASy2CPWow6dQKUXEFkdfdoxhczX7RxPTEwpB4iQZoR9Rz24bsV0Bry5wu6+5Uy034mI7eiYteP3
GXNGFyqTkXOqFbsRR9aOylOTPjkd1nEeISr35ahdcQBi/xcaMly48lim4VwEDrF3lwZX/3qn0S08
TEUxHWouSbflOG5dt5Br6MZL8W1Nh2YJOHq9g0jKU46gzBddlOzR7LFRqDXZuzU9lIliHTedo+Rn
N+lLT9gTl7ZwcBdFDeBo3bCbdQct7zqqF9L+lj3RL/1ws3Q507BkeOM4Lu8zWc0bibvsplySg+Ld
7pSmeNClk6tPawL9dyQsetWPsUsuwQakjvbGgKl9IUbxqskMshDp3wazycQXT4d+13UEgxH5ZtBA
09NXL++bvRYr+oWudl9HDJ4yWmXLnpoZs/2AfYsGQRqTRzY5KHoUYy+uk9UO1rrzpmFtwTNqJnCZ
F0ZUI5TAAZbFTKyZXR3o9QwhRqfloMgEviMxjvcA5J9HwbwjsUwdafrFQcIxtQXEY11GQGku6tRl
cmGsmIqQ36HS9ldyFCkBbJVe6UD6XyNFZTf1dRchf9Hqk1eDYw5xNr65iUkNVyxfAu3ytjWK9And
kjoLsdJw8OzsODNfugRpz4TELR5Xjeq/GqsPhBn6g933PEGEXlTXBXppa5p75CQIay4AcQ9PGIu0
Y1vJ4VWiAky5GuS1QcpuQQ+oshEABYCm9IIEB5WpkPuQQ7trSmOx+k1p8R5p9VXtDQwAmqluwckT
JnrbP7gMq0bYgVxf/OXcCYrAEbY7zGk0Ltvf7WbeUOtQbQtNf1zOCLB2TJrCj5PROmkVrFu0i4lz
s1hT+cCJ25G2V6XUUvVU44GqC9xih5HLSBmKpmubE8F2UUI6NUWVn+CcT5ExMQi6oDJh9t8OHdvM
bLlcuvhOZUI5Q47Nj2nNTzaPP3sC/l3HHDsA4DUwKIIhwM9t/7a20O2b3qdEAHiUpdJRpqxWkgdL
HQ9QHlRU09DvFtzRWvPy1w37fxk5mA7MCtOBp+ToIBJ/wdAgNOlbUa/vsu6rc3KD2gE2zfB/DypM
Rav2SHTUnQZorAwypf1dSI74lz8f143JK7DgUUoL5M7P7x2FU6KBiKTlq4sET42OgnqfeGm6fI9w
b44PeJCI1EzIj6JVr+n6tyzLwIN1Lt3NzdQp+jPU/OgzFzud80OktKU4KeLtjB2j5VILrbxv55t6
FdIhSDMztYu//gTPrpE/g2zAObpnVBBTJUKxQa/8MvBACiFoZqOiMkSUEzfZ4Vn0tapCaz6OdOc2
WOVEQamUM9NJKskwhkCU86hGm6cn6IdluVs7KEuh+H1qoyH1Kf7GMfXvXiTuFhhcHo4Ywev8+XM2
QcBD9mOe6TRdNu4iU3PqUznGvC4O7tshmdJPDzZ6E2T5yof8+xTJqz0uckYbGw6A3pj4sdntkoX2
IciHv3kIznO8nz5GKeB+U4yfg09AUMlfbTHFmjRRC+dhICh4vPvx0PVGn8070dCjumLfIIzQSenX
h24NvOMQzwRpXnlVMs+FT7aX4HZMfngfFm3FcumZ2PbbqJ3FcirT1kSRjXTIkX9jmTN/oc44vGC+
dZunyLB1TIK/WOYawkcLfJ25b1gFq9fMl0K+FXHbjBv06ab3XrZ83+GkJVZ+GRtGLLDZG0l2FQM0
SU62a8b2HkdQxBzLIGplywisj8PJJuLDt8lA9zHXMA2iE5DYwTQsxpNtE2jpe13hYMrosxwVJ3Xz
HJYlVw1q6VbuNFmXNb+wJHxUdNmdqZv0WtOWmUkwr1J7b5JJTrdTnzgP3ozNyDeHoan/5ukwfrFQ
8uFYsCmI6/RcIjwwZv288FYGE6XLUMcf+ZqSKw1SBM5UXBURqtS5rjdYXy3zsu8GLlTYG1C6klMW
50cQ+/y9xaXtmu4/dmOvYkQbEEhtNXs20Tw7oU6TFnx0HYAHk12jD9uz+dCXZcyPGrOsUyoksuem
UHa4fd4bp8zXA12X7IUGv748/PVW8PNmBmnDMehGYmNnMehsS78s4WQSy2LlUeaXcqrOFXQc5Olc
HEq9bI4OYtQg1lFInVU2xgarBJKKv34BvzMn/4Bq8Qr4kB2bZWjCA3QAfP3yaSezvVQZ+scVrdtZ
vissishV0lP4MdLhY3atAwq75AXXIzx9+OHnnVXEiMoSu6nINLRTKzRozkZkuNKr3BLoqd6qjEOQ
22cUHTRSoTFrETm4s1VeNGHLZRcJJE6gErUd8MiNbdGo3P3Nm/v142XCjhdWCgE1jxws0/j5zdkJ
+r7IGT64mbRkXQ1VEWAW5tXTIfAuuUUq0sKEax4jN0/eG72inei6XR5tsJNG5mbyqkEARXe864XO
KGKqLLs35nlYwlIT9r2nluzkqIo9BWsD7himN+TFwQMSl7DYcYytgra5XMwsD5uqUg29PLvflF7T
3VkRl6Hgr9/xL6xYF14GKQZsK5DK2LSRLfz8jguthhhRFx+DeZ6rmUw9uEPU/bl3hiqhCiStp3HL
GqsvC9BNgNpq+q7U5Fxrhpagv81fv6BfhvvnFwR5CAOAwXgflqb7S7mAOZZ8NLGcN1KO80OtGu0+
yzxComIlojacTWd5HNsRIL8NlSrdTPYiowvPQwxJt2nolT8xqM58EdveV5VgpNpk5OdckXZiiq1q
8vKrQ0AVneymLS8VuRXFvT7JmfvVecDJRtO8Gk1vP9hgy4S/wGbgtnv+txoRbzTr9RFr3xKP6RjG
msyLbR9pLBF4x2jyCKESvo3Rx/QRR1IsLsixmmBijI3aczXTdFfWhLVRVVZ06wqK8oRfOVlLULKL
DC84BvhlREjSxzVKy4z3lavaPeAzsZWM/blI2pFC0yi50TLmjGosZFnRkvCAUwOZ3pKdR+2akV+g
LhePWP35TXbN3cfPs87FPFZ6l4XeOCKoDFF4G3MoKV9tvAJMy/h0NX9B0tb+eLb+Yeb9h3DjF2/x
L//4/2U1/h9UComz8uQ/K4WOn13/ufzkIT7/wA+hkGb8huqSeDMdQCIYPY71fyqFjN8Mm7UNhhcx
ETMPdqE/TMQGV38IvbZg/oEo6J9CIfzFAgfUGdFKvWvgTvtvTMS/a2j+2OZxL1uAKwV7PS+Btr35
y2OI4iRPkTSMGMd4gRhVMOiwKutmw8WH5VLAQH6t11rtDWlRqlEaSbqpBIT4wM3mjz6f2te5A/Tq
J1r+gOif0pToo+q50xGiZAx4Xy2GcTdSRcZLLybna2q1dytxo++/f+j/1cL7S6Xa/+LKOuvG/vPK
univ+5/W1fk//7GuKFB+cyBrO5ACdQireMn/nzdd13+DvS0sizqFc/u8dv6xrM6Gdp2DABz2WZiG
OOyfy0qYv3kCS7rHeajjrrPlf7OszuXJH6tKM6jUzn8JHoM/y84QGaVUFSiZrfU6tsL+by958M3/
w6/+5cjO4cpxR9OKA4ELvd8wb3bpYVj4rqt83XTYWpD9FvaV6HXvkuaccRrSyvioDNgte3wPNN44
0V3WLht77tPALZi1oPaiEVWDpeuqdsWUZFvHJYmKT0KmlxsCoRYSezCWPQ8RMzBqpfF6pba9oS6c
Hk1Qf2/l5HSvWZvWTyCxknuJb/NzLSODoCLGVAGNyIYh8eDdkxW43PV6Ob0QvzlfLxi8fLmq6LXF
9IlYxsZTOS8xnNDZTfMvTFvtXQqXKqgxGN3btoLcXBYirNNh6n1OZxGkXkrP3+n7atjTiUB7UGYG
UeyJ3R3KSaDJtsa5OMsbIqatdpeHZe4Wz0zUGTD0WeaES47ohfPQvhnIgfnGwFRtPC3StzXisfaQ
aQJrDk2za8ONZh+2zvIxr2UeqmhOT0z+Kau981Sox4/HDmE4+5bYnRsHYWTYi866LI0sO3lrZcdh
MZvxZ9x307sVr2WCk5vBU5W78xVtX4sONvq3q4wCJUCu44S1hnzfA9V2CZOqA5zhmtdOS0s6MJxl
/j4ZU/yqUmt+GcEj3XBLyzdJ6dp3fanckK8PQ2STGvf4+j0VtIYt994yRtc5pNpw8QbYsGvrxkyy
CBKfGWkPPtpcDEdClgdeEG3VCO34zGd7nMkf3qcEikp2PoQDKPeQ13V0th7ctZSPukhBzRlFj9aX
bzC+V8rGqI9Cbz/mhn4eOGoH3R3zcVvygDyYCsd6sJSjecOcQV2mDRQBpvVZTQJz2t/ndOv8epbp
nreQnToz1y+U6pMiXDEmWEg40wn5Wapf25lm0d1paGeejcLRl4wXRj210HfWiLd6m/Yy31PgLBsW
5nTbSQdxhJcglaGN6jvUu3qQkdn7uNZLi/9jXrBG2NXeiWbrKW2X+IYWavqWiTW55BYprxH1JBhU
xz7fzyRa4YyFI8ZUcIkeHWeW3yakZ8znmPPDnMubS0TOyRciayusu6xeoW6iksfGVLs3CwquwzKg
HkRx3YYLI3VkPYXzUfZWcqu6Kr0G0ZnuarvydrEs22+9mxCgnTV44XkgsNQW7S0t1Tag4Z9tADCc
TbSe5iEZa/DnQV0WezEteAxN3t+HtLr+UOL/nP1U6gMB6YaL4GzQm57LXXuWk8EkpXF3Du8IzYpm
qSoLGkJrOr2REB3/H3XnsSM50l7RJ+IPerNNpjflTVdviLZBbyKCQfP0OikJcoAgaandYGa6yyQZ
8Zl7z/1mj3127e85MT7DrndGijqNKAsfy1hbPLKN+tTo8t4TtQgMwOv4wzDRdI4YXxg48Js5m1XY
rwHP49PgGo9glKhhCLmA3NADVmlONPyVXp5AVLNtIr4MKv12dh59EAnDBcXRyjcV6+HFosXeIxG3
biPqw35j7AbJR96axN9gZIUUFte9+zQRDYcPGG913vN+hRi2nl17yOONqhLvi5babVJo7S5fwTRq
V1N1nvgbeaWSxPqiTJzfM8saD7M3zm9jH/HhkZuUVoZ1BBJTUpYZBg0HyD1xuhT2+GCUBfyqqrxv
tjUt34RfOYcChWqzMVLeFW4Re4gwZ7gcNeqC8D/aszckg4yV+jkqrWFHePP0DeVTsXXWnlp+QZmL
x8aaLguIHY7GcjQves3Kaz/riVMOifbrOtv22+KF6LDiORtSPnviDLtojk6QQuKEvj6aceY6/VXl
ku9GBJb4gyOq/OtlMUKBGrffzspYAiCyn52DaEqkF8UKFtReY/kStxifhsIVByNK9Vg6lnqmsjEn
jQTj2I5r+5tPo3ic2d/diFFK9qFlzOdYT8RIsoBbnj0HVcNmBffSA3NAcZuK2NOO2SYqwyDPGQrh
DBIH6oe+YxwTdOUPIhTw6DgkD23pjcfHAqwnlo+2dCVW8XD5YyEuOWQ9/vTDWlQE2s11KZ9RP8rT
gDj5dSYL5mh8K75Ku16e7MF3P/3B4CSq5qZ+n3DLXe/0+++LVeM21BbDRmfxHll1zQuCBbFeEw6C
Z+2x2yf5Ue75aNmnT9ULxcd35qvewxJVy3EgBbPYrGTB/Q2BWewX0uH3sL+St6wNq/3gl8mm558Y
ttgy3yYjxwy+0fIXKXzTSQt2bxlss698qZN3dwrVWYwlNhTAhetbXlXTUz7k6mTUsv5kh2dtx7hL
buPcFkeWMEG7iUe2W/crb2L7zEbER2bEAVwkvKxi3QxilvtExsWnQ+G0M4McXidwBT9z1+Uw4XHK
3xufJY4zWGuYcpiJK7Qwc4Uuuv4xvopAQYlsvQkZJVv4dtbWnjLz1c2eRTZuQ+MY62U3xXYzgzJc
cU8yYD6g45rajQzssdlUyJ4f4qydHhO8MJQxU5884GdqsNYb+yqJxzyZnJTAqmDk5yrj0ciWRCTb
U3mxkjz8cmpiSKtkFSHBJBmXPxqyMfU9Wsrd7K3zgXU0+rS4KLjEquq16Mf8FE/SPXmWrF+nfvZu
od/5Zy92ojRolqHf+Fw8ByfJtbsJcBjuItE6GY5akmVaMGnflIG95E0R8jC0ChUisbYFr9be5bHr
2CcvgfbKZ9847Rtn83DQCC6YDA6FSh2aC4yCpGa6rK9MFW2DrrMv8IqSGyAy76yg1F+jpdEvRLst
O+qhFky+1pDy/LFNmc17BvBIlz1iRCjPgSr1L+naeIziYsd0gB1xW1fElCRj+JkTh/NrQYR4y5Tv
X1eq3O+eqlnHNsbxVmqgbD464aJOLPH+NEs9QZKGy2hVGJli/shLUpUGOADd9qttxclL6zTlnsD4
YFf10XDqyJp+HGQTnRcVD8ijSXVBPSfI28IoSTKYdo5IgVgjVWFMnlev5GfVYJvDomxfeHHXQytK
kpSJST1r1Ad/O4dZzCbokgipDYLwdO7leMU674pNGEz2Vzv75Vfnd/G+rOsOWeYibsROZceoRndu
zcq7zQ5Z65pcbPBi6GzRb+L6TCnbSvZ20KvPdRCgCB3H3t14lDHn0ZfOx0JfeiW6eX4hxAV2R6/8
T0bE7iPQ9/4ZxX5wTDpnVYegt63PBHUUJYc1rodw0tjkOTueZmy5KFnqao+Y1iDgbrPh9T5cQ4GX
lynXqid2jF98kQLerrdZ72smO6H5Abeo3wyNeZCUGAdOsAxAAytICknP32cM0U4c0QhxHXv6GNsi
frNVIt7wXBXXto/19zpasZ+HbQCbZmxA1/ThnwyZ2HH21ecQI7LtMSF3xN1s+6LOgpRCM3opkHke
DA/qOS7Y16GyGZOHqbSzTbaM1kMc8DoQy06UuCHTKvXEOL6XuJ/5bebN9NYSTPNceFn1K6hcUB+q
GfDlrlV2tYS7PnsUg7upmeOH2G2Tv9XaIDZjiYDicakblPyoheIN8es4C6KJ2x65dBOeYSQBhmN9
CqAlxJaBDmQ2H4gMug+7G2vOvzuTnJYO1RnSoP6XtMLsVg8L8yqJvguDd+YuR1ezrVzbobkyo0QA
Mpu5YVilTLtrkCCkSWu1x7ZYGJpnzYLwxBHDcR1H9vvozh4cUU4XMesQpV0krEPuZqS3JRkZ5llk
Ri/1PMb7cRebC3bK+NLL+08EhydKnYV2Jwtm8RP6qnzy721gOs/h77Ie/decDL0jCIgZq7mXd9ZO
ia4Bi1AVD6QxRSlT7jt1IRAfMJl4Vb2pjd6oqxAe1+t8axGCMIbwAnWdRnyLrYEKzW8jMgfSmnWG
ibCzbfq5Ytq5RDsXfBVl//adDCuyZQYbyWFb7JdpbdBxNtYBv35+LhLdhmmbrXdQl7e+YRIRJxX1
01OAkH+Dmqh7ls3kP6DbLuFT2VOz9TL0BQi4UQIDcx3OHj360cp1cWG7HhSbyO2sYyad7q1ereVP
SZsGoaYUV9jHbeoaiADRWKhDF3rDt6IPzAWstWKnnbm/+0TzHvpt8IDGIVwpCCWuJjP3zTUi3+Jg
D2L8zNHYc1VLcZ56N3qSo+pfZSiLqx/ogXmhF8zbyi/9J85F8Ruvh/fhrk4ptzN6d4cuZM73Q2wi
+qQarVoUYytohzbUG/w2yU7JwLo5anFRWVauIXzZ9W5jqZKDX6MBqstmaVPisMUegjItKHkNiOYt
7X1znEGmrR/AsyCTGSWHiHw8P6b6kp3TfSSKJzspfdvbOD5mgC4MLAbe+IB23Hrozdcm+gNmfT7E
vY3Zscvbh5UN/0WayOZTnlHWlC4Ky4Yp7Nsa16Pc0bcGhzU2yd/e7wJAPyvqskTE/qc7Ze24gWS1
bNslaN+QwUynMcmS96xzI7rSEl7XECNm43hQDUMKkxN6oIPxrxtO2FxACzlPi7KjXwOYzg0RHqBv
AirdBzfkiYFz1jdPtYKHLCxrOw38yrBBE1KZxnOjPzxMcj/FaJXyohcBnwKRAC0wNLUfBEjWF4Hd
7SnG/fPW6pINT5Yv8RY3nsH1PXOkqzUbrwVMoVupNIWFNcMby/Uqbq6Vo/Vow+CK35ZCmrscN39S
PKxjje57NOUPBx7lnqjy8MXG57UFhCOJeBQiOAHeqp/Q9NiHKrPa37HTePvepcxAYm2+jQJ9pbeO
d/GixnmetwsLMkAO70knhlsIZes2Wp390M+2s1fTGj26gcVTUcnEf2TyLFhgWNF27WznfY1biT2u
DJGUjeo1JL/kmmT5/Kn9rhxSq5iT2+TK9uxGzbFn9ujWUAqQtNd78kZwyZyCrme6LufkTxSq6vtS
kbOCzHUVe0nT9JYlSp1s0VSv8dTgmAsSi6vYMVAmuurDg2/2t09mddAiyh+WSfRpGA0ENcRB833y
g5yrh9p/Y6m+ueAtgciEUhetdl1fq7gtH7EzTsB+1iS48LFgTRFJ9GOmCTC03ljANtoRJA3yrRz8
2R73CXKHD2ZMEjE+AC0K57dpsdbXuB1Qp+tR7ZHDDDeY0dgVgwk/HIIhDG0y6k8mgQcmKCt3y+qZ
VDhu8TDK+1Voy0X8jEv5FQVDEO586Y5fuY3wpRgs+xvTBtpVsjx59mP8m8sQtZjMstdujMyOPely
awpwDGzv3JLaq+2OKrQmK7XaiBlKqJcc4Dayyp9RVL0rbP47y5udfK/D0Xp20ADduk71n8Zz1J/S
av3feXX/pgejyILo7Gxvc1ftlt5qUxuB9gYHvd4v/YL+s03Os6Pyw9pxZFAV3H9uH0r6pQmXlrsg
qY+EilgQFFoKdkGsOteky0TE7cLvcnXAGFUznDbyPancZHPA7yb3Yra6Bz2E9aEsx/GG7qx+MMkw
zhBzsBZuMrtb90iqfQWzEklbGttD/0SWiT8wa8GGQGXinOnHKbhICsB441XiKwd8fp4HaDe8VO0L
BI/kN2vosEQ12+fX0M2NQKyYFz+ZynlzKkEq8ecH2q8oM9Gj13To7nFx3ALyUnZ273wKgJU8vT1E
IaPB8XStHDZlp2YAd4ygIFzYi3t2Fp+SqUJm1VEgd8OL1/TBIc6MoAqi6AtSRfDvxpmtGGuN8AYX
zBsEjz1dDmeh63Mdwn+MyqPCR//TtZ0ZdkfEwVzSoPubULhczdqBftPg1r+fc4qtZufHT3SuySWR
efvLZjfe7x05yAcPXeJVT6wyKL28abfECK4ommo/NZbXhJu4L8Z677Vz2JzXuXH+ouCsP/1Vi+FQ
iMrSG4n55k8YzYLhQt0Pt2mu4yePLApnC0+oWX9DFFieTBmF3Z4DAO7ekDX0M6YA5bBhR8izBDtS
QOR0mOG4a1AclLkDIuu18z+Qpk8n4njgE85qnHdhqPWnIFuaytmKIPxVzblnV7nnDkVC3Q+JeeiH
vD0khW/9M9grMHvU1bW7cRy7AToBQW/jYoIdUhG0et9iDUTNDwf93fM5Ip4yGJKHBjoScCemFTvt
xdO2WavpmYyLGcnlpH77q5ouhOTizW+VtKmJdNDuw9BM73MwWiltpP+O0NX6HcOfO4R9L29h4zQs
G8Wg3/qkQPzsN92jjrLpq12MSOjqLBfYWLM+945vnrHKibO90DNSv8ftqSmTeE4JaTEvWHWLP407
ODtsP5W7ccPV2Sf9Gm4lNMfkVLAC/wFYIkC0GBXRsG1aOIsMPCRHTbS+5r3SezkXOaE+rWX9BZW2
1Fihk/YczFG1Txre/KbyoXMsFLTIDugCXcDfFxANGCLm0jlNue72Y6SwPS8iWL/Hc857B1QVQYm2
KELvMZp4nkfkfUu8guCxstfZqrsvclOKP4woo28QU8RR1638vY6IFkmOWL6vYvUnZEbZIbKnb4Gz
umFqSm+4tirwv4NqwMEsUf7vorHxzjW62E+1LuMhAxe9xdms06L0HLruXgn1npUD7veWDSqAIV/+
8sOKK3dG3/yoIbts7YyadLOaAshSjZokGtz4I8ahuEmqyL9NlhvsjF1ZpC8Vx0qJx8zFkjRV9ba9
K1XZTOg8++bqovgN29PfR3h2XrPQcg8su/pq0xmbIVcf1QWW7FDTHdXxJ7Nz4XNyNWygY8JZC0wr
Xfytk+7610zO/L407XgO56DHbSRbfRBJx+MbcKmd2SaPsBO5QH7g9ufI8cHF7pIoC3kycarfmJMG
vwpeTESL4wRrB6H0CV5Bdim9KDmU2GSHg7PQo6c4+2pc3rrsMJ1P445ub7JToGK+B71nrvtds+j4
Yoma86VI4LkNJA98qbFrvmQkVsQPbfGS8LQxnGjFrcD9fW4YDR0mbVmHns5nBPZPT0DnRDMzLCFh
k8h46s0aRlg6I5ssMUIzz4q6kXGZxbTE4N48L5lp3oKV00+I0OxpLtoDKmc86bYKHxHk6efFIxIK
PzEEHDMUaStbd48XJ9rVmTc9h1QLO8zh1nESvrdvJIaAIjPjGeRb9wALpfwsbT1SD49We8+46BFK
hvnH3eL+iHcykuBHHGBvI/v8Tb10/o8RtOMR6/2yq3zdfyU5jLYgV+TQVFhreZEcsjbQZw9bfmHN
0VkNLDU/S16LqUARQirMdhLjvNHI1x4wnsijUOhFuRD8K4xGjJP2Yn/UeOaZJgkWqsB5CYVjdXKp
56Z5rnHWHae8EvTC3ryrHLT+W4gq8U8Qd1WWOmHMXp+4pfIwCvZRWH/jm87HqNy6cEBh8HPG/ZgI
pZj2Lajzb7Vj4rdWrnV5bgkoXE4CJ7UNyC4qZBrYcfixRBGZ9pUxKLQhF1rKr60U9MHif1PthCMT
zVjS7h23m9oTYyXzvhrLvpVZqN5InkKq0DNao4jrPfZcJnObfEd1H7J45h39USzW+MGkUm5NsWTX
0lTyswyz4CaNnzOJzgakN1lXMqdf15jdjBcrJ10IXIz3OrZqGCugw8DPBEV9dBFxIo1QhaW2iViW
1xJFSZj6js4sbDJ6eiuyxHlYoed9b30Pd82A2pv7ZPAh2HSF1x05lceR832Vn3JugmkTOy7/hzLI
Mw/2zPBjd88YeOt8mTkp+Jfkl84W7H16DqucxkV1AUBjAxg1xBaxEATil5wkSQcVYg6Vm2MLy5Ln
Nsm7er90EisOZ1kGTx4fNG4Rrrofi+802fcAzK85wuYDKYn0nmzxDU9WokxarJXNsV2HUu7C5n5a
+1PQ/Cim1ZMPuRXk+SFPVheVf67Zc6xtGCmuSgf23FSX8x9LWm65pYNT/S4gN6fZ+MnqJSccOLhj
rAqKT4pVdJpPuogbLwUeNe3AJWE7j4WlXpqYMnXHX90Nh559MFPOWEjn0K0uuTBoDVCptZZzsG1e
ktWaBTc2kvtjOSq6lKko5HXIjVeDztbNS4fFKM3q3HpHumc9OlVSTSkld/fZRnG5XqZG9y+yr8vf
q8R2jV9PPg0lpnSGss2hLLya2UFE/w0NMpovgeVKoIpduf69m4whXmYRbmQx5s6X8pYEKWTRUZfZ
oaJRQhMTveO5aKKdnImPwSJfwxJc1/cIcCikqrLH368QNhyjSQ6MKOGIXyD+mLfCawNUxTI82YC8
g70SRkNupLha7ID6O9f6EHd6vK2kulw558bPVS9yX7orbqZGJeVFwWr5bFAynnhv24c+Evmxk3H9
zMJVnPNkYChTo/l+6+sW/5jdNF+aZDZxZ8fm7LYYSeHeT9TAiTJguQgHsBgEE+CbpU79ozkl4ZYn
SX0haFq9Fo5b7pKEt7Enc40dUqBfmwgAIDGyPuaZKBxf5TIWL7pErsTYt3tx89m58FqZXQ9l9SZC
TE9eps1bHfXmddFVeFUenoQ5WFnQQdNOsSHXezvH+g6PKfgbEKj4kIh2YdexeuzfCsGqooSJ8rGE
AP480tLPBkfZJpoX5jv4TqClVO30oYsGxUkBOPdUosbastcOf5DqE/mbuFYOthyN/t9TQ7jjTbE+
dZW1tNLDCFs3F8LsPVtNe9P5JXOPyf8QWo7VVi1h+Zix2b/FGJzuYhZBPJwfDg92o+kghma0dm0E
vpA5ey68jUapuZ3seH4cihKMJaCENGrNuIsbxfYAvw9hPNO4ApDJ8+3MePqrqgaILKqrzfcyW+C+
sv6Jzw5/HYrtZqzZ9AfOEj6OGvgg/e/g/Jat020dDwN4BAne+hfR3f9JIvO/iIH4/xTwcE92/u8F
NCf9o/4vECfn/if+VUMT/4Ow8MS/a7PuguIQTcm/QJxCMhyCEDk+ghhyhYkC/TcNjR/9AzcN8ljX
QZwboC//Nw2NF/yD7SzimhDhJ9oc5DX/h3yHu5z53zU0kY3Ki1cavRjfX4Bu854++x8CjbugGVZN
rMzdkj9dStLpw+TuMNWud+SAxf4aOPn/IEB3HORj//nLuuSdBL5DmK7nuoCX+G39xy/r+k2FuRO/
OGnkoPD7ifknO/O4j7YJk9oRhA0pYtcuW/B3l7gMEVVP2b3u89FPXMrWCuQZSEIt956RsbfLVOTg
4sEku56wp2Ce5Xf7G5Wwk21LnGbATSXVIuuNaLG/4rqzPa5fHDVnWxVNtyVgoG+pxtGkE3yYeReU
nSSulL3bfwpAbb+te0+QrjivwD7YmDezSJlvhvBxs5/8YnVTPLCTfCoXu2cYVVbZ1mBTDc/QbkDp
B4oy8VTD0fgWsN4QyN3DfOFbmymvN7gLIm+nEo+foSU8yd0MFWyLFILXPTIuWaqpZF8Ec4ddtSyi
S25MKPErRbVExi+lz2oza+bmRSUk/m47YRI6ynF8LnPHeXSFAJhgo+/6ahr70RrmXG3vbNpbX6h2
n8vQkIbD7u1bAzYPLnqn/O4pm6KugRfdzdarwpDh7RDRAmG218x2sbGVc3lwcgc8P2fl52xb2a51
gVKCtWJLCUdFPtptPP2ESVSg5QigTGyzYuUH7aYi6bHBLG7z0+5UM+3og/mhaw41CI8ovyAMgSN3
jnRC/HsOO1ahFpMLplLgOTbQeaFrZ673arIqChgX1F6fZqHQO8H2hwXfVGMnsyoGN0/FshjzCl6E
rwkoeviy77KFcFgYNHvKI09DzNF6LgvdPVRKWf4ZJ0LxxozZKfYlNXO7I1m8/MWRPcSbuRjAiFYE
mYSIFXRPGMW6+na/oYeq5GG9p1JCmohXL3sE/G2m37EnZ8c7JwnQ65XdGfjA88KetttzBYxNOnLU
q6cGFuGXbUr+sbJ8PnsDWl3tdVG7MERNBIDokS9NkDMzb9RoO/ARmXyqkG1VT4M36opg1mZGEE+T
lJcHrT2eLydobPU8D5h62QMtXTvSFLiuN7GhZyFDNIOb19eAx56nECYy/zeCczWiD/vXfxmvTmGO
c8JUGc9bwt+crTPDPDr/OCSppQZsva4bxM5MMbYFbdl4CqiC7stKSyzbRTSIUvoozK1POeT81tbc
8DR7xdp/oXoOPeI0ML5TTzFaTltP8R9F38fPbd/iax0xfKmvJZh9yiH81FvelC7YTnFEEMe4ACyg
OfX589YotX1AieFU76aWvCp2f7/kYVXU5QdMK1k9TaFPkowuOiQokgk6jzRjAW9XJji4SNAt1RvB
u1aBp7YsMa+CxY5+uWFSRttwHpV9aKOhpdKxCqzGTvKi3a4PvvBIrZty7O4eXsc5VxV9nCXW+MMr
EaXu776YNzEU8FJGx74NS33MqYL/uQ23wZ/nA9k1LqU7rWt0KBj5l8bV38dokQdYA/tVBO/eUpkj
EbjXQLOJ88DBptqM0VMiuvppCGwrHZuYiIYQSMAFKVD2AYLjvsBwrSJ6Dt32DbbZ34EcZr3pihn+
bq2d07iaFkBMcU8qKbwH/Ey6TgcWu6+tw0FYs5/67TaMEisMr/SDzbGaUWYQm/hp2AhAw8z97bg6
H33c/Wn4nG8MwIdt7jtHrGLqwJ4zO0Xt+LPVzaNHnbpzNdZJO7NerZLR2wSoaYurs3pCXbXRgH7P
kjQT4sLep0Ifem3ne4W5OY2LKboxWNQ8DtDZJX41dFw7xDfFho75IWpbDtY4jsCRj6J4SMr8g15i
B16ffbxw9Q6XKOPfsui/OWD1qBtJL1lI1/DC1AZqPa7xgUCc4axRroFm9U9LMuxrmV1XNwYCQqzP
xhvXi+gUGdgotzZjlhR7e5hJ4/H0BRQKh9hYvnCDTZCteGWF38DI4Bil/NxzVAWfa7S8eTVJkbpp
7WOuKI0z/OcnVlYnodG9FB14wcx87xFIk7sdwKsbwIW49+BUp5ooEhP2TwLc4FiEIArirddBU3S9
30D3T5ZTs3kF89GrZvnKWLGwgwUtD3WL1aWxkZ861hWTz5uXoBUIGnI8kgXrzSw1xA2Ubz7quBIf
57Tm4942XvyMs57ME8Ldbr4A2la1ycOYBc92b6aUOldvsmT8NCZ6tmka783wFavu0ZC7wzxLPBAE
xMENSzgFXH5AnFTuvIoCflnqp8DKMbUql3YNX8I5IasD0O+d7APqrzhZffKzNHdUnQ80Gg6uCW2k
s5yPYF3X6ZnZpMNsM153wVQ/Q+cgOFNoG7WdVtowD12YPcDUWzcWajILgqypdwUiVZJoBjgEfVhP
B3b0wXEilu59YTDX8K0Kxu6OpGvc+KH4lqCo4tVYsYFYzggEPXfH6iyzuWetFjk/kMGI74nV9wh5
IglDy1n6KyfH8igVg/muhiQUxa1z9teq/ZFnSjoEnCzrlrCQSt/XGhuoawL0flAdBdxgyP/M1Uso
v278RiNosVQpmR4BefHZaU9Jt8u4L265qJhGjGzzt/Zs1BeDb+co7Tz63ofusIOsVjwjvPO4Jpim
7MP53gA4yQ87GOodbTUDN8TEdXVwHNGFP4Mq0c4Vq3IN12MUoAwaigWW2rHpD31ocMHoMUzFauWP
eOPmvwkKNVAXXTWA6LSKzyDuWWARuBumg+wqsSVhWtl0w4Nb7PzMgxSiwozxr4s6bCJFs4w/bWjp
D00hIPi3bm7He6jk9rNoSB7ZQl/hh2bJam1RwVkPzZqTXQkQIjrgsfE2iIXyR/QbCv3rFKEIQJOx
2pN9jivgYUgLvJ1UGrWdIFIiDWeAFS6Dnx6LDGkHgx0ydOBJfY76gJSIZQT5EiqrGm5YJ4GM5wbo
dIfBfo+ceXgdhmU9uvzbOY2zzjnZxexue0cBO1/o/X5BcVwOiMWcb0PveDVHYl2vrKpnmsO2HvOj
6EomWCMkTzj4oK+EsRJgTkNhf0RTAjmZ9UTRDPqY+bI52Y09k35uceZ0BBimAYIzxObQjYTbdK/x
HH0WtbS3ShlIZyxcjnDS24eCvK8UwcFBcS4eAuEiMpOe5bxJlBsoRmSbDhl2yxVV3QGZvvdckARw
9DlAj3pwyxMjKbycFO4chwVDZK7DS4Re9dCOXkKxUyNClMhuvaIKnw21NupZNoitGEKyM4K/bCQR
ztOrzxsEANlIaKvssEtFXbJhwUuUbjXaZ/Sp60PuFnWzRUJb2DuRNc2vIVaq2ZXoSE5xYtjMz8l+
BBNwiCoJ+Cdf0UJQB+oqetHkHOepCMvswGJRbxlLWj/BvOTfCOmQNCxJX59wDSSol+Dbb4lVjOE6
NTXhHZiIVdTY6J+m/A93qmIgrjXJMdMskeTTVGD9T1JvYmPYLMH0zNHDQoFLCFiKfactxbkcj6tj
4FRY6xgjvirkVnto3Sui384Z2e/3oYt+155nIWAtreVYKru8aFHqPbNz7yuh0en++GDUGCjrMBkv
6Dj1YwV19qO3sVzsgedil619i8U5ScL6NTZDfPNkxBRwrM0LHSUzudWK0GxkhiYtnrFvKYShwWbx
145Vlq1YD9sOmP4YYfbfsLF5pBFXuN+RBrD1k3hWU7Y9DNx82U97TA8OKoLJTg59K2CNoEyMt2ZA
lTR4ZvnZT25f7mGqmBzckzs/hhOuAyDhcSFBTgT1tJlhr0UXRPrPtSZ3fjMTEkZgB6SkM3yc5s3z
Ez/N60adR3ac5xbRM3MLJNV1hDxzgP60XdGpXtGpWVbKlxqerXmZzmWAQZ2sgXrnFrplbI0kYlOL
ydmvPtuG1IOLu+kYbNx3Rkt5Z9MY4SO97DLxmPPxi83Uh+iGifyjuXGRW7B4Q/LtjhGSIp7MoxcF
P5TpFrwQGqHZNAHD2lKKgTPQfX1D7GGdNCf1dcxH7MCm+MjCvLhwqkMyatbgwRSMBCWn5iGJB3dv
kObffE7xxwChEZKhwqIGEMV7MEHchQ9MxPri5jdDi71Vpef/ise1/8SIo66zrM0z7ojq0Hbxe0k8
y8leILUFQdO+S/ho+xWg207bAJPQ/HSQ6VxSmziD+m3FMqPeYFDsN33sTje4pFzUS2Kj6SsKCv2V
p3kk7rb1h/llNXN4CFC1CkqPIZfbvM7UeAloKHf5Mpit5zso6Aqu/MPsDobZo/H01QZIs79PO84x
sp4q5ZWxjsM9fseTLbEWHl+eL4pvZAOVEryNN3bBR6hiP81a+u5S8NaOgXa5xFd17yoh02U1P3Cl
HfGUzWG4Zwntoj5row+RLevfMrEIndS2vT42tnykgVQJGRCZ2iW18VPbsFsABAlvatbWmFyyklrR
CmFvXEhYYdJXxj6fVk9AZSHXFy3B+umWyv5QT+BkwgjI3ob4JBhPjJE5wLB7Mo4Dp5OfkVaDmZHR
vO7Q2Oh0yuri99AhqGhGv0eAXPhyPzVotFjthqgruoDIF9qooLtM0YTJoqe1vFq6jU4LcsMN4gIc
IB2vvI8t+2cI6uB1IXn9XCtSmUECskE3xYhQ1V5Kl5UUDQbiHBmT0lV2drWdXU98EuwxfAW1gPIq
fe/F8UY8zovITm4cFee2x9OHeaRu3sZJOQmkUmQ/6Vp1yd+Ao+jNtqM/jZi5dY2gCM5dZbyUTz4J
NooRwuciADVt3LL3fkmbrAYP9isVuyaNRM5IYOH1V/0lX93qpGRh9pbMycWpQJPthsHGklSUBdIP
xdKWr5xjLHearYtp/s5U8lihjOqTy605/RN1Z7Jbt5Jt23957ccEySAZZON1SO6trbqwZFnuEJIL
lsG6/vo7KOcFrK1zJSRwOy8TcMNHFuso1ppzzG5qxRUCf7LStKZafJ13Bl3vVBZfvCzOLwuAUPdI
OvIra0GuMQJK5u6755LHchZlLZpvQYDhbpPUd2yAWhYKLZ3dn0UHwWjcgsN/LIPInwtFUIQPQveF
zCw4VUQHnGQA804h06T2DipmZmBXwKnIXBxPt30bSYXfXKr5dBgN+8sqJ1i5tdmXjz0NXEKWGMcu
kLbTd2I3TcoCA6BzDv1PL/Zr0Xt6iO8xPzEbIOkB5ev0FuMU2k8CNJ3v5CQVQ0DNBluvudI8JgQo
64uDJK7Z2Bd9J1+mmvDHi9xGCIWLe53FadIl5XNRLs2zrqn1AVnQCuSiQofGZ8S6lLsHkudyskoi
Lcc8VxZREMu0VxnussSpWfwwhyJsbllx/mZxhpq3komJ9zfV0kuz0+nbgXxvr2ehjCeqU0gNenuK
zyXl/0d0mPfM38jndCA+PycaqklQA0u0ebOW7jkHmHE2JeXWTHytb9mvYHhFYMIP5oUxOZ00Td66
wiCnidGyfSDWC4GpmYhsI3pa1YEUy7UNeiRjZ5qL+jZBm3uf9prcpcoG7aZ7RvI41G5B1LShiN2I
7PgZkwqFBVsDpYdCZ9SoNcxTLYrTQbjl4+iYyiZuyKC6pgHHWqCyJ/SJ4LB0ve9hOXgtpfNnw6BO
mSJBzRP0yki/z1axUS6GikpEAtCB+V8laDJMhGD1GVHrIK6rKWl/oIVl0W8j22GnVtRPiJij87Kr
sar6WpbXOa2Qll9S20xRNGwbfdyT0W2xsl+6Ymd1ynpwjW4NmJn4Mb5JwcvrQTL0Y6EQn/z5++y1
7mRvtRMzVeLUdeOzOKaJjPLRMYvTFAS6QuaLFJ+WlRMB56kxewzGeig6c0bhS2mwrq5VTJs8MI1s
xdqXrA6wOyAmkyS1a5koOwmCYte9VFW+WcSgWN7gNKE88wo5QoPJvaqFx6+Y3Ig/8V+Y6pyatV49
kNLSmeQtWaJ4aI2FV6Ht0VIf6AwzCyG/WzjBeWpEftkRl928KFjpYqciKqz/LuVQv+ImmX1GKQin
b1pcJNjQbWSkMqp2MBen7KBPmg78yyZI6RYjDrYIW/ALTDvj9v2p7UBe46w0LYFCMHU6zwAKLhfn
CJQorEinJt/R+jKcE/gwQC6BqnncqCFHrh70cEv5k+dE5bWuy+paM3SeP4U2Q503baO6p0Ia/E1c
g7R90EE7zLcMl3F20uGJzS81tHTgddiu55dqedVabWqn/Mpg6NmAXPnwyMK/67+WDgDSBzyla72f
iLzaJrQ46k8G3ZJgzlya2peqWznRdqpsCDKvlwrfZ3BOKQNqTVAq5KZM6V15lSFpT8KRc5jP0chU
HnUtQdkOQEVkBZNGzuwudSoucQZRiZbHHHCqEWiKQn4gcbklBecCYh5Cq3bGnTe7JJUObnZQtrHP
gTGreysaJ8f/v7qJvnSmyI8AfMsohDSMcBUvYVdfWxM9plMoTfbTX62Vfxv//4ZPveWzQAzZ4Euu
5fKhmw7f4RGzJJti09NTwVtriua6nEVqUE8ZHYIqddmmewFzvQ8+PuYRFIaD8m8903Rsg4WgqR9j
SlhMk73N4snHjlM/Ub0b9SDibfjVsr0LTbiqZ9bSocN3Rw3EWzEgctovlFr8fsqb22LC5BV4I2yu
zEQ2XM6YExfR2N+bye0nVB0TW2Mk30z2S48jkI1L7z5YjjZ+QWOZ7D2jMc76SjPa0HOyVvkfX9/W
bfmrCbRdHnQAx3Ihdphk+h7d01Uza4PpYzP5ainvdtUizcibsEPrfdNO1nQpJNlWGSLd+4+P/O5p
eoYA5COA0NCppxX1tg/U8KmRA46ac8xMFpZ5ASRJi5NfkF3YQCAryLJPnuWrO/ztxbJodT2JR91B
PG9hXP+79YTfsxtGQsYZJIroaiVDi7KThpY0W20kuziwUaA08lqzx/qsdFsiEbEVxoE+uJ221/qK
HLgkERBqPr4V23HfnpdrUE7ekDiShps8uhVlQxJrw4ROUK85Y/1W2AhfWTetnrE2+Phgb63z2wvt
YsMnI164NN/4nt7eBG+JSI/owPePSO9IwShgABNHFVunHx/n+KIMU9JnQ2u+vVket/3tcRYiyzK+
qYqPs6PaTt5yWuyAxG/gb0Uy5SeXdfwiczhYFYBe6JDSB/C2budf3cwSlVnJeAR55HXiSeeU3gOG
j234izaCftEtWxGKiYHK8soaK/z4eg3r3SnwTtHUxaNDS9X589//OoV0MsG60RfyWd83uCkIwNB2
mWXBkCVqIL5mzWHB2SJ7jG4B0uOniBhEeLwxUgJ2Zi1pGYMeUzHpaSpeodmosA2hTQGQY+YOMgw3
Ixos6gWhU9YcIQbKScqagibGtKT1q7keZryA2A60ZKkoACMv8BedNI5DHdca8Y9Dz9j/py1jjz0T
LY2EbQ1qIVm+NqlNE93A6pYkLnxf37F6W+l5yULWxC5hO3WoFYThHNqi1/ubYpp5iGC2sSmzt2BC
pXNDd5A4LCbdHrcwlreSCAm/w3NHSKueblPvFPFnNWpEJuREcJw3Usjb2Fv428YmEc9vJyExyDLi
GScT8mFm4ixhNWCOipOv2j496UXPo2Rci5/jeq6jfUqI3plqOwrBVi+Hi8zNvd+6SJjAuccpa4CI
NsPZAOYyekTsBdGuTZLk69oSYSi1pWcyNS1OwSYqW+xM6u/FRdrWTOiFHFmEIAGb10MC8XP4RYgm
q+jKS0iymTNEKqd4OJnuu2GzCfA5ZTAUVgL/9pVw+T2gerISNGZTkpnssaTCyZCwisqFy42iTpOe
YMHY1s10c9YDPDWtP+3VzAStljaln/e6HrGb3EvPZuK65n0qiP4NunLeQu2MSVfns5xQUPdpQ/ka
MPyW8/b6GwAYcJCBBk0WVt3UEKgRp6l3oLf3ehPQWvmSNnjLS1NxsitrfMLNFPTqG4ix9VMHqZTm
TT1HVJonb58Cjnk0Bf5aM9PpcywakHT8lKXaRTiN6Opr7nOUz5ddVtJbcMpsuTIciw1k0WWLdvZn
lTZP2QgfOcN8DgxOhRaVzd8GYea3S5wbSPZR39hhpABcnbFtQm/z8cd6pH0wDYehgiWUx7BrO45h
vh0tPJyrtTBKokS7lDV9TE/xlmtknHKtCIMyGpqrzB14BB8f93jwNRxpMc1CpBImy4nj1YQ5sT+M
SJBCVLdRImON0nJYsbv9BKK4Da5/zygoCyhoGYZnu1jTUVy8vT7qqhbUCkjcltDk18Qz1K9MF21z
SDLPRttfSjau5PPo7nm0GtW3no/i98eX+u4WA1Vz4IHRwsHoaR6jWlYcuRruXho3GxOreqVJpYQ+
GqaBKELYy08VL9yDj496vKrgilHHgLdEMOFI9/jC6cElHigRKiOWm50Lg/0No9bW7kb6/TTGKQke
Hx/x3TzHdaKf8HQL1Q7yhCMZzcS3O6ucNjAcO+96XqKpDuNZ/PIWuNy7j491/PqYus0cA5AHtY5j
oCB6+1ixeWw+Ply3scdWxGdXn2u3VQ+H4+XjA/3Tw7O5ky7JZxaKyyPOTgIH3motCU1jrfIXEI7Q
Ca0ET6zvjYADZOvOP/8IOj4+Ll/+0Ztr6miSNzyQJVibWuL4zU2q0uk2uRqlp+Ja17vubLF03Bug
Kst6ZyKd/pliWUTwV5ELifYctF7mds/El6X9TnOXZnMmtuYOrYp9ntNBXEKyb4pbCQ7loS6luoAh
ueHlkVp8JQMje1apqfcEebguFmOqe0y18DRqjNf1FJrxOCICg3ASZqk3n9m8fEBuJ295Bu/ZYTeD
KJFdMDrTYmqc6mVCBdycrIY5n6LNKF0SISXT1ZK2cfqt8mA890FikatFFLUmlTiRr/vrgYWBFtQ0
0jBujUpG8DoqphuPbAQTB6671mdThU+Odlo5agcEN4zaiZUhfG/BQlS0qrf6gdfW/H35WlzSBPuK
S/wlq3uDpJ3fEBc1uec6KOG7nJQ52rjr1BOWPThR5u46t69RDw0Qta81s1P8zjKpTCZOb72JO7Ei
K9kAduxWOVJBf/GywT5FvPlqMZCVU6Zd46fxvsyvhSB0iCuyw3j9mfWowKkuevp1Z6ueC0GmQ815
YZHgZe58YpN02cBsRNdjlNDc8eOWqFIAYQTm4upwWyTf/UVHKAs2Z1TxYd3Wg3Wo6nKhwqnZ0WMK
NUDuFzV4h3mNxbcOx+5X22VlEboQ0eszrRL2ednGuMURdmPvLz23O2kzCgzoWg3rQLuapO+0AgVN
x8DqLQyX09ied1hfQq+e7PM/c4JNdZBEHFqU+cWfolBmpWX3BGZie1Sey5qgJmxqPfz5eTpBbkzy
hC3di7RvXesCD0X+bbYrEUKPnGu8L5BEw7zotCeN/sy9hcyG6pGlRyuAgSk/Lw0NiMNYaw1Vc5a5
J/bi2YQGeFO/L7w5UhAfhyG6zEoK0PtWIckllaBV6jKdumUkBxzuX2gj8EFVL2xe5j/yl7VdOOUS
0X594iiXinUB4gSRLBYvHb+VBcYoeX24GUT+NaidtvLOq2WeT16//P9t6ej/TwGgHhuE/1k6etKm
v34kv4jGLn/+zWDb/tUf+ajp/Qt9JgZwNmo679+2VfsjHzW8fwkpGCFNShKSH2FS+m+yn/Evue3m
kVczgNpSZ+jeShTJ//s/wvqXq8Pm9ACuUkQRrHr+A/mo8RaUhjzVZXqA9Ckpjkj270cbvKlg+853
pfkR6rIzWjfrtQf3B/2P17PcbYcri7C+2xrfyEkP7euQjngW/rpl/1ASejf5cg6oZ+0NY7jVZ47m
qdlJJ6Hahg96QHlUrXpDBoTWnteL5YYfH+p4Ytoul/9xtWwjIZEfTUyz0jp7RBODCKdSoYNynFG2
6TCbfHKcd/fV012QvNRkdCZ5CiRvJ/m8Z4GIszQOqjmyd8NazQe28U16AmfEuZqkyuhkRk2GjgNu
BT6vRTkaqSTD8sO2l+yyXSb7PorLZgmF09ZN4K6Od58vxmwcprG0jaCZerH6cWUA2iLAo0MBCjss
3+la4xGWPrFj2VSo9dOc4kmrMEQST1QYAptT008/JT6PHfKcmCjkjAAJetASAZq5zDaAFZcWLOoc
pz7HTkb4Q6upDPfAlEhSqZg4rDOJbyb5pITy7ulQxwJnaVN23bDhxwuWWZhFJDWaT0k8/3AanLD0
AvKzjx+Ncfy68R3yNbIoEg47T/e4WtYQsG1CcosDGQP+0mILYBSeenzFhkv0oWh3hmZTPnW1Kjt4
MfrbCZBfkLbK9HMDTr0SBoEwLubzCRXFZ2Dy48Uvy8+tssX3v9VeQHi+fXOoIvWwuTm9lTJ8WNNR
RGWt0W5omlbfJUWm3X98Q8zjd5Ujslpj6uCGWMQCbP/9r5LHrGab5tCi+WY1pg8G6+At+mRVyF6K
5kecW6T14CJVjxKzMw5cdxxeoEc66c7AhztCKbGTM7OHArIf8TjbQdFaJCXiTlqe8cybyUlt5guN
0a5LgCPVNTLcjy/hH+4ZGGqdPoOwaI8erzeBamWEzJW8OLp6WCltYP6L03Dorcva9H5+fLD3748B
WZweFwOwsPnK394uLaVovAomWTJGIwBEq3WiymK5LrVIfEIzf5Xv/70F5NF4AGGhv4JeZQtmvj0W
ZP9ccwYt8ssxpfuiihrV4sgHviMKHmVK4zrodPCpsTVfwCP+Wu3Wu5njBXo0aHYE93oR6w0kNS1z
MeUl+UPnzfLGySRodztvsNLo/ZjboU5oMdJObymuYqW7W9g8OW+BJVVKlygdx5vKrlvLHwV2zN1o
mr0WLBFpUludgWjIKi7Nm97CR0malOncTutiv8w2Sn0EgFp9hr2dbFM6UQxUvVMRoxCniX6FAxyv
1wiza/qzFvkfUy7MI4+Cud078LfsRNiri3fPKXe9xlydludEDa4JDHNbUrvmzDLenUf7oayK9lus
SKoAGtGjax7h/u8aU3rXm67y51x0LF/TQbQvLJeib50qnRunyZwb6YzY2Oxsys19Sy79VwSjOczQ
xs2fP37XNgvJmxrAdhG8AXJbDDBjOdvL+Ne32eMPIF8auXCFSU3toa2DCtAI6Ii9DodsmVAdxLLi
ntDe6MPOMmY8YCRV0EUHfziW2AnJIXbOdNMdHgQuQ2IBmHZCRRss+eQrPB6+X89VcrrM5szj+tG5
4hZnnNkG1iwXU2hkURHYncx2H9+SbeZ8+0kAKUD9xYYWNJvrHG3V63R24qgh6NeoAWGV4PouDLZM
BCjXVbuT+YRhTcQQt0ooljcfH/vdcomXisUX6zXGGT5J+2j90LULAc9I5ukuJ8tL44iU5k+9XFk4
7B4qwjNLGp4IN5apmNlUCjIBQ+oBwyfn8X684wxcDDiCDHdKFkclBAmBQBssljEawrp90mUNoqsG
RttS5qWvl+QOfXzh/3RAunWQoFk/0bk7XqIRxzjikMOgvyQ9xJzKOfROQ71xRoE391J9Mie9f5Xo
0r0yr6nreebxuEdhP0vgJcbBVCBjqo0RphDLuf/4heUoLANJwtnsWObR0yxmevpY1Zk24NMcukmn
Pacb8pPl7T9ei7NVC6n78OYevbCTS/UflGyM+rtZiBSlMUeuTBt+/IT+6SjStKmuY7Tmuzi6FhUx
RI8WCY+oqNbQatZoh06o+OTj+8ejULZlBCf3gg7p2+HIjpWluxPDkazRMfo22osD0uL57uOLef+N
Cz4zyZRHdRXL5NEt0805tR3Fg5nyaaICP0Mh4kdP8ix3TvmsF0o+1gDvsvysOPd6BW+HF8EmRDC3
swqzybB5e4X1PAloeAxiS8Mv1/u1uu8bbdijDyl3RCUvQUXEXLD2Q7kfrB9d4d2zCIqCKMIN/fFd
2MbLo1MR9PkYvtk20oM7Gk/t2ezSxBrS7WbXzzEwXCI5CSPxKDWff3yo11f97bHYrLAT5V4Dkmch
+PaynTRuZzoBBBeAMv3K146+ucyGUZJMLS0L+RkWjn2KE+EMSXVK9mWRRRdKVBG4LuzSX2sgM9G1
4rfczdaAUIsum63t1ZDAvkBnvDIokuCmAg8dGtyDcYFgoEEsJQZ1oD+Lal8fyaezKu5jkXm0YvRW
HCx3JEbn44t9f19pL9qWSQN126TJ7SX/a06d4fRMwOg8Px5ZVpexMAIt7lEFC0d98lW+HzdZPtAY
x+KxKRDE0bjJbqGYLYgCPuY3/ddULT09vjgPe9P7XTWQOv7TK8NOamHIZO/g8e4cvTF0BcBzUbr0
FzJYyHuqZyDLPUU7rQND98ltNLav8O07w0WxX2cONl3dfZ0s/7qPapQRYVcZ+RQmJUIMm+VZ73b1
2Qopeh+tJVnKhZBfVeGad0Pntac6iOowN+z89OPLfj9cUEenPe1htuVWH+8bxQgzB0EwucGgFB7N
GOtSOrc4QZD5iMEfRLSeFiQAgwxW9idL9Pcv0zauU+JmbP+HPWu+4RfwBJDXVudWkK3s61GUE76u
zZ/d8OPB1yKNhnYQszDCVnojR0P8EKkkpzuK6DAbfhilpYURANBPXqHXqfzvp8pGw2YXiAKdCzP4
/9uvI8vtitY+srN6pYHobzbFkyUSlIhGCoaQdkRui8NYLDomH0iUrHhEqS0hJEkDYHhGCCii68Tp
gpnHPQQbM/8CUCOV9WSasRoxGNhDWAIU2OwOmE/GYgtQXVtSf2/iocnrPVa1Ov3kdT1+UFwXW1zy
BhCseHySx5+idGqjGcYmyOSaX8XAu/fLnGgXo6AQ+/H7+P5B0eBxXvM3EBOQ0XR0Cy2rjsGG1IHW
qf5AIii8kM3q8fFR3m1weNlpfqJFYyre9ghHT2pJqOEMRdsHRKsTr1EkoBwoO2kZ2z17uh4zW7mB
7o3Dl56AZMbzUWMooGvdfVNdj/OjEhBNfNOhcwJBrdLaQMNGjoXQmpQd0vgrp7Aeolb4kxBlD2I8
xpNGBB6clI+v5d3Cmmuh8EDRgG4lKSevCq6/xhIPv+DaZBnK0SKDs6na524aHBa0qTyzOoupd7bN
O0iX6X2UjA3EtVpcf3wO758aH9gmdaFTJm02jm+fGgx3OWLyJp4nGot9GkU14wUGrf/4KCwDucKt
s8uBjj5isB9ZNlXEOtGdxuoHVPp0RAWy++Qo/3AxLAVdSsfoaRgtjt52WFtpOpRFHyiJNpFWPA0E
v8eM8wV80Pwkp268pv/X3dUyna9KfOwP9YyF/KRFvo2gV2B5oALGQshn7J8O3egitx6LWv/djGt7
Ga0g+Pc53Wdoi9movkftOM24Q5DHYtbBLY4/XMoH6tdjHy51VF/psY5bdWzJakgTo3+sijJO/SnC
+hPE3TxfrjAF3CDF6xYH3TQWTxmOnP7UxpekcB404wvBwOsPDO30yYzBchCKjl75UOBrDI0Yn9In
X9i7Gc4SkBsIv2GRwJ9wDt6+Evk6svEx5jZgKTY9NkQq/R5SWRzSJnLvEabjojY7IpdAOyYvkaKA
UrLLIDx1gHj92clsj+ztwLytIdB8bRJGVmhHJ5MYyluz0p4DYd6h0Qh6VHcx7thg+exI22Lv7ZGo
pFEgh0tN9BDv0NvLrhc5qljD5CC9yh6AydrrBh22qcx2bSIxmII7LIMWmM+yq00yhUOHpBXzRh9i
8/7jN/md3o/yDTYKzoIxG2TG8Spj7pIoWqSJLx4XzxRgU09L3pfJA4AXp8PvTtrdTMCkTTBcqqfm
Oe0Lg4qXRVWEKUhPv9L/wC/Z19rwydz//v3g3IhEYu/IcCHJ0Xl7o5TRTGDgc3BoW1j53ljSaDfT
LvwN9alCzd14YNiqXK+8/bosykZf6vbDDuywdl5PnvPZHPdnhXf06BhYuFe8trbJ9PD2jAY1GH0c
b145nEl0cCIcs37pFVgS5mKCfMAOwr0lVi9DVsJk8URTt899XJfaEyQ2/aEfKvPRwlL7ReVLCzG9
LB5I8FiJg9SG6dHQ8aVRp4ruIxsISChoPV6ifxHo9rk/kOkQqyAw7jQyQTra/T7OGmJMGvDx7pkN
3/kStoj4jp1E+61EWzSQb2341fRbo6+A9DFkm/T3Tzuj936wenZrpiZrFrvEXS1k6aoSIiDTUVp+
wnqJroensheWNO4ZSnZj8cGDgqQmx077lZrN9AXpkxXtLD1eTX9qbIQPglHl2+RN8bovZVJ+b2xG
G+rSMMt8UoSpdptOK8e90Sz2j0Z6BQOY66ZDmFFOdPalvaCQw4hTWAQvu7MebN3w6WIe9SI9dbEd
fkfQN211uaT8atHBYJyKHX088+IixwFjQkLzs7GP6hNzhEF5ANSll/4MzswLFHhqCSdbeg9dWS7a
SQot/24QVfuw5Z/AHqQ/h7cwWVhQ0OTOoSum/Vc8dFgyRrfLf9Xm1H9H6ZCBX+lQFsYoX5PQUSsg
z9lBxKYWtZxacYvJ3RsqpwvbrGnPPVGSLd5Ulfar6bUGx1Rarl/RRfAKixGR02lnm3Q/8rIYI9/s
CjdFIFitms9yQb5U9jrfLkj0bm05TNOOiFpzpEI8DM+9wfvjVwgY4kD0bfGs7LJe/CxbV2i3CONP
xkGHG+805bdkcrLHpq7yIYiX1miDeqBnt7fY9bDfd7Qq8UtBWfm8Spos6KWI1GVFTsAczrPpDBSw
8Q5iCFbqylNN5+7WUrB60ItqaK+GQaglLHJSmQNtibIytKFQYKt0GxJa2qjjUkkG94ydiZ1ODyvh
MbOobpC/qtXGDWrBNlOUYvN29iNncJwgAthnXEuxIPR3BWSwE8zzjkNGk0a0rN20eR8sdAdICs0M
GnWjnRq+1HsLJHyRi3FvFoZ5qmav3W5eue6qHqxOmCEilL6+pFMeWmXXnWuVZzV7jWSmeT8Drbyv
U22kY6Oy5FvV1r3E9L+O3xWqSDdw5Nwk+8GREc5HdkwXEakpD0ApkvbrMCLiDWxRT9C9iIfvAiyi
4AhF4mIswPyb4Qi22X8HSU4gQ4DF0GvPqXXXENdsD1XdaAq+ydWsbwuJJX5boy2/5tGV53ndmQT8
ltN4nyND7QKtZqnP6ajyqR8NIGT9LLuL2HVrlgej0k6N1JZPmLyHb3PtAvza1mA6nYys58M2elRu
6Gry+0FfHJxQi9NjcOnd8gI0j5ecFPkWx5xmjL3YZq2FpkWnk8pqzMP8VKGPWHzAY8tNOlt67WMv
GKyzui5M/Qwbu+rP9Q153chsEHtylAQW4DEv71ITk/jpVJMTHfIFe+LcKz1ZAQp2RxbYLfvvsOlI
N+jx5sMxhns57TuHnCNQINCMSPpOqsulwMmIDS7zFnbfgzLCNIt0fNuxIfdJVk9L4LpL8nOOmzXe
lW7U7TUHi7hTEnVhCgqGwaJF9Qt7K7zJEbqCmyIeay+k48MyOXeV+SNOLEsGotY0NyxbVia+QXfm
coJRscMcPUN3YRgg07FOyplOZ5lF+8GVSX2qJ9DEfMjBqj7oukof+t600Bbj/CJJKCIcM2AIh7dN
RBaG1NGbV3rKCtO3vyQoGlDo5mWztzwc2Qz8jaC3XA/dT7RBcRWY5iRav1MOAMq5yfVm16AEupNr
s/wqSknisOx78Y3I+aQJBqxSoAaRFREkOpue2uVOTqRy1a5jqNRSAUAbgZD4/QqKNxw68gBu0PUn
L4Ms3OnC9pj0Dj3yojGw+41EA5yI9UrGLhl2FKalMNeZdv1kSNffa+VMX2ZTYyNrxjYQXeIBWEyC
dIg192TMhubLqsPnSxrjkkoUduxoPJctMMRG6VcK364m4xeQFC/K1ojpoGOUReQg87njV5139YbG
y4f7MpU3c1/euyPvDP1J8nzA/9RPhZWfUjLaTXn+S0+zPfrWUxs3CvGL15XtXOEpp20JaBb0eqh4
l1272rzc3olMnC9Zox47Jner7s4XI8q+VFl6NS3jue0UL5ncaOjV5Wo8VcN9HqudK34YPfRAQ55a
/AbgkPgSE4x4BMYUs9zL1M1DpOIGd9VpA4CQNgx5LgPadiS+4yFhtK2pXNeRfj1ohY5a0UiGO/Ts
rL0pUcwHeg3nVFL5WdEwrtkELxfE193EkZxDvYH5LLt7/Bp7PebDAJp0GaEZsyUoTpp3txbEgV6z
MObMkLbb9pH1xj0gB+qLRIR/10vZHvRFnlTL+t1J7F1D8G5sIgBz2zthqgdbqw52OhKF05uwW+Lb
zJHgix7c+FIQNADGAoIsDrT4nLes39XT77yJzySr90h5BL7E/YNRx5dWYtZ+Nk/riViT024WLt3J
6YvqUK+PmgGVVJ62uniIOuD5G4ehN+2wgK1RTmSb0eTx2czsYRZ8mzXzxiA2izw5zSdz4guW99Dz
ojKoXZv6tRZKLtPxtdU86avki0jA6GcuhlpUcr5K1l2jFTGnceMo+9toTI9a801AdIu17Af20p8d
nBPA1uWlmc0XcYYvcYKv46nrqJiHoCASJYsN8X1LLmESgpClTfMZpNkQH/b5tLJFWzMQUvrPihdo
1xTrz1R8n+jRk5x7PcX2Y8H35A9OGq6ODgjTbu4mw4Vpn7CMi/nWp53uVj8tIz8s8wi5Jz6xmwbG
DMkghKS1T6bWVeBR85sCsEAFE0Zmsb4J20CjF9cE1Ran1VJWu0EyxDXVfDe0E2gQ0f/IhxxSSYrd
svcNBcSFjMM2GKvycuprco/0SO6ZmN3HhFfHOtUnG1+TdXCX7qBHszi4dXuRjzSZUeg1tlX5fdUj
kBbalUPIPBO2oI2azoeIdcwJ1o2fbHtBfan2F0E/95NrPJE2Pwdd9zyOjlb7XV1L/XSKCfqh04GM
LyirKrrIlT1/Jc9Z+26iDvmpzCKGTgINbfB11iAxtM5sk+AZsYdBvoarb7NVZA3JAstDsbc0d7OX
NN5p12PcBYu/kKIATYhcO3R5QEPwnKQgjsx+/ZatipClBTN+GY5R7XVBm4z5lXQbx9gtkK4eC7HN
LZ0ZV5yetJxfmDMcwEJZNY2B11b6SZ/FFg2LWjNCC+DSdeSRsxcovgo8sehtZDC4mwTJYzR4IbDL
fNH1qrFgWXarBbhyJJkYKUzLcrM2sBouZWJowYR9b2RnoYAv626E131tewPOTQmjWHPzSvhctfGs
dKu8bSCD3lnONGb7PE4o/KMkbSGJFnkUIQtZJzdsWtf9mQxZ8r23RqTfs6iaWznycYVNkbsY/918
YvjqNSLpa7G4/khd6KwvASrw9qwlET5k3QxBnkAH8FO5RhXrYzwtQVcUlECstgFHOjO53LlZ5a/M
gzD14Ljs1jzFE0b+gFaHQ+MAZnWnwU4DwyLoxrdno/1Rdxa4olK5zp1nNzgZUDo4OCyZTmYst1Ve
UHvGtLRPpnoCPUJM/e8lsoTiU2tH248bMAfIeDyJPZsIFiLk5MTqdjJzcrwSil4jJpoVOdhijOIO
y7xeXTUMsDi1WaPJHW2p+NxDvmmExHxtKXnaYP/OiCOkQ9MM8aM1ujYp07JIXgxPM+qdk/ftV62H
x1EtHZQBdE8L7UfwQ1z22unkuZhddinBX7DWyqCykC4kIbNU8B2qYMI03gQ10T28O17d3aw0MZtd
OhvrQ5EhiArZuEdfZdOVL7aW4nzU7NJ4NiOk+7DcdCyklMUv8wW2+qkaV8WyDHiWHaQ4b+m4lgMQ
KxabMOurRnlLCLcIbqTV4Zf0KeDqF9RCevdAySOHQu946V0+4dzVmqJ6lHk9XumYOSWLpJ67TB8S
w0cPY5pQgUp3C4Qe2iaSI1D7q12BfQN9G5nfGbxNL4iMlZndhUUGz88ePC+wCvLWMA/W8WmmxvRb
PJdiDLUslWPgKgcp3WyK4UW34upGB/HEh03OgO+YmfoKFL3K/KzYurtobWwUGBFfI4ST0v2GUyNH
X7K4iqT7kmSCThjFtkLC7pP2TqoD10CcFdpZlN5qcTd4IRUx+rapM4CedSYQxGu2OOJgry1BWEK5
0FDacnphn5GiZxFr3+/rMa8uDQmnwBeALF5q/sE3JxdSMQe7ZhM2uDsoxavKZQ3RaZUvudv9jREV
5TPRhTT7RkLCn0nYqi6RIQ0GbleNehqxp84P0B3DLfiHlZ2BVIZ7AmMSKlNLHmKLt57wuDDKTPye
7sRWbN+vA5kNraUXYq9VeL3wgY5Gt6vXkbSwuEa+eCMslN+hnNbhB8UZdPvQ3rwvTjyVN/za8akw
KrbycDqXL4nHMjfs2UjmJAU0/W+jKaO7Bsr3U986RgzccRubwH9KNkG1lTg+lSJvvMymPjm0bZkU
+1hf4hrfosWK1oly2hoAAyl7LEsHdGUi+GH2N+hP9l+Unddy21gWRb8IVcjhFYEUlS3Jku0XVNuy
keNF/vpZ0LyYIEssT1VPP7jaIICLG87Ze+3AdhSS/6I4fwsd5K+ubk382VxnLX0ss3ggPgBSTsd4
gU+CIQ9AFKUCy60LRNiu1hUjljMpzoJhtlUDyAZHdhLCsOD7JNmGBzviUMNRAkO6S5Nefh8tObH8
AWTDW0VIEUGhTm4BVTf7+BpKe6l7kzR2tm+lDAC8RtOk+CDSzX1hoWQnW8wb2gH4woiO90bmlEp/
w7CJdAc9zYer9L+SaShLt0TWkgOdZ+coZAleFbChHkAdToWVRlwRfVG26fTLBk4BM7kcQ3a22dS/
sqOVRKDgGZ/daDEmVpXYiB+hb0YvEVzsr5WoYxYwEgHI3SpnxgSUFRZuZ6Le4XeEpXa7eIXEeaMy
OQfGXDa5kMihgbYj1Am3MowY4FVly9dKhxzKn4DBjl5qxrbwx8WJHmNrrgQOkVmiC9Vls+OKgYxb
VPrVYLuLLnU3yB40PcjJVG58kketO1lPJRgRSmN9J70KkyzSYPm/mfkMvE/dyt97s11+q/NQ/wyj
UBeHZWqsu240Y8vVxij8AhjGUfc5xPhnXMNd4+UiYYiFLRgOP9UtAk04RK8VLk1Ofyt5rzAYIIXM
/iioPrkAE/ufORNX6jJnzYmvT2tYqYgAUbKf6Ls9RK5W9kax9CKwzR4iDWXUGg8h0W1rLF2Z4gvC
B4x7rmEzi5yYoL3GyhY/E3r0AGynqAJbDtncxNGgSUFFyd9gXLF++RUcuEejrRkMpqAm6uI81BIv
nZceCoK0kNARt0r+reh6412RWWRYn3qVPTMpaQGYj4Y5DxzvXl/M6keagW0IrAknwZwTOn3VF3P2
i/qjeadNWUc8pcmYytgTmxQaSW+2Mc7fkVJCkQk54YceQJeKf5TWsMTQMrLk1bu19qA3jTY1xfYW
pklGjGuZ3kzFON1xOL6gjThppXARzcJlrdKsAAC9/vlfrSllADPM1g2UhciSoCXTy82KKr7Qwz6R
Jet8AeBVDBoNeAJICji+jAoouKXUU3stuPo74sUsVgLSFsuJShSUV+WmTh3tAXeNTVNHLQMJNpDa
T9QJ2B1fN8jE/FlAH9V1NlWfF+FPeqcfv82UFfTZpqNsq8oTICvAwjVxbGv5Si3beEfY5lNpp9OF
xtXK2T7uPXApAzWirdr4JpwPsfJfTxuFRKq2IWFczgSsyJ1Fa/1xMFd6RlERWqkNsJ7XDV6Vmt3O
xEPudT0BTQt+O2hFKqkPg9XhMYq0OeinrLy2O+iqUEWIDWtJKvv8wXzIgY7q7fxcjrUoyTVk5TRh
j9/aRC88V3JssJIeF1dJ2tAlJVB6N7VCPfRJ3ILYl0DTMuFcm/z4gM1Ef53I4ZtTRA4gG6l7okQV
cbDR5DtbAAN1l0IHL1bDLc0npbnQaT0zmj+Mh5aJhpE+wfqq/3q+7AoJW5jR4RBH0fwWZU6yLfSI
f7+Kamq2RlcXzMeJfg+XalGnwIm8rguTWwq7nY9FYdh9/vRPO+C08Sm3rcYVumJYRo9vhoOHQ15R
VXp2ppZubasOUJ65fTcKuLwIz527ciotb2ljJtW6Mu9AJ3KsBHYDNRqtrARZc4j8DPv7fpY7y/aW
UFpuKPrF18Snir2YbONZN+cxiNi8+p///NOvil+PfxgpB9oVmnrHvz4hmwhvPTy5MVnZHbImUa5c
sR2G+FeB/Dq5cPizGauInnBkHl+qHnNcgiCfEHVU1g68beSREcT3rJq/qp4Emc/v7ExjDHoCGiuc
RahFHWMzynpZ4jCvTJVnGuFwn7I4BxXORiiWRntAmmPsmn6Rn0aLHB1KZZWvWUO7p0ddPH7+S7YC
LG4ceQSOEgsrJnr9zfcpw5EADs5VDKXvfkupCDG3jCRvUWOj7A5t8/Prnb5THS0pjUqKPTRPt+rk
CbtqTChn5Tkk0z+Yuii/FeZg3Y56ll5Yl85ditVinZrXV7tVmdhwkXpEeVQQoqjS3dX+SkwqdXDw
D45z4VM7nTY40PIYYefopsXNHQ8gTkmTprEwYYPBLGW3BCrGBcvA50/v3HSKs40RyhLgIJvbLIIV
nHw71RKUMxNIIq90sITayMzCQB3KBSNVpimgR3RzEo8KLMTJVQyEIXh2JWSGOIol9oD10NyrC7Vy
t8WO8oD11HwhjkBIK1BrIYUDd83rMsjmeGHWO/NGsH3BL+Jjw0ezVUlLdZJQvIhXNP5i+Oo0Sffw
TMrbUOnN18+f1Om45q+HAaOxY8AboG42Jc1AhA0paYVXj5DFQXAv8KOL+tBo9CMzEMQX5qpz1/vY
bTGts86tIRh/LxtpWIV1zxkQNuds7Mc+6nGVm2RZOYX9kCyYhi5sOdZG9fHCarBs0F1n04UwaIv5
GTpltBTBOpWjzeYUoIbPqWo3d1YLZD0TGWW1PuqeZ8UG5g26P7/U2z8VwpkIddD1Get+xMGgeHzL
OidwwnZgX5twMd7jVHFu0gq3sRc1kqH7EaEOEjLYqcUtXGbye+sAJ7stajuaXI3PMAYKE01QJqXa
fjOVFLQmwUOComdh0RKx5SoELVnMKwMg1WkRhG0e/4LlgU5AJKVOnq2tC/NAu1O2CXNrsu8amwnL
1ZNsnu6yJKRMTbdep8Sa1O3kQUywuYaTyhbgwpp4ZYBE3V3cWQ001Wy0npV+QcCFCs4E3jCXqnzD
3nc9oKJYMrBPy9QIETtEr33vqH9I7KCgnsb6mwBJMrg4qsUfUS7iZ8FF+itkIdPklxm+Rq9oC/M3
zk2FMAzNnhpf5xDsvA1tBw0NNpQB1VkGrOlPZR8CbDLH5Hunls13qh/dY8ShUPZZ5bvXGEBb7M1V
WiMVpuSn7iCeJN3tos3s+tRIx7fEhkuJ/bA0OsfLcz3/1iYZMtSqNSz4nwtH7quR6rKEXQ++CwlY
Q3cQte2861ZbPUUzErCgVsrl+5Si93eh7pTKTp5HCqKqJQgRE9NATEjIadKdoW1D9cKC+Qbad/wK
u2DAfV2l9BybwYR5ayFlGFzAbhynW3I4gfdKRFeR+5Mo93peogmZy2WKfCTjOdzNPi6fCUlEjxVT
pLzl7tI/4BKpA3ZzQZqP6PXkj0Rc+QFhPbz4LprilzTSFjj+BL3dJAOo+axuaae2oU7DpXNAALs9
oKCfirAWL+mM4eXz6eZ0+jdVnQUUDAlbXSoXx99CM6mJUyQxhh5jEgGtfbDvhKde+OY/pvfjj569
Its4RFJcyLTXWeivzWnkDAVqDnq6xdy0vpDM7L+Z59O6BY3FA8dxsLkLMYOTFBK00kBuHhD+orCs
K6LbWwtrv5juOrZaXk0jNXEVEcm3WOCQRrQOQahF211zUK/JKKhIuRwol3z+oM7Mk5zimLLY+NgK
S+bxHdQAunW+ssIrEmK6AR1Gfqk27XWkybRgNIbO59c78StgysFvxRUZqVxW2SwEY1TJsa2zlVN8
6Wm5Mr6Rb7APr5Y/+TVciPkSc+fMCs31GAC4c2zmHXuzEFQpaVZqD4bc/3F4+v10OOzdwLsaXf/L
6F7Y4JwOuuNLbfYcdM8KuR241CTeJgLtqAReGHDKmdd1dDebpwenKAnl9W5udi87bmW/3/95vvly
4UbOjOv1TtC2YuZf+YcbVVYFhRXBLZdpAvF1uiVp+JE4kJt8N3nISTzhE8rrVwca/ZG/PEo75/vn
o+R0Y8K18ZdzFuMnnHjmKM20mLuhJ+sUIl2oY/aBb6neQc6yL9zr6Uv7/yXAEbKBOzG+12GvSW3T
wctt1OiN3CGZTb/zr0YHNqMy/3CcN1e74dZqqDYFPVq4WuwTk/yliUrjiehE+pkZWaGfP7tTaTLX
gnnNeMfAQUVhc8hczBHysgEBGGFqfw0mKPLagXZGgwQlp/UkRz9AE49+ihNkB7oj7v1Erc0LoVvn
XiHWeJ0vj/23/lE3+WtqpH1Hz4AXScFdIQ5l7seDnpav5DPLF44w594g7QBGCUU1aCabwYppLK3M
hJUUpMp4QKa8HOpp0S5NXOvJazPXK4xJ6hAORaUTbS1CH1sd1pBx1sKhh59D4AriEgcSzqxJfQAU
WXmpuixSON0X8veklu3noqjj5zjS1Vv6PQvlBcMSKJVIhSCii75aB7oMvllUNfB5Ph8HZx6LgmSb
g6QhU4TeYgNESvsMHdJaBhTUlVd/p1XVzYWHf+6poEy1QFAxV1CgOV4/etkRhP2pGPCXobgNzdL6
EmuDCKBMpF9bxqeG1GESFwbXuXsz8SywZlFHYdt7fFW7sSQnJ1XGM+LeODiNVfvEFhQX7u3cl7QW
axycpFRUze3akSg5DTq4515a6qmKaDZLwbbpTcqZDLidQzmijtUg1KICV1m1oDG203y4cepZFhc+
6zPfk4qJGK2SA2WM+tHxLUtJJpQPLTOH5dS3VYrISFTnva1Cxft85Jy5FMVBrITsKylqfhRL/vp0
NUSmE0FriacKy9qVRAC4KKOISWYL+PmVzj1h9MiMUGp8OCg/1ru/L4UIymC/z1ylLRzWlwFhFjbp
+kGi5vMlJY35oC5x+yVrF/OAzpw+o0Qm0Oe/4uPwufm018Ifh2DmKuohm21cbU4obmzOHxORn8Kd
kdTeGdUMskmEAgAleRYw6LUgIolvL6lj8oVPS3+f7ClbVSeE0JoNUfRVgfW3yvVDu+D9VJCeNPtw
0FjB0IRMA9YkWstpTlT2IK/6vqJJX6dZKS881DOfpAYObIUMrkv4FuwaKg2eYGVmfFTa/Eqfw36m
Z0mKF+XvQJFH5ysAhPjCMzwzZnAlK2BQbRa4Ewcs2c1IjkcWHcAb6DZ6Jb0VfYOQzo7lCyddDtWn
UzFNFFoPEP7wLW1397Ses7gA0e1ODfoa11AGaYSRy3lmSHPkZvJQ0VEXuoy4DdF39pJkixPIkdZ8
KWPhIBDQ/NnppVvSZRI270khh36pLOnLYq6qRKPLUXX2q6o3aNIxF3tsvwqU7LDSjOsIjMN/alYp
/9Xmov2scOkUgdTN6v2Ayl3ixGiYWI3DNe+vBo4N10MhnMGNCVj+OidFwbamrjTTxU8sPXaxAmdU
6R0itPXC/EYYlXVTZbWBcjqUp/usgXPqDXaj3CMPjzpfH1Qp9qyuqX/3Zl9V7lSoFQLr2SKMJiTC
JXcJ9DVf+s5Q3oZoqr9pyMXJTaqten6SiIcKdyrTWe9bRSNdd2NNS5KOQXrtOPHMaZ2G71MuR6bu
4tgng7clZnIgcGCRjIcqAyISRDpsWHcwIoQmOHeu6c4hw2yiubmLqSk1PkqcOvTnmZAdDqTjSNZF
LPOr18ILwHq2XNauCAu0fU6Bcspj2UW6ZzolLRtDjVLZlVF9hyBBrOTBjgzwa2IWUgH5dZzve8IZ
tN0sDYjT88xsEtfJo/S1DWE7+jSl2//MqoCa0TJ1p4GVYxJzTXCMsuuU06L62NLbWwRTtuTnCyFW
bhGWcPV7qVOTnZTrnGwZXTVGX71eI5imbun2SxshLETcvhBlS7fgeoSlCeSvtoev8FcQW0n0yRp/
nNL6kK+wttuC1PvrsKAv7GZUVt+pERAP1xDpmftZZ5LGQqxaFaDm74keAV25F0izkMBNMqJoJKn2
b/IpOSqTC1fcWrWs1oGe9w5jdcqEgXBxGBBNTuA9AdyDatt1ej3pwSxn9juVoonoMHVuVc/IkeEY
fT1L0N6iyQhsaVy+11PUw7mVB3LOE9pCiAdKtoxuXCZIaNUJvSYiA5sqxkg4yYPczRqDmHCtEmNk
OyO2UeliBpVs5r+YUaiwNVVWSrD91kddmcrQ7aUk6opAydSp3i3YKZugr+GWX4VYyoi5o/8H7b5x
mmVXmKNeUxSoBvNqwZVFuUYoa84yAUgTDi0Niv8cV9oNCeyA+IjlnH+0rRIO14Zad70nZeS6B/1H
b6gM87p2Cf2OMTI35GLBjswdwyOjOFv28zC1JoZQparv7b5EM+mgq06vsiIckbfUEiE9WZtY5WGp
wVUHEZ/vHKStPT5HVhXpV6xSuuUmbTLeVmjq3wYWrP9ibDXkH7JIIsQqnEb2EYTWSiBFZq89OH0G
S4sYrwjzRBK9J51cvoykHYy+JRSjutXFyETZyj2DhVxIRw7sgSRJzyZ886c+z92rsDJiDviYrN8N
+w7cboPIxqBEm3o7Kkklfx/A78uuItPaw1EQOt8RMoYoeob00UBg81XSJvWJFD1O3PKYGauatCw9
yc4XhBZGp1ynfdFqQSab0fuMmf4ruojq9fO19uN8f7TWrns2mZMQrn3FQHZ0vI8RbBOdemDDCKJ+
cS2+ed/EwHtoTKRQk7SYvpqlw55GgeZpNopjAzkgDCdyHhX47O46oa6yg+Hp8x92sqXkdxk0stkz
wygBEX/8uzpLWiyVeZGyX20/VGU+PQtxEZZ16g7jMraOUY1TLX6nD37OXxuesE3UQo7TwpPGPEjH
ZRfqDoZK+cWIjJ1VGq9FKkGSXqgoYRibcaowr8oPbTFc2EKfLNhs2DHfU4bBaqTgBTu+X+hCdjeq
2B5DbQ5/OghKiJVfxE1joo3810fLTh12HYoE8BCatW5Y/rrnUW9Gkiu4lCNqa09MSvinFtY/yx6Q
nPOX45jWaTMwuo6vojszZyvEU7huOhK19Eh/SRIRXSgXnHlscBjW8x+MTEyxm3uhkUPXoaZ81YZD
hs6nXXZIo9eKqfXjn58aplXakWtSASNvc8ZpNVuUFqZez7D5KEBYzLuQkBTv86uc1uN4I1hqaBdQ
maBcut7wXy+nNwQ4ngTvt8P8hdISgl/mLXK22AEE9RCufDP1DZM6mgaSZWZspZo5Vt5kjOnapG76
Q09K83BhE3v6OeLn1CAkUC6kSHgCLoqbXMehy/TUliYl5tEOAIhZuwt3f1JPo+YJiEGhUozp+GTQ
qLVlETq7CkfHBDnEFGfPrEmdJ7q6IR+yNe7JyHS+KMR+VNiMqsJTpS5Gt1Ibj5aSp195Niivs9J2
XrQcjuFQtuO/PwqawmuYAX0sjrybgUD8cdqS6NN4ToRMSgajSy8ckd/nj+LMA+dvl1fhEPQWKjfH
4yBTG4Gxhy2klSvI0Z1+vJfzXLkw3M58PghlUGTyP+rz27as0WcmYcxKvYrlWlZWhKhGkTRXeaiX
l97t+lyOVxrYV+vLBUpOb+5EQxBWVawS8eWtHq3HGNXZawoP52ufGPGVih/8se+V7EsURgnyF9VE
kpwZLw3R1xce7Yeo5uSXAPrjfLQqv7ZvMK7pGIYJilqTc0lyTWqN/C3O+u6nbpsJWbVxnwl3bMbS
vuFEob0qY5PG14OZzLlX2J3+HErO+FXJKswDJZmWbq5W/WHurCkOcip9vyjmNrqnLqIjVmmuSexb
Rvk960YsVcjqrAi5aVH8sQmqX8Paq1hyE2RyXz8fQqcvl+MY1RK6Lgo+oK2IokuBCiuEghP2kKU+
S7tOzyNVvylgbS5c6uSMy8kPcCLEUv6FXmOzehlyrWmLQbd11rREvW5lFX5MnVb6va3V9nQFDrG2
IGRh9bgwgs9c2eJDwT8N/xVauXr8nZgtOe7zgjBxwrb6Cq9u8hDmrAlWjfaDqMdpp4dNdmHXdDpN
rdRdInNQTRAhsG3U00oTjCCKqeQXYtgIR8N44zRg3Al46GwlsuzCXZ4esdcyNbVDSrRwD3itx7eZ
tWoi5zo6FNLFm+fCXjBYKkuBRLqJ7F47zJEWtWi8NekpVh2kD3ZW58+WU/bImbs8fkzGkESwqpY4
ESh93TxntAR9DSMSoJWWKvRBoT7wqxJl+xSzush+YcTJd9SeIMrhZk2PAgADHpHSlgektFJPIDZp
XkEdVVl2O4WZSUwUjnaLPm9N27GxJYwlpr4okg/1Wv8jWbMor1K8pLqrNIL6c9NickpIjvvWSq1F
pBhkkP6KbApwTqD7sX7+4wdBvY7PHsmUuSpLt5u91sDQhPkBXfMixC3F0/6KHJZxp/fypZrdiQyR
tIMVvYWOBzUKk+vx+wK2BVEyIeamxGV4l6l9iuc16lqierOGuF058keSc+7DKqOy8PltniwdXJvZ
nN2DomPj307qodlIRBws/Wqat0hoRQPIf6Ad/vEqYEHWJqUB6QfFzTbFwoDRQ4Q4PSH8vbaXU3i9
LyQ5e//8KtrJzVBZoghoICTgM1e3A98kf2ZeOi4DKDRYfJDvXn6nHYAI+ppf7po7517ZS0/Z1XQV
70CK7px9tcsDJah2RoA13S3v5is7QP18ocJ2RnB7/Ms2r7itrb6NFH5Z5lpu7v8Gphz8RgXvPme7
xAcFcOG1nhHFHV9wne//2hpWSJXGZL1g4f58cg/fveDLl8+f9smKsXnY67z31xWSOcJtNHEFySJ2
vrklWRAx/oWNwLk3igiMTTSCMCpJm9tQOq1DZUadr0a8GFjNQClCcy6xNc7cCl0WKvT0tgk61ze3
kpI2m8fQRL1MytuD0RnyziSj41HUVeV//tTWxe1oO2FaLLSrFlZmAWKzdvzUMqPEkQsJEstdhSkh
alHE1MMaAhEu5nUxTNjQwaqJF7K0o/GKA7R0aWisq9z2J6wZdTRGDCi/H1/RXy8OhxIKOzHm3jC0
qfwEx6SoPdErRCKztQyBBZCq9jgiUf8uxZp5LQ3Au/aOHjVBDeWBplS0JJc+kDMvGl2hZbGB5elA
YDl+LlVM9sAEjJrNpdC/zqjTMWjwDG/MqmyoIBa6/mvsyUrCSzJQ4DUjJXeIcCaL2+tlrfjPiOX5
m24m2uzNM8Gnn7+2MwItqPmrFAG05tqv3DRmIRvNljJgx1UyIy1vUUvh6hJCgTtBnkRM7VBNDHyf
dkj2cDOL7t2YQjsPyloyOJIIkf3XFHbyOAxiWV2j6lxSbO5qCFPKsuxzNdMKD1oauAuraYgDkZw4
O5h2aDduXDeY0Zu+qcWF0fixim3GAsp3NIRUc2igbJH85bJEPZQVgDdZhhA46zLtrgzF8N7O7fhI
Qb4OvaFQnZ6G1Vz/KjlbJTDJa/1ZiiezwxuiTYE2OrZ0MJSsf4pNtCiu3UAS90qs1Xrw+Xs403Ri
B8d5AAUKHgxre9Sh5970k4M2MF/19oDAl2dbK1i+rDJ7FkM/Y8aTlV9LtiQ/YppsO9gEanFhVjr3
K1Zkp0P/S0PrbGyOdX0NuDOCPElzcXSkG8r+GCXGYUlec42qrZc5+fxj6qrMdJN6mcagoHv7n1jK
7OeF53GydyCzaN2l0PnipE335vi7GXJI4BlSQc9oO0j+dUeuOckKN5GqT9cpG+mDYjdykJXJ/Egs
2vSVAhqefiWTHqwyDP2R3mmA8HO+ogeTER4ZmnvksPpdh8b3wmhbp9HNYFtJ5pzWmWihr22+cRmM
MN12viG0xNGub8LC71tJ2wEPi7xwbsWFh3NmTmFjA/+MUsTKUd68paEfU6sIp9wzEZTdY/WrrxrS
nK8uvIITghXJWdbarDfYwyEnW3/GX/Pp0kQF4dNJTvpPjlQsnARQMyUyJBxvFEUJseZzKCmXdhAo
cnkg1c1AvPs9WmTzwjR6+oTZ9DMcKDQAl+MAvfkpVj7NbPiA1fRO/y1RKhJ68m5+NRZDu8belXz9
/N7PmCKYsLGjkEbprMfGja3A6UtEiBoiurK1RbijKYauscsk+U9qjwTXF61j/qLoRnDagJXm0Rhx
EptZ0cKCMHv0pZZW6Xeg4kaKF6EGOHDBY8bMWq3YBiT/zX9R3kZf9GW2frajKU9BDx/oou7mdAfA
fTiEIaAIhHi5/aCbsK3Io0cgYg2O9Jts9fGNZVr50qR0F5s41+/YdDb4o/XB71IjPYS2Nfoa2Uhw
sWepeCQdb74C70pTeQmtC/XeM/MNSw+9dl4rA5lC7PF7ndPWUaOY+qjIKoxtWhhLw91cRVPHimNp
f5JZEk8U2qLXFiED1tlWUu/IE6suVZrOPCfO7GuNnaeEP23zvoUqi3SaVcQwk2MQ0yyZ4Bs6/QbN
ziUf2Jm1CU8PZQISVLB1nPg6VC2Zsa0DdidR0NzJk91dl4uZPxtWlpD5ZPa9y+cf7VkNejezFfFA
BlR0IxSzvrLKdjhQzynvM6dz3CxpqoMkpcuVQsfm0oH7dA6mdU5nBOGWzCZhqyTtYnTNHeB8Chqj
/F2bRAeBRO5uqhQEryXI0UzSoT7gddMv5YucVDSw2XBuW5v3qoFubLMt6eVQaxeN0mZttcPMRA5T
c5fhFKPQMOUV2lM7mR46OUpuwnTpUO5ajfNzSIfxqyMPQg4IiOptOBiluC3XPCx/EYVluvkwI9s2
o1bRLiwCp5MyxhgLwQYSMoOuzGaKssSwkHvHbKlldn5L/zPyTaWdL5zez72StUljoiuhR7LV7DkN
zb1+gGhgR9XwnBUW1B4WpveJXctjJ5qJNlooCP1jO34B7XnaJsK2wl6KRhljgUliU34xscrm0mjT
nUFfdmWAEL0RZjp4HQSHP5iS0mByqnDaATKaH3IHG42bhlrzFfOzuU8KEX5psqW9pCw597MoxmtU
o4FDI4jaPPhIJedNUqvcq5Uu1X0CjaPniqqQa2WOhulTTX/qrQEuoFCZxNpSeekzOZsCwK7WIWyK
Go5HJC65as9MKJTvAclDBMfSuN33SxOurCzG4b+k/fJc0LkNUBgYh8xGoff5YnXmUhwi1xI5xhmO
Gtv3MisaUMdQeJUDvq4F9uarSZLdVaN5SSltrRPy8VZnNeeYYGbXCQFz4vGEHYe9CJtY74iDz/X5
AcBIETiIENNDrET1PRypHnp+XIN8kKoOtXhrhqBnhKO9ZWlLZ7cqlvilwXpE7KDcx4+aXUUYMyz+
0NctaeWGpEtzbVnp/LaodLVch72OgaO/kK17e+g0c9chav+BE055g88o3nLALq+KpPxSnVp+BdYh
/2hNcY02MN8tQ5MNAbGCCdjDcgEzGGbN6EqjIOq9Si0h78Kk074IR8gGRhAZF0LXcOtupyX0MyAX
AGiUcnyenlQPaPoGqYgHd6qd8LcyglbZZ6TOKbsYdX/vUp6FklmVhZO70Qisj458HqHJszLjt4Nx
7jUJW5UESSuafo4mT89Nx6mbcJsNy5sxk1oMtQe4g1vJicR2oTMbTEKjNv3JVaaTvY4YfgZJY+Yv
WmSal07xp9Mu+joawWsAwjq/bAoGcLIAO+jIKHic4YGzs+7rrTPu6sxQryAeRsBQJnFhTjsjIGcd
lJGGrbznVdR4PKiyceoX0bINcWY4HAbGkVsDvtbjksomXbDJMn0xqi32HWm4GlHF+agg+32uFeqX
VnaWHXYT/RBBd+A4JzfObUnwwoUd6IfJcTPy14w3OtSrepit4eZH1qOsJvHq0jHSSvGp9Q2lbzPU
f/djXXM2bnSjC+JJ1p5mTPQvs10lKtYuR6LyKE9G68LtnGCB8xU4buU0QIp0Z1l3g0IeS7cn34yN
GJCPO00ZUirIdStJvmIAwSOJxmZPCdMrmQK96YktBmsRPVlpVr5Dj5kTz04c7T1ZOKu5S5alD+1s
hr9EV/b9LnLM+QH2Y3PNShjrnKM06XfX4YS/tGqvX//mGa0lypURvm4btts5zQgLiSKv8CxAZ4El
O5mP0CMNSiThP5LIGu4nSN+YuZB00SrRHir2mLf5YE77pVBjL1OIQ78wus4MaQp6GFdXuiy13s0W
EytUZFMNFp6+SL1PSbp7pwyk+G0RhW6KTA89XHzJ6XcyJSMdgJKO+wYINgeJzYkwFCRdNxAMvTaX
ikNopeIawge7mdq6tHM93U5yLVuF9k0cLmaZrQiXFRZBlqEg8y0h0AbhJDXvSJ6UlySM0x+S3rOf
NCIipVBnjs/47Uioo1xt3MXqory3qvLHbGnfFbO2vBiNNf8GO999SVt7eft8nTqV2aDIxkJhaMyC
Cnu7zVPhENBZom5qT5Poo+2XqGtGrx9J6dvpSjMnd0qKFd2vlbqEhdYu4QgqbRoRSNp9TKkUCPzi
VWiDZrdPk756KIZau3Ak+YCkH41hfiS6XxqijkkxZmuHL/kweHsauKRZz/6bKFf9mY0CZ59TqOGb
ZSzEeViTOf+K6jR9HRYZVCoQKDY7hL7auhcpAD9o7+YNZjplLKKDPNT0rMYe5PoBgj07eefjCEla
cbXn/qAeRnqN3xA2ZTb4EFQJulf1HOmZLeF72jsaabcXtqunhXSLPE1qtSucmg7wFkehW11pjRkC
fDEU+mFIFRRbWqPv7NgaqLfktg9KfAh6CkVe3FO7dADwQO5ApnphWJzsKdZfsnL4HSjZq4jleGbt
WES1HGIOlym+28goXfpxe9rk11ESKXt1mHao3A/WDEm/WQoEefmlmetj9t68dX4DNSdCG3T+vTn/
hUyflbDW36CK8X6M8BoRqaKa381It0NXRIXiCaq8bmTJSNUi4JKjrJCtiF76cRWm+yIul8NYhnR4
o1i+c3QUjCE9tdt2NPpdUoYNOE7CYvNGIyYxpLSHFE8GAJblgVnp7Y6vOwqKpgXHJbpmZ5eQ1CoZ
iZlU2eqN3bbd6+cP/nSSUjFTAT3l0LsqejYb5zQFbS8cg42NcMKXRZ6GoKt6a0cqRfP075fiwbIk
EN8CUXr9KX+VkmBgZm2X0IPr9RGpam5Ou7qDIIX5tbpQtvrwWRy/Sg5gGKf4hIlQ420eXwvR3Bw1
TcpaWpLSPDXjzJ4N83tOHcJXspgcicopqbcDanUHzjk+6KeJWE/KOqOyooalaXZlq5FpbcvmD7nO
+8NS5cCnxqp5UzVcwonN67QjRX8s4kJ6oPitPEaORWpjmtRXejNEuykr+hyIWykfNHNuDiU5hLfN
XNWXlOcnZToaLxqOEB4tPkYaH8f3q8z1jLCPKntmzeZvOS7z0ofbKj1mIUr0HWv1IO3zSfSwiiii
JVcckAHeRyhLgc9OUfTOxgSlBs9UuZq6PopdpTSM2p9GXb6qFRt/cjNacUHjPDde1a7Wfn0+OtYP
fPPGsFmsQVV8flRENks0W8J2iZcMJGg6JPdKH04PdW+NB6SVGS4thyLJklyads5elNopH8DqTN9q
K0nw6xKdSFYcaWP3yDGuBEQOfhhquPltyablRe/s+oJS71TZxstin4vKFDoDGrpNXSOpIKZT5wNX
omXVFcFpylXdsqd30bo712GmV97C/3HAkCCYzysJc5RjFEm90mJ7TqVLJf+TsgU/iNFBQQm7MJuk
zSSg6aDrx5xkACPhWg0i4f1qN7vwUZ7ZpKAW/LhtVprTVFojSurS0VEbTUSCPRNGUKSuTNC66af0
u67neETsXEwEdO/iaolJsBhiZKZ630xf2VCIMoCU2ceB1NdI65fInkOXciIxCpxG0WLHcU3B5fNh
ee5lrR5k00ErcUbtSK0hy+hc4i6dW/tWJEX0dVYbxJxA8Q6dIww/zAr9vgLJ/Djr2K0gUE63ZjuI
HZDa+fvnP+fMdE3Zh7I/Rcq13bCZQ/slGUcQ0IWnJH363UwLIoUiM/whRw5bqs+vdVqYpYLFasib
on9GF2Dd6f81Yc9AyPg2mFQiJ5yCODGvoXLsqFaP0O5ESW04+c6wBAprw54r8v2F66+T1mZKUJFW
wGXhHMGctp0S8gxjGdhKr5nT4jk1mjjQ4VdiGmVVRCIzvs00tx/IjuwDRdT6fknKFrxuob4gsJov
bArPfCScHf7H3nklR45k6XorbfWOHGgxNt0PCISgVkkymS+wZJIJ5dAOuZ67hruB2dh8YFV3VwRp
jKnne7usy6wsk4R2P+c/v4CBwb/4TA4RFqXpa60w4oIGBT5/ZCvWziKX6dhHstzUw4te8BuNCgT5
mXOwkjvmHOtx7zErpuUlKtVtb/VJb75pXsTwUVNk7mxUqWiOD3Tg4IuutrHfGpngr5lsZlmhRimA
ci7q9efP44MbwL69UKWZEVPDHzyOuHNVFHg8jsgCXJTENpzZWW2dfH6UD95wjsH9xboMXeGhzxDK
/skxE+I/JxfP2LlPCNEWKTJO7NSOfNsfXRCkHTozk8QxdIX777dbekyIPZY9Eta8MzpwBHFwm+e7
z6/oo8O4sJA8oA1sWA7vG8l1+D1LnAzKGYWd25reGZ6Wx1J6P7hvgJ8A5bw0i8juoIAu41J3ZQLE
mWpRgXe02q4NxcxrxH2zduRTeM/4gWRIh89ewYEgehxUyo2FVWjM/By200B7oNg23uBacVXkBCCI
UsNTfDbmwC1K50I3SGHPykJZhZHpXTFRVIJO7SmHG0/ejEhGjiEQH9wKtLGcIFNsRneH25lWwVnA
4aEgRaAJO5+Zlfqqz5H9vDA03IsppGY8STE9uqxSwyzXUhT9Lb+J+abDCxdi/armre86I56Lhs6O
5TdIF49xVT54L2CbLVpWuBdLHNH+61dGCZghgqUVmEVz0um4eM3Gsa39PTLOgAmMlvXbBLLnV+0f
hRRID3FZ1xDw2xAK1o9EalRzF+hki/s4ESWBgwnwZVq28WVJyoYISEeKnwjZeISwaARQfqpja9zy
YR2sccTSG4uGAP6hfRgNWvRlgw7OxHG1dIabypSLeXWd/SL9Zd6Yw9TtIBGtlTR/JVatX5ujV20H
YKEjC9p7Cw5Uy3S/y1uyCDQO23xVhgpqMnUh2eMJwzDplzfU5RatBhIY/BOvG9Dh2yKaJXkepBqk
/TShph1eMle/0QfcPd2mN381ao07IdyYtV2X88koY0wWIfAf2Q+XJ7V/1wxcI81lsMQ/fOL7T5KQ
DM+qCh6ioiCgk23pXpDE4J0JYyRBFVeKrSIG98jA54ODEtnFl47gmnRG8+Alnauib60Oz9Y2nFn0
MdC9wMdTbuuxnFZ1qBRByYRw9fmK+R4Mhp7KC0JINJ8vEoiDCrmP7Uw3u7aGkJu3TzEv0V0JSe6b
Ww3mJT7xGCrjHe39sO2YaArQFl1bFRaWufgaheLBjmX83OINeQmLQF84Z8701OmF/XjkPD+4Ows7
BdYNfB2KpOXP/1Qh1dAg6tSq6pXZo5pkoScQXGjm/M3Vmyhnz9Lz58pMp2tNicbHCQvrxbTKzN0g
rKS1ThD56ruyzPN03VC9njZhmr3i5Z7jjJqORMJ8fr7LbTt4g3jbYfRQOoJvHZ6uU051NRScbiKM
JkhVrJQERhAbJc6N+6Foje+OTMihiWGifX7k90syTn62psHkoUqApL5/owTc28VOZZkpqNCM5yi+
hAO8GOZjAPbXD4UJ5DIIoxHG5mP/UOQCgQsaoDg9BllrLNg9v3LT3p9IxjhyVR88fjYZzBmpUhem
yMHMIiYiPVJUZhZOSbAAstfSfZ4NPTpVPHUiQ4QMHVSkRqMey9P74HbyWSzeGRQuYKgHtxMzYIFV
uorlo9bU66jtvaAwi8z3zD46Uo+9Jwc6kMAgo0Cjg9hJqbR/P90iheFD7M+qCFETrRAxxK9FY2um
T2AT2RjZaNBA6zibeJvRCa1h7bA2zbtK2GRxKQoW+j4VXUzKXO0pJGPkTCnt3I2jFX7ajX4SjXNB
UE/U1Wsv0uswQFMSfq/stGj8HlGuR74a1feRNeaDZ8eoGGzeg0NCbXZwWVXtwaLIUbFloxU/UJF2
Z4t1zblFjPkt7BJo/3Oa3nz+br7f8imX4PrS9NPTwJU9uJcRyB5Jj5g/1mW4rkAjfSMd1L9ennEY
JgJQirGPgEWxf5hR6wZMOTz8npJJR/w82Tf2OONrhcydaSRD2hNs+fEnMav6tFKtmhc2TdYESZlw
fzAbrSit/Clpw6026EDQn9+F5bPYX4ag4kPt4K5jCYjac//0XGHSvlQqpgAko323RYyUGVPTYLJJ
hPClsOPt5wf8oF7FgOdNQkZPxBM/ADgUsvsm8tGalR4j2iBTxvYC0uAsD7NPbfZWaTwgTY7zwlZ9
MzKcTYcGZMaFuxaCbIIQnVLRCud7rObZVRK2HVb3nTgCxX5QqvGaLUTwRYCGA9nBfWHZj3qplNEq
L2tjjT+1vdFVuBUpXoXfqZbjFFOexl1rqVmfWmIcNk1LeDvxVNEtRFf7jNH0MRLcextp5mU8KZ4S
lR7t78FSkyuFRnKJjuUnsaAVziuu8zOr4vQptqr5tcwYCG88IJpwnVXI19d92XV3AFd5uQlDl+w1
wSgF3zkc7x+VRhovUN5bM3DbWVNX4wyXWGMA8fPIA39fYVJXghvwnpH0DFVh/xUbakhuaqMqSHB6
cgr7VjBkmqzxREdFuobua2KIEo8brbGHy9pzpBX0SLdeCFOxN5+fy/u1elk34ZO9VQgM6PZPpSLM
gxocG3sUNj+wB9LOvM74OYy1PIIrvl9cOBA6FNj+fPoo+vYPpMROkjsmT6pthnClaVnK1Je5xeeX
89FRYDjxliKSXGbg+0dp9TCNa0kzlLWI9ey+cNdjSXLM50d5f9MQ7TAswLGEd4+dfP8oel/iJmdr
2SqJy2a1ECY3eOhHp61uvXx+pPfXw3zANlgcmEw4VEX7R6rpm5fQqgiZcVGcIdgE0ydDbf35UT5Y
gSBUm+CISxVEWXuw8kuCbA2tDlHnDZl3kVTj8BpBFAmaFsPXgVfzMRIy9XHzcVBKzf1KaF0fkNtQ
r6KiYeKJL+eZiBISpbLOObLHv7/bkLo0KlncD/GKPBwCMVfQwlAIbGvM+iXMhI51fmvcpm4mj2jH
P5g44p63+GYz6IO7fPhhGviGsoRkio+pueTzm7XMTzW9PYX8ma6HdPR8VWFPW8GG1YPQjtuvHTSd
B0pn/S/7szHpQ74I6QSZNYkBB0tbWtAYDgyK2O4SErLVeTyx9Sg71u2+n81QHXq04VD7TfzgDt7l
SOkm+EZYuBd6k917blT7ict8htAWSCymmoJQELaVyb57MeguAwz0+ufP37/3TxhmNOIbJmHMtVGW
77/lGCDhlMKWhd7BTjbxRLMIuNGR7lUfu6sfbGNcIx0ROxmyCw66fyyyv1lzc9LP3bgkSNQqxYLW
J0JqZ31pFcR8xJb1S5QzeualiLmYJrbnVaiakKfMFuM/iE8945C5dVPnSNn30dlxG5aq+Y2pf/jQ
i8kIB63Nc1CXjvKrx8t9q+Ma9FXCtvxKIFRzmqq9mqwiA/USquhoS8LPrVu4SEgmGomTyMDu7Mhp
vV+F4ADDsWdAQknEl7F/z4isE7Eis5zgxk7AbTPzE5sgn7+6FcGxhtYMk51/Ly/E/lG0MZUq461i
xVxKea5EUp4xSp8Z91vqERDu3QVxqEUTuSziQOaHF4RzrlkVLoQUbyDMu0+NaEvX/pcRXIYT8GDt
xYAOr/jDcUgRKoScD8RAoVCodjCuSP1pXCf4/ONZPo69epV6ffGE5KXhC34HfCfCmceQ1IyVcIvx
vs4S497AzfjBMVr1BB607Ue22uxGgp1WFolYf/2pmYYND4+1463b3H9qSdh7ZWHTY0FWWcBWr9hW
bke0ZEkE7OdX+q4pggxCJ8tjI/uaCuLg0wUxyGOlxcFP10ssb3O/0DXCbU9jKmVDHstSgJj0/s7S
fCFM5H+USIdkIHdgkXdr0gTpzUmcGzrsulegaSoUlEIfvJWVjaTPjbkRXWGtQ/z1BLv7h2hAyHy3
NMyXJIIUuI2taPgxS2M6Y4bcbWuE+foqR7EOdz4v2GKiypqwDWP+PUPR8WbJYiwgdc6R1t1CfbAl
CpJate4Io+tMH/EBRC1wUXJ7Y21qvsahLq2VGQ3Y1YVywCPbaYYpPzUdHZ5mwYK3wscJH2c1UpoZ
nKzXcECSZpYEMS5Cl63ihSkugn171uG0SnhWEbuveTz1O7sahUJMajoTowWvFJul3m4uGcW4KX7o
A1HtXtMZ8YpJvvIjdZLhzIvJ0sRCKzF4H6LIRmo0OMr3En/1x8gJdYbYzfStc1rjJUpL5XuF7LzA
DNSKS7/TM8dj3e2UyyrKFWOtmgN6eI+KpD7vF5/MoOol2QDUM5h5Z+qMAShcl1Q5mdU42Y4m1p3b
PLLj2a/1Cvd4t6ywCSN9Wg2UVve+5ySVcYGIxb5VbUGggtqpxOAqEyquKxmbLAoaDuuQ8fKRQNVO
TLa97qyalFqRziTAkHnBYxp1y0o3TFOrpz4vc524pHbG4Fem41cpat0MHOzI7klwy4ug8yRRh7Bv
G8cv4aLXAaIXRg6WNmF72iLbrvxhqrqHmWD0r+QoMV1Oq1oWG8FbEkEErMZy7ZG+Xp7OFaan5HsU
OfOAjmQK0s0A14OezJ7e5y2zrYBEFqZT5I+SjzsWFZbUNI/6GNiLXC3InFm8pHM78hGRiKX70ehq
T4YG5cSPPIt8UihU3UPn5bOKK3lPVQf0m7lEIA/lC/SIbrzz1K5+yEzLhNMHDYo3hK7vHIBe1VZS
a2FVJxQsMYwoo79WJWbtqyJ2msVmC7sGmHxxhcdYnmE/x/cU+1E4OPd4A6blyog997Kam/7c4G7y
65xoiaM2enNez2gcDb+q5wEquVjizXgRnYVrlxGFXJbW6IPLsuR9vvC8X2LZmDTcHOh9ge4OdyYT
EsDcCYpdrUYQs2KOG28wZeKCk8S8mUdruh9EhcUhOeV+DrLyewX8Hz/H/4xey+vfV/P2H//Ff/8s
Ca5Jolge/Oc/LpKfpIKWv+R/LT/2r7+2/0P/uKpeizvZvL7Kix/V4d/c+0F+/x/HD37IH3v/waef
yOmme22m29e2E/LtIJzp8jf/t3/4t9e33/J1ql7//hvhMoVcfltESs9vf/zRycvff6N4/9OjWH7/
H394+SPn5y6T6LV59/dff7SSH7W+LM4+1EmwHyiSl75geF3+RP2iobFYNiTIXDgmOEtXW/Bdx3//
TTe+4MyxeNsQ8WcAGOq//a0tu+WPNO0Lqwb9hQ6/e+Hjur/988L3HtG/H9nfii6/LpNCtn//DXXY
/vaB9JFmhbmECs9rCZc4qGcSLE8SDCbWYST0/gy/+9JYNeqcidVQN9YLuR8MjtuOed9OqabFapLY
Q/XUyAmM2NLeajPZ7P2UXWNj04tTcm0t8yV2p6S+HlzSbtUURtI2JBFxDsyhDh9FhZeoP9pj8dNi
zPPcjql74UkgEr+zYIOv7LY2Tju1KaPnQdeq6FwBXzp1dUmRqdrhRhRh75xNagGBMNRydRwCL28I
OVl7apZ6J2jDq+ZiktBHiGNuJctbg2cnPotN7uuklPKFtjF1ohUV8fxrmuF9nds9YDMa57TaucQ2
p2sSGpxoPdopbooBlaWpbidcw+CnW1avvhY1EZuMjDyiVF02r9JlnoI5omfu8smRxlqSxB1+d6U+
lTDkcLK5tMvO0FZhj38nqU92jPZ37hvD8B3FCl+6ruwe62waJtThYVFTJxfqpuvZ7laD7fa3kxMN
BLDWONcGajfE11nXWvhWdEp1XpYm8QOjXtfNMo9EtitVtatWYdlC0E4r/bZqJhwko8g8I9SbFlpO
4tvEbJKlHtzyUk6Kiz0imq6fZW9mA/K9Ir5j9TBYTzNPJeVTJwDdtNLv1BHsdQPJzEkAKkMqhYpD
CwIghUTbzCNcd0VvhJ6VNDzzMhMxJrtw6g2MY9PuSRsGdq3ena9aPR7W2STHLdlTxqaJdfs2qczq
J+yJNmNajD0FmRnFt0lq8W7m+yqCnPikh1nk1kthZR7zqnjAYzNxVUVsDJM6ZKWlYbZ2tVi/y42u
V1GolOUc7gby1fEiHEKZBcC9UflV9NKogmVO2H0HUh6z8zwqB/e8gK02Qo21bLocqNV2a/wYUoQo
mg/TuZ1Z9ONswqxegnc0Ca7zlwr8b7F8F1m5UVuz/DpPVnpmYkgTWJl93pfjxezJXx3jN2oE6INT
iAcnPuEnUS8mZPBh4jeJhf1X7cn16HbnAuTNb2JRPKdW83VqmmbtRhFh7JVK7MDouD8HMkACLB8j
36sJENb63tplNMMbfGm2kY6OAjVov0sZDKyqWHmQQmUnDI1taUocpDAVwlS2Elu17s7R4ATakGQb
yTXvMEje6q3zEKrGuiySHWCl4us0xn42EaiiqM24zsgKxRTg2zzZz7UtzpLSXs+jHTF4Nt3XWZgv
ipj91A2vlWnW74pGdVbmMLd+QqgSlv/5Oqx0PTAmXL4nWBCBGJyXSGVuZk+h5sf6gOhvVIOMueDW
7TQYDyP0lVBhQx3x85nlkDz3PO+zMfS2dh6de23NSzNY+mNRRo+yjDC8jb6btXM3pITfDIn47lkS
qe4yOCSu+LIiCfypivMbgKaTOe2NXaqlzUp0zensiGolK+UqikMshsRjTN75gr4WATDbsGp1NbzP
tNy+bavq3qqGJyWXV8OMPQgeXWoaiZ1VdhdU3fk9qzqylU6Wv+xUUzblADSNEQSLxYhjxOlQ2bcY
RXboKYnjiyOYBU2ErkrQ/6N5MPW1PucjCdKFRSou7E2/svsZCXkPvkTzuXHtUqXD6KpdKuR3I2n6
TWrZL27aZBckuorLwmuuo6IfAqKcMWsKbe+8bXruiKPjuWq17qVa2M2q6qzbptUexaBuUtL/fC82
sxvpyV1KYI5vlNZJq3prBqrLKPm58KDvIXxRA2GOj3KkcMwxftogWbfWttHGFwUdUJ3JcA0NL91F
PRCyYhno+ckfsaoWQ7PEuDASrzmLaj097RzY+w4gIlHR/ZmbtXdO115XSsoSUiVx0DnzTxj4t7nG
pMXuBflszvBNiCi/Q5k9rgRgMExyUQeJ1PWdFsqdrvXjpdsII4gcSCiVqgaJUZ9LTHSlTlZpmynp
UzIY28aMnvOhM7/2g3lFER6UcrFe1nlN01rzdnmcuEEscQewhuYedOGFLuoiy5KzgpRvluvuIS+N
p9ZVXPhJoXI5SnQ5vHKooJXqRiQUfIk+3kt1HDe4np2qw4yokIV+EFunC/WV1k7QVW3Hj/mifOGE
28Q0txnetDvQu40s+x5/jXJbWl4gJvwcZa1c913/QirJKSztS3DRE5oH5aQvzBvWt/zSmblmCZ0J
lFAnONyqsH0d7y21+KW306lNqiOT7CgYy/Icgpi3bbQJmV+h3OBAEPmOhzWwMioneW2eVn0rn+N+
wL2dej4vh2jF7CUlqFqQtTtj9FVO17lwwRAq+dOJTAK046Q4MxvU7+BmpS9bnTYoup0xAAuc1ibt
xntRxvlKSmHelKl1ag/OBbmZ6UyMdEhA9Y6tHVU2whXBcleolqx/UaKDMZW8jPimilI1afPopHzw
EXODtiMlFd5RlfLnqI2wLIGYjJaAYDlrDwRiYrEZOVKTPsQm3qlNS7c6/nTgTKMgE1InjnuNhXU1
+wYlclcF3uwmyz42uMJ1vrpdlg3nEp3CCb6EOcnvBWG1iX2juzkqtI0KzbMrf+la55Q43rJk6PMa
hUVsqytMcXoNHD4a0iDlZFsqJ/QR+lmiDdH8Ha2dHFEcNQU9znZUcQfRt0ahwOXd4nmgj8W2lXJU
tnGE6ZnXmL1+z8PTy/5yYnh+qpJUcQ0heLxpYWw81yrfUVCxV+hY+ODBP941jpWV1s5RoFP4ed7j
9NbgCGk9ZkMhbDKhM2hU2KTxDt0Ine+QiETFGFRJrkcZtRjSjI6lrO0ZQjye+apJ3/stnHRDDdyy
vFfRWgrlKlGbpNVOOjdTn8ZCDL0M4lSSY8nGZ+nFLMsAa32zHs/TdHCxswkTWMe3umaHQZJY5PJm
WAvV6bYSCNRjnsOAO7tHVx+vSK0UXSCQs08XuU5jp7e+JqwcNUheOS6315gLQudDNLPaGlwDHqeV
5Ya1at1FRBRkMxvNZRw2TXvdhipOnqKhur5h+DY5K6Otc3xNwBBh6rpt8gQr4LtkI0jutagtnbtR
S2V0QvZdVT4nTI7SNSXUdYNMj/0Ek1in2YSNjC7iVjFK+F/4m5IAjpAwZjiRxlVc9Nu2l0xEE11E
NL5FY4Xdaz+oU3I9ZPiQf5NlPiJy69UxDOKasmw1jtx000SEjHhFQKXHLt20N32rDOnV7BpictdJ
A1q3kYOHW1jSh/EWRkVa+KnTp+NjkevtbZhbkUMera0t7KpK6H7Se7V5GfcjYEaC7HfYFqOgvZde
KttT4uvtXeiJ2tnGoZqqfN6mFsSUzFjhk4mFoknzIPT1oZethpiKBnEr1vdBZXgAsL4Cdo7sp8YM
qIaebpVaPKGjjApnEzL8FSfo0nTzIR5kF4IkNWUWkFjeeuvRicuSm9a7oE0GNkhDmQjW1wU+aRQb
Aq9rJJiXM8Rl/iFOc6m3m86a5LaBj/eIHrN66kTaUasZJVF9yXpsLX07MPch0A737qAa8y4w4lGe
ICK2VnQHyvnoOeWJbWfmedZ3w242x+FEaZ36thSsdmhlu8XIaQgkt/vUnmfnfB5dfecIKz5VXZYt
rlIB92jJRW9s7E3wwMp2dh2yj81RduYKfICcUGAjiSP811Yo+D2pLth+WZkXSl+JHzJ1utM0VtIH
GMvqOVnozS+EXFSJDjX+qwhV+1dTzWOGnEZXnt2uQ5aPIr+6HG1B7kOuW35FDkJQM4BTN9i6dNQ9
ib6JnTzdZGCszwAvDKdylpFdOqk0ILW89MK4WfaV5wo/K2RaAp/7snava83OnulZ4zXSWbk4v6e7
cSxjc9WyV540iTpurHh6VkprOCHWctpZDeSHVYKZzUrpxnSdRCyMSpTZJ5Frqpup7kkH1ItvbDuY
C01j9c2c+ghYVBlWWEjFD5Waj4ErJIPdVuKbwkRHZhXticMIc+N1rDd+0Rv9o9eGTdBMxNTHtFAr
d7LNHXPg19ato00LOncDu/86LwisQfXm0JPB8M5c9vIMDjTu7U5GQ5Z7eqAPtXk/Jt19CHHhJCVP
Yk3wy8aMHAh5UW+vo0rVTrXIw34BCOVn3iyNrJOXF29wqNZpaZClrbirccHw9QEneqDN6pEroUQl
gqLfEhoy0UmmxJuE2nw5EFt90oWNw4X349bQpzHgSnC0foMf/kBC9tr8f0Es/28gMQu//D/+iXe8
A2I2//1/mv/+v/tYzPITv0Mxiv0FxjVe5UwAmNwgEPgnFKM4XzDxRHGN0SXMFnha/0JibP0LBHom
unDCGRyoDnzAP5AYW+OPGAR6gO4Mv118av95ZnuP6GMk5oBICwEO9hspxQtKBK+J+ml/RAHmGWtm
V5irxEnam5YArxOzib6GlHDrvp/CE4/Nda13Mxg3nnFb3U2TS7oT/TRBvc4YeAjcyo7vIjUjxSCJ
L1ma5LnKgnwDRHz9p/v6x9n/GTcy9sHG38+W+7JgVIstx6Ev3OBWIah4YazGUGsfwkJozqoqG/dr
ZZT24JdmhQoKMEbXq6Hku+jq27hv2OGlk2onEvP2dg30lW/S2HB3hiUQ/cQCczLP61L0jAmVop9O
ymvGwO1SrXN5mdZO6FeIiQnGNNP5hlIGFnw5W3eVG0YsZORI0HSy26HE1MOXNlpWNXf0XuFGj7dx
bXVkduLieK3poQp/06l0bKlCOsMsJ9Hv8zt0QPpZ7hD/18HWoHkwwLMP5kCIwWaT8oRkqdLxvc5r
z+Os7M97DUfaXYwYbUWcioPJhTsYJ0lEcgCkk3i4rSrqRwgLSUPdlDhrQXWnrQu70m+SuvBy2igr
DybTqI+c8Zuv8r9ndG9nTPXAyTLRd5CxHZwxnUnrtkDMK7JVlDtJ0MbJkpL6UzKzaxaEgv1Or8L7
hDgD7EWMMNqJLvplhqU0kI9NWgPNqrlw0g7PdTsix8sfDHV6UGtDPoR5hRVoF2ZD68uwjW+hJY43
Y98RU9LMk+aPUz/hh+/gN8yPjen3Oc2A20QoFPo13Ix9S2L3RC1lxC/dTJu4SnuTmQymD2wuE+VY
0I5jdTMPUq5DpaLxRsKajQGay68Oxi7fwN/Q/tlxfisTUj06mgqcC+ZUD2ZwmV0xRoBXY+4qT7He
NbtJc9uXVlSKL0cRc/KYKqCBnW3vwrAc5XrwnOqqzCdBRg3WaTefv0Bv0pnDx4HdAmwXyAZ8aAcE
buC0pgkJwUXiSLxI44Rol5yUW2IIdyHBRI2drQc9xAqjsN11wU61cbrOBFAwhAXD3fbtVl31ZtNf
k6CH1SL+VBoe6GBCvnCN+ipCUwGP1MB8lzYtSnEEq3SEaXPYLBLearrownJH6Uqx3FQJD0k1w36F
BDZaDVp/PlHoECwsECP7tULMYj3FYk2hKH4UhdI9iL6ccZvKStcvEXNfFIxsmKIw4LmTOJgQCYKp
38pQwez8tsf6mYuaJoZaMErOnRqTPPBAhmPhVK6NmPBGQ10i+lo9P1OivL1wutKC3yeog2YFuEj2
Q3xaDqT0+AleoYwmBfOeOOcvrDqcP6/phK+U1iUnuCu6eFdnN3pXqyQPzfFGraZoU5BP9mhPudVu
7NKK7xp3bIjyTpQztYwo4zSruqJEQzZYi/EcqSKSsdlzxyNUhn2S+e9fIlwa3NZdNFXvqCZCBwxQ
NamvOgLF/AQm7XmG9PSyZr6+paKxA9cS7TMCz6O8133SwR+HZo/EjmAR1hx6MIJyUSsNBOK1ekV8
kVKNTymGXWeNpZ+1bi9OTNnVWzDwnA8vZmKLjpCZYXyBs4+59ipelaFViyO8vAMfwbfTQuOyKCgR
UixUo/3dURvNcsSvQoMLkRjr2HT6bVq1ZFQkDuqkJWvFqAxczIGi/YKZB6B6JO6jMpSrMm4N3zZ6
ddthTR7okaGeKolDUiPWL+dgRnDaRWH8pDyoV3ULWPP5h/wmNzz4kKHwUFhQK6DIOMzspOXFzjAG
rg4VMz23i3Qa16GGwesuzLS7ImTMtkrTxvumEt0pV2nWXGVV9SvO01D3MysGOnOGjjxWQUfPv/Nc
vTJxbk839lhF67TUk0usBurTPC/1OBgGdhgfJ6t63What56Sub00Cpt5rjlVa4v7+CgsZ4ILMWjr
oVyioMizrM4YeE8vuto3HnFm83DWNspVGg5Xs91QpmOsnXzVpU0hDkDRXBG9Vj4NGsFqBGdV40U3
Czb6vBvPjNQMby0hxsu8SHhz1QlCcGP7JQ7XZ4o9zVgiDp4LUdAkkocKASwG4GfXZKxUptFO33Tp
xnciTLVveaLpC3oWg4Ap5CfcmllbQlCBhirAys5VmdzXdi5/OJMAxZ6AltB/sEj2UxwfzVP54Ltk
zsByrEIOp/o5YCB2KQKBhYexMoYk/Kp3mrkTRdEFTSH6dSuddmXNS+gV2+gZZIR6o6mENmXRXG8T
Bjwbkas/GGekUBXwD2pyMwka2ki/qiZ5hHBj7FPm3r4YB9WRtdDmGOsdimDbqJ+MLmbSPfR59ljX
hnumELJmRKa2KVLb3vA2GVvVLjWCtWxmGXX9hI3wcOq5Q7rFe8XjfTMNIMw0XmEEpZMA3tdnYHTw
uJHHam5s3tObW0HreEoAF7m5hdNMJ4zB1FPWI2qWTLm2WOvlu0apj1moHbjgcIFvJnoO6JBGzWy9
iS7+JBxSkgScsB64QCLIrksMFlbMeoZHfZTeeZNj4aMRb8OWRTvp995IspTdL7M6S/Wjzn5R2daO
fesH3MzfT4qRLhsprMiFWbW/TlUucXOqjcmJRqrotekU/VqZGuZSTo9lnSZ2SYNrlXS/2So7pWae
jh0RsZ8vOPsj3bdzwBUTejGKM5abd94ISSrHGvoeLknDTysxyUPzem2T69F8ZFk+8Aj5/VA61FZk
ILRUNC77l4vPQKoIlSSZNhrFdZ873gMXRv2N79xW70LlezIvvumysKrrVi/a76VjRA+wnKImCEcw
vN6ylDPdMBMJ5iy056xEuTjLKPEJCeoZkU6q9HEhnLeMJUBjy97I4M6wZl7oNhVRY7SIK5rJA2Mk
5OhHIRwpIHAkeN9F3uhCVE+P6PmsfcrV21XD//DejN1gzB1qQ2jiIDcWtcqIXCE7YCQVBTfU4nyI
3fm+m0xzPUTOcNuUYhktRan0WyYLDFadPGijmr9OBjYoJkcICreY7mpBlh6zL015joakvdOU6kzt
mvJr3hRtC/0f0idcMrf5UZuz+0DdYG16JSolEGhGsW31nT9ooauROka0o1cnXWBq1SLKSIYrg2SF
lwETtBfVy5OnqLTdbwLI8Qz7KOd5kCZVdQXV+DyrdbtkYtrZZ05nEb7JmPxEm2EK+YQ1wunS3adc
78W3atQKsfbKe7q0XttWMQRQU0s5ksrAJ26JWnx7pf8/ovHbgkJ8gmgkRUGx/PJndsnyE78jGob2
hRRY7EYWg1e68EWT8zu5RFe/QHEykOZqbxyRxbznD26Jo36hTICcaGJ3w08vQMQfiIblfWHDWBgp
WIygsudz/wuIxv4y5KgqxhdwVFiIWI1ASpav6E/rs2GkCNYKK17bgGzsCcIdTikf4nsP77iTP92V
D/CI/Y15ORbaECxvwFBwlqB43T9WakUik6AKawAc8xl4tGWMlttmMOSaI1eWUuAHMzMT8yFPZ0e0
Yh8eHI4PuBE6Gewd9g+umpFMi0iL17WpMBNUsmrbeLVBmGtYworj0JKamglXenS7gQdU/bu0/OO6
F0U6wguTM1jIqH++x23PxloaALV4xZKRriXrqZkU1spquBwH7EN9Qu2KM1adeDvlHd1X5ugnOsbz
qy4fpmMYwsH+98cJER6xuDvCXT+sOhStUTMtcuN1CkvnXJhlfDqnltzxShKHONflL6DXBlhG7Ziz
Jlm2IabQu6F01o7wcA/qg7dTgfqODyKO6xjUH8ZPz6HW5HNZJgxqlPQiLQpsT5K49k5sNf4fzs5s
x22ca9dXJECzqFNbsl2VypzO0CdC0l+ieZ519f/DamzssixYqD4JGgnQNClycXGtd0BRqoex+wH9
UoHTi1mXP9ysX/4gVhqiWN2EbnRw1Bkn2QhIl5cALNzV271O0P79fYICIoRedFBNdZVMThDY2tme
E78WY/zJVIfJX/JlPtqNsPwGL+Nz1s7NG7xbi1NbK7FXh2W7o8a59b2eocOEA6QECBbXG0gokRXB
MUt4UjXT+xoAjmcsTfYu7lvlgbYZ2kkWupdgMJv0CfWxPga6VQw/MQkQOxnrbbyAVmhILrjUqQbE
eP1TeDr1Lpll6hdtov8P8EN6mhKnO3dhE5zvh4vrC/zfpX8xlLWaNQ2HIKytOPV1tW6hNTtK/1gr
QfC3RTPwQ08x89/76woa+bJeKkPA6pzK1SVUQ2LjEbvKk2IN7C8kvoQyBnlZa9Q0x81iz0VJnvab
UeARI31D1ofs0PUKFlaOZkmnsqNGHJq71MB0fbF4fWUOSYGwfjqpuQfsX7OyZOiVD1uITzIEkfZe
D4o+EwSCkJ6PnWf5qc/T+UPSEgxz+lwAcProZFWIK8hsFaq69HgaQw7TmKrOB+qu+hm1aWrFeu9a
fy3D1L6S583vIwBQNqBAr+EKss6GiVNwZ/oy8+n36+eiroQ3ZXQ80Wjc4/XdbitBkZTAh8iDBhZx
deMBY+joZpryK1s8V3HLPgT8sC9hnQ3e4jjhXiJ6870ZD2I5wGakfv7Fdr6I/vmEpyu8+sRPzS46
FbVtnVFKhIFF69+/f2JuD6fUuDTgsLOzWMjV1uqRHZyh1WY4F7uOb4I98gz66adpnPZ4PGuNs+cv
xuUhuyDAAqGXX++o1GydWI1qTmfqTtYxN5X5sRzGCenQLABzPlZzfxB9aLzTKFk89alZvQ2lc2fQ
Bu6fOtf6b3Fvuh9q/AG+Z9SxwDJ0k+2beW/sUHRuTxx7X4V3QUtJ1wle1z/VGRGFUwMgh0Gllaex
A8Kj9WF2IrwZnmp36qmDg7FTHdwelAVCoIdO1lqbZ8HLWisLOLhxS1kVpZ1UfLQ4VLyyl+IPaNbo
XWoYyq/X7wC6Gf9v1DX7shagHAGVpn7k4ucQi+EjDRv7otAM3ymY3QZLFpVWHbtMum2BcL5KagQO
8ODUmJ9RJiaXoGu+TXj27LxdNwLX9TCr+2a0qrjRRJP66DtmjwAuakAHYXzRQhUAiZH06Iw4ZY+I
Vq98q6zAAroxgR9AiSGlExKl9UdlKgKvHPsKyYN5r8e2FU1s2Oy0AIQkWa7aMYMTi3mIytQfSG4v
Rj+FftUJ+3MfueW3kcL/5f4H3kiYWBDYhobDKUeUfrWZS7Xq7AWmj79YtfOrAzH+ex5kk2yYOtik
iM+P37shKj4UoyU+Yl3aT6jVx1gHY1KwVMA2A/UnwtkIANixabU7+cHWerhSxo6zA85mbWUxhi5b
LRpyHy2d8fO8jIoCtqRWvhJs0zeFPZc7j4qNc0Ya66BYyIIgMin36Yvw2o+d4YwOYr1JqGHqnVOQ
P8e6k37rHP6rS1ysxZKhcHcaP3LfXd/iqFnBlsOsnGniDHw9bBppGrSoDsACmw7l4jnw6wkBUrUR
5XtLQ4B/0cEba0Y4QbJytJ1tsBHpGZ63xHNYM9dJhF7Pdd5CFvJ1UUQe1dDGo3WXHjNj3mtzbA2l
00GHxGygD7nWfgEYJIB84JXeOiUVxBJmF/gj55BXYxfuBJWtj2mYdOrZ15Dz3NXHBGYJ/l5qBLsB
MpcCusEpzUyLzp+ueVocTOe+H62dSL0xQUS6uaKfJYNgPl5/ysFol2Co4tCPmj761AYOOLdxmd9g
nNGc7p9eGRRXuwYxftYSkTIBmmEVLVJhheiMhKEf9InxMGm05MAGQB2Oog5VHYHHzNTlD4DX/7x+
YIT8n/MeWbG63a5jQChXPDRWp++ZFrXfC+QXzwZJEJiiXvcTIdK/ZPa794TaiAhkJSrMWHI8WKWr
5c1Ms0GbjRaIYrrR+6wO/wDltE89ULMD1cLRvz/TreEYjaIG0YBUfrXEPLN5owQ40IagOt+G2ux8
S5el+lojFfwJ9r++s7Kb4yHyqmoaL3zu+uvdU9tKjV/WqIBa63Df4bI6tHRM/HBAYVkFEXF/erc7
CL0/jgcQMgT3qWRcD5c4VjhE/RD5S1ACPFPn7rFL2wzpSLU/K1HzIY3Uz0Vk7Wli6psDQ9ymiKxD
7li7ssZ5irieq0Z+qyWwTOws79+nU4WZgYOWwUfg3UXhT+iH06UWSlzSAaav/6Zy7OnBSUgBjxgo
R290tLh6WBNq87+shLrojUbifnXQOHuPIWU1H0A+jDEv2W6eD1ENpPiAD5L6YR7dVvo845TnxTQH
/9bAtggJaEAmpnJDcycSbSQeNDJt9Itoy1A8d1cL3Zi9BMOOsQ+RKjtm1VT5OD9VXjZNIMqEhqPi
0g1+oaoZhMnE4O9o3CilmdHrrrWjAuLuTaRotq/oyp7Nw0ZFgN/GHreQ8UZuY20igmNmEo/YRPkQ
XfRjZy36p1LrVfxINeuiapF9QAADdF6GA7g+jv157iflWKSgIu7vx9vgiZiyaVFMksgsoMTX+zE3
tNmMwJr4tgaUFtH84tiVS/iAWYG5c+dtfRII8PLJTMKJnunqaLduh7QC0Bwf4WQFYPFsNI+DUTle
nMaWdnD1LvnLaifVPdR1OPyj4HvaHcZpFJ5tL+LRrlH3y5ZcPQ34WJyScB9PdHt/UeClmgpLFgr5
MyPxZTIyLFUWVV2IJ3zCZylrPJiGKG6eKqsSvo4TByztZi8X2BxUrgrZOMpFa23vkIY/1OYg9Ht8
htDOVqrokqou3OsGq8rvo+AwLjR9dr68jNvXd5ksZv//YVdx3UbfblLQuvfVZEwegKpgS9YU8+n+
/tqanIF/xjNb3+ahdr2/QlMvo6ol7MQ0lh4sXBqOfYoUqwgiC/GWwvKnCUz0/UHXgtA8E122M9gK
x+GFAwH0elQdcn2mlbAv6KCghlCEKej7PvNsS1k+Ya/E21Gm9intQy8tYT9T0XD2trssh68XmLhD
mcihRWCoqx/hVgEPF/kj4O8ZWNpM4cXBRvGdnXXdRz7t8M1pgNJYRBqwemH+UGZW+TTihvJoI/Pw
1rLmYk+u6DbtRcgUFXl61jjV3UieaDYvzMahcEQiXvnt1BRvFNcZT/EknEOVVN1Tl+T5uYtH4feU
Zb2dDyNfN+s1MQ2quUgZ8fxZPy96bQoHJWD81q7b08AD+5QjOPLkAso7LoicvinncVLxJcmSX62w
8cFdWqfxliAyKTBUxs51vBX+ABGSZxhoPlJRv94omtvVQ90AxKIXOl80oOmnKRRfYQDsQRU3V55d
+VyZRMVptRt44eXGrE4chDS1LtBnzR8DlbQzyg0tgE0lDY4QTo2LVmjRu2CY9B/3l37j/qdLBOQI
o3kp37KeqRGDW81IPDKT6t9cB78NQBVfpmbsLw6QggcavclxbJrw5/2Bt+IMqF56Jw4eSzx5rpcY
B7UJASGWGO4DFIgCNW4noAJ+fxS5fOuNRS9OELvp0sH1vh7FLqXCmtZGfo/8qh+riFFErdV4WPSE
XzAVzXcKG1txDe0yEmKbnXPjoqssrRYPOeMtsT4/WkujGgdcU0DUI9io/EVuk53UHKTmTmjbGhdF
IBvEogXOer2aU5oskL0VNBDLOT4PtJYjZVbf22P8x1Bi7VLbxp/7K7u1cbglTMHrkcmuQciR4gQi
JOX3G1ONoWvVHTnq7PTeQDfom2bHA02uzP2AINHuodk6nogvMl3gsqjWrjqOsYNLlOOmyBdDDvZ6
CIDYoTTRBeCQuRMJtjbQy6FW1yEd4ikf+jz2FVQED3DQreNgaO6xy4vu1AKY29mwmx+Sp4xUfnVo
L6+OBUUWJXa1OvaDjDy4WYR4WwW6cezhWRzjVEU9Ys5eqb3+fC8yFL0RUk+2kPzWL4otJg7oY6Az
ycXEmC9pFKkeJYwTb/RxZ6NuHXvCKjEVBTU8dFbrmaLD4ZI20RikxHbSQzqTcxUm/v3NuQKAyyYT
N6yQtWGH4EYd4HpGWKXXnckS+k4eN4/4DwQnOtc00JS4ri6ZCJ8GNWl+APytPjlmCculrro/MMR6
+Nd1fSEJxEF4qAw/VTT6U3oQe6aRow2rW9VOCN765PQB6dSDp6KOvdrNzgKaD5hH4i8C2S6lLiyv
aizDb9RYHIeqXM5mbhufd1ZIZvCryAg0APKATcWLc7TK8OfJKYu0aWIfKAzytXr/zeji5escYE+m
zOxwFESzS6NJns/SPQy2Pu40iTfmTasa0ABieioUwtXVo7QdXDwcKXw9LnrfVCdEKqYGax90/z3N
dOKzupTTzmJvPbEo0oDKo/Wr3xp1tRBYw6jhtVENAuGlijaYNzgIolF+7ehODelp0cz8LdLAwztF
K6AKL3WcnGJata9UlZa7lN+C3S5VVWLZ+uXTmzqkw9AMYRiE6skkdr93htDwDGMedtpVcsOvP7cF
PoOWlETHrev6IQoj2N6noa91Kci3POiiH0YOWM6v6bGcizBKfyeGg2VZ6Lr5cUSn/eH+jtv63JQA
+XCkeKBL15EN2mo39WXk03oy36DaYTyMdh8/ZKH2p4aefhgiTBXuj7kRvamKMW0Sbrxg1hANbeJ5
nEQp3RotTs9GEg4PStyLByzcskuPt+3X++NtXIoIjwEbpy8re/rrozyZAbZ/BeOBX0AUOC5ONlqj
x8hr/+krc3pCvKHYuTE2LkPuCg4QZTEkY1257i+CN8qsUzIVtFK4jJG0N0cLU1E1PhmTlX68P72b
5eTBgvoSoswsJRzE1VA1fbaFV3zqJzgyyhdae1ZLomVhYvKpBGq9M7Xbw8pW5WLSSBBdbC/X6Zum
ZnpeZ6niRWbfPlCLsCCXuFlxqNS0/hyn2vzQ4dWEmw0Yy7Qvyi9R4uZ+nefZzvnZmDqNbFhoKNmh
pbc+qu1o1YPaUaUq1aU6mipmTnV2AsMtymbP8+LmjpSzxm0ZrzVZCloLbiY1/KBQZSwQfQOCWHY+
28e5qoxo5zLenBT4peeBDLEuN4UINvIo6xQvSRXEIcMA8GhhoRCnDcDQZ3vPi/32WuaFw1aVaocg
Mig3Xu/VEl5FP9Oz9cy+qc5WI/BWHpv4Lci46Dcy7c4h0RMM6xFr+AFurHtvRpP5I1cr64RIvH5y
Cnc6VHBLL3Utih914TRPaamUv4eh6Xc2+81Zlr+VhAhFQTpB6Fpe/1acIjM3qGLFC+KpeNQVI/q1
DCoqOmkYoutiNc2Pci4qLDTyPXj1zZGWQ8NqRH4UKWSkSK+Hhrk2wKuiYaF23YytZa1/QYDPOkH0
3bsPN/YaaEMyMiQF0cIScou8iB6I3qf2aCqykzqHjxC4pyNV9vjr/cCxNQrdrOdeniNfDNejYIJa
grhJFE8EeoklXt2/6QFIH189Ck0mGjC6Qd4Hg+Z6lERDr4ECc+BNuWm8qSHsHfTB2ivgbMzFFGhM
kjnxmbi/r0eJXRA0whkDzw07cSlqJTkJfAB23h0bW4CnFe9jaLE0oZ/r9i++i9IrPTUsRHPiMc4f
UIMzToMlMumMru1EgZuhKIeDX5RdDpTIeI1fT8hGwQGpBrScw3lq/Mk04m9ptBSU4fLwn/tf6OZM
2dSYOE9QIhDfxvL3eqgRh9g2C0eGahIEIDUcLRtINiTkmn1sozZ6PwfWF2RQde/+wBtzxPiaBw7P
fQ61ubq5mq5PO7xCAw/odfweFbPQM6te+MmCAtGrh7JJsCxe/5LGtYabVdiuirDV0J9SJwAz3VAi
dcXL+E3vJuns3x9sY0Hp79H4A7onoDCvIsVg23VoRaPriQl5PbwnxfSmCcDwHJS2dX72RVt9s8I0
OfZmFmY7521jUaHHmZDkUN8iAVl9zTQwiirX0sBrOvF3HFC0zMMc+ZkAfMrrp2lbnDnJerZvcscF
VtNIgAIMOul2j6P8NCMH1UWfzB4bxWM+ReajmbuohwZV8uP+2FuzhDsGCIRiII8V+e8vTmJsDUri
DhguZDkPAMTuHN8Y0Ns3tGgPz3cTWmCbAiZDsxDFeKoIq/QRDZrIKLLA9doRBvqkLsMj3mTtzoRu
bn3ZYoIoZVBhwBTFXo0iJi0cc8AeHol+8WhnCIhPs1G8A62lX8KptV+/TVBQZmoaksqwsldXjAWi
oCkbXXh5XIHsjUBi0i1XLm5ZWTv3zNbU4E9KxQCMsW6QcukIWU1VeuEp1JofuzLJLwnNWqSJUFHX
PXPshvhyf3usBbnxaCPDJD+Q+ugMu0aE9QXFMQkS9NA3cmy4b2UOxXfONL+cwwHRLHu0Dkk2L95c
GwLWZK4I/EoW7ZgaKaxNuzR8uMJ7xhcb25af5QJd4lFAs3N1OAelQYs9QS+mHKPibwQ2gsEL4aWd
ZzEtH+6vwcZYYADkulNLRk5zldZZpRnMUxG6dOzgyrSl4Xh5gThhZOT66f5QGwHvGfVHRgiqVH8m
Rb04jchKBWHeBcJr2iFHU1brD8RwrcTluEiPkdEMX0W/fGzdvPx9f+TNSfItwZiCfyLWXseBvtST
SsxMckk67VAPQX2pAP0idDTUe3tKLtjVa50anEo+zqfjwYzb1fVYKR7slh7aHFFY70+1ibBTY+Yj
8kKm9mCLOj+hmhucaxMwpu4kM0YZZvH6e0zwbJYYCKISpsbXvyFZNBy9Ouym5xnY07CM5mNWaJpn
FYP5/f7Sbn1U4DPU6XjnYQGymm44umOHaKnwdNPBiDqe0RSg+3wKzAS9zSSxeNvqxcFMoL2+PvkB
UgtOGfoKx2RNlGn0DqCZ22Bolle/88UZz6HByDRalp1y19b+kTImwIUBH1ACvV5PSIH1HPadIPFw
s8OCK89lSMtf9ji6O1/uNgqCAoB6Svyj94G72/VII8C8iUaZwEEbAGEZo6ljjbgliqy0n7oZHvn9
z3c7M8ZDKVyGGhKeNWqtt3HRQazI8bqx/d0EIrsMffweGuR0fv1AFFZA2YPhgFbiXk+s5L1ndZVl
expImIsaElORXFK92tm7SLamRPikI8ZhxzpILvGLMFPMrjGNSGsDiNH0A3vRuoQ1ilTUxZT/MCnu
LJ78uJ+6N8bhiVYls5Y1thchSPpAryEF3jjkxxjPlVffxLT5eCCx07mPKeJczwpSlqyLVrZnYILj
pS3inJOitIAZdNt/9aeCVMBrDBUWXjHrV1Kl1JSdl8z2rJp+wqHvA0zC9aJ8j1XM+Ov+WBv7XRbd
6OjLaQFJu55WrwZWC0fIRvjd+Q50dnov5Um9RRkKGtqGtROdb7M00KFg/ZiXbF0+M1Rf7I3MKcK6
0Ebbc50Wgz51QJrTyeLXFpwI/NKz8hmZxclaTcrlCTtTgoZSH9O0zNtAYk6a9iFIuvICDYJexv1V
lE+g6zvnesDVlocS0/Id2YdaOkcHzVSET5ED/91uMd8h1Rn7rVvsWanKE7seFAgEZHm+Hyd6lTng
SxFMjcta9kVuv3XdCb0Zc84umPTFp4xi6rFeJucBFpL5kBfz+PX+nLd2DkRN6h6kEipM5+udwzOw
rxNI2h5ymIHksiMlbHb5KeerXsD8ajvgGvnRbqYr4OtQOOAVbK8jMwTqIEHp2TPUxvqRBB06MUo9
Wo8iF+VedW9zMCwCgXDJRvu6jIiQHLYFLZNDDpKezhgi24CF5gUYZfLatjeblTPh0ENDVx2C62od
nX7M0SK1vVGNO9hHhi4ThtZTM9F84gJPPmR1+R+uOUm/kRcP9w7l0utBu1AZkK7ghNQzmn/0ijrP
ndAZBBquHYcuUV8fPXn9USWhoUhZZp3lmoLYrMdMsurwHB1sB1NZy1QeXLWMdt67t4VvuaCSOEUB
mOrMOsYURp1RF2Wj2KbiTsdB6zMT3/gleDSBNL9znFr5a2pIjFRgGzi3NJ2PHrZ5nnlh7Ex7K9yx
efg5gN9Q0V/lvbxX02AYkL1BKCOhY2uNXulExk52tBV9MJZ8xj3ybHFXJ0Op2wi0xGB5mRMKjxdV
ekgjYziYxTyc7MAaPKxV9hyJb/NOiXGkO0yrhuRzjWEwa9EA88cOw0Cb8mwmOgj1cbJPC3LRx26u
Ri9Mh+HBjdK9YLsVeORLAtV6sGg39kJzzt3Y1IblWSLK36cI42PlhBxhfKDLPHQHmypjuhPgtz4k
T1SavrzVbDbY9XkpTdxZWmO2PBBH4WnWS+XoZNgJ3A+pW1Hn5SireysAmR03McokYaGif6O0w6Eb
3OUYh8MeuGdrKMrzAAlINPBaXt1YSHOpYok1izI5dsCLGmCHQG/ALypr1//u9kVG45K7ni8G11Jb
SzMtE3LXolMxvMOyWfWmKdXFIbQC8T014iJ5SNJIP+e95mbHwKQaHNgjyI1RhJN3f323viKNMPj2
UiiAFOH6K8YFQseaRgnVMqBMDF3nvI1ysXy7P8rWvSxTRJqnwKRJTa9HafIgwFMltJHjrnQThXQ7
eAPNbowOYzcq0dGso/7XhBFDcUyWoH3E4Zzc7v5v2AoJ5AWS1A/F3l1ztLkXsypFjMtD56rwim5a
TrYzjI0H8Ko6t7oW/7HswtgzRd46muCE/pU0AI+8WmAjscouFJTDp2lRiblSQCZyaypXgzGdKj1Q
9pQEtkYEmgauGPNLosIqwhaITMd23NteUar2h1ZVsHwoieOhiQF0F0P9/A+RQMKKYZFZBJ+1ja+i
DEHfxB2WQBMGz5halO9GF8eM+99v63gKGWmoZEAZu3GmzEITcx/uS0CNxjEzQ+EP6GchvZu6X+4P
tbWCVCxxe9GgDJHHXm9XQy9zYxgJ5HYUwMi1FB0eLr4BogLB30z5vHMnavI6WidyLwdcXVdIfWkz
7DPL62ok8zVRu5iBmPnR7tEWruvaRRFzTE8qqo5v6yr9W4xYy9pugFNY18fn+7Pf+jXczxTiQdJQ
jbRXpxWJMISNbB5bS13Uf8egZJuj0lQIh8WKlf8uR2NB8MgOUyhXeCco7OI4f0K2QqEQUSAzd0Hm
uX01uoUGD+gesnqZg2KKdP1RytboNTGR289QG/2poxbaNfbTPJWOf38BNmLi1UirA1Qnph7YON96
mqJ9q5q0OE8LMtr3B9nYzgxCiiLbwUxoddtoc7CoRjbxIGus7GI2qIZBiR4RFUIt9D8MBb4RW0D4
EDwXrldusYoSbU6V71mgX5TSZXms0vrLYkzVTtq1cXAI8LRWHPlU55lwPdKYuCXMeSoCTmN2p2zU
nZMK7O0iRGH6hpUkO+NtxHTgOLQ4iHO01s3Vl+oTRVRGTuQZHUg3cesYx1kr1EuUiBpBwzJN/3LU
COT9/QXdnCbMMVSyeBpD8Lyepja6nTMVpNNWuYgn4C3zB8oTPC7TJXhnNtaycyI3rk/ajbTuZUUH
Ic/VB0zquSnMcOHppSUjNZZy8a2mR4iHE4EfGqZR5yacxdsxNttjhPrJzviby/xifLmXX5QokqHv
qoWA6I2muVz0VEn9NtPFY9cA6jfAkh+tOdkjEWxk07R1YVWQndB2WOcMQg2nwpwyx0vKtrpEjqMf
01IFT1C70aUN2uzB0NLqiBGYvnP+t6ZLTkQeT6jhApD//mK6c1I1mUNY8SCHR2duouBg9LFxjOey
ebekfX3p8/rVuCvCG+kJBTP6n3zsVXgDwIG2asMhTQSFQR4LuddlRfJEIN1TMNkKPZRIIIywhXWe
89fzy2eMVHDvIx7YIQzkweqOM/o9p4Euws5Sbp2Ul0Ototw82NpgZQ6J38JSijrRLpmGLdBcmcbB
IhE63T+Zt+wvCQNgsUx5nVIFXUUgJ4wQhS1snpdBoPyukVB7dNPG9Z0aI+djsER5dVSb1umPyTwM
b0pDgfeV4puGKevY+EpsNt/S0LKORp8sn/FDdr7f/4UblwvbCnVwqSoCgmV1loUx12jCao4X5kGP
tmHwzxjW9cP9QTa+MNcKV/hzFYqa/fUXxoSkr6TOqBeM8PsCS0nOU1oNGAvgbXF/qFupAQqlL8da
1U1ibL/cPkBdyJ4bp8Scc3E0T7GL+R89ctvfcT112ntIA06OVH6c/rDH1sRjOqxT5ZhGNkgxh/aC
4+dTLw5dhTfEq29aqUNEM4g6NRfgOpCgaKn2AagYDwO47nFUGiyGmljzo7EWO6/V24/L64IbCcoT
VR1y/ut1V/olVUWSWdhSWfq7MbGXhwoFxJ3r5zYyUmUma5CvfZmorNJTxe6MaFESHqokaScszsoH
sjHqOmk2zdAeq+JLO47I49JxeC2OiOcTLzjSL1qztBJXx6vp4KnQybO8oOMmaDXMacDGT6dZSjTf
31i3e5ihaJYR/nm18bi4XsugDjIjyWrLc9wie5tGiXpZAnSbecF8/Q8j8aKQlCUhB70eSeKxJ/RX
+Gp4ngCe7qXgUktaO2nGTip2e7Xw/yc/ImcgY7khEqjYr9h6FmDWGhRYaWFOQzzrTs6UJGT8KUY2
dbrHXpAx9vpxcTWmufpm9ayg6dEy5mgpg6eKMEY4Xa+P8VRFpxiLmZ05bh2CF3Ncb89lcruRXg7j
oWfnL45en8LIcHdO9easuKVlpZ1351qdbsEl0igCC2j/gJfi6NYC+vWAMnG6TBfFFuH5/ibZHI9a
Ddw28loYdtebZBwze0CWyfQiNUEiYG7FSejoGNU5FczQavfqBpuHnLYkNRlyTNDY1+P1XZ7F1EnZ
KanIT6qFsVUQzdN7OObRUdd7IVXhs7PeGMnO5bE1U0nfJOeiA3bzMrGbNhnxrDBxPOzCS5NMvEOV
rrg0k9o8aLPy4/7C3tJomSRlX972hGhMtuXveZFu1c2g10DMLU+PlOABuE35GFgd9g/JiDIVkvR+
gObhgbsbuxyj+K6l6ADf/w1bUwa0KgkztlQ/W8VtbtK50ZyJ93flpH5tJU54iIWCUR4CFA+zku7B
fLaCG7VvUj466jwQVnPuK3eM6GhbXt9y8hcB57uzq9lvgvLnf5gaC0w1SMoPrZ9IdRbbfV1Ry0BY
rPLVAZ3dwUHoq7en7E2p6eHO7tnoNTAa73TcWQjd6F1cf05Db3BtRkaFuC2hWeGgnvLcxvIx7PWD
7sbVQ6aEyLvP6OgieNaeczfCr9RO3Z2PKgdaxz1uKunb4agAtGScerGvdMChHd1Gi4zaCXiChvzR
qZo31BLgU8PqvsDeQfX3/oJv72dZ3BWy5Q88+XrcLO0R8tV7vm3TuRSSm1b/NFpG9tBRJvkHk1fl
f9aMzkLmxOYH3Qn68zQqw15RbnOHgW6Q1DgUF9ZMXDtujWkJK+qObtpf8jKNfgRZ/znMFu10f8Kb
I8nyAtA1AZth9cFhqFINCEhH8k4Yn4K5d596U2kfFgocO2u7NRRJvTyhlBvpll8vba3a4ayoDKXP
5nyJkRPAkjxpTnOc7d3Um0PJ6AtIlER9zasPK8Vsx5iolPAKO0Ywq78veAp7gT3E/9xfQLkR1xtV
AlDIPQC+IPV7Pass60Sz4CnkwZVqfup9zP1iRntU0I0Yh6wOaFfgoBKjtFq7ZtE6racnj2thhHlc
3zg/cMQYnrB4+9T14bwzqY31Qw5KInkhpFGxXQ2n4+I5aIppYnJZQQjDEdPjGIqfSFKj3HJ/ATfH
kq4MICN5PK9POoTT0cSfgG0BDwTOsu48dpb5y3CX9K/7I23cytzHPN94oEtk4upTdQX9Q8chl8r6
CqPK3jLCj7YWpkA0+6Ux0CgWMbBFV3mE2zvu7P6tyGICz5ZVWT4jzdzrjdJaqV61MznBqDrJCTfc
5m0bd6anCKX7kqUZkgpO0iaHkLj0WCRDha43Gmf3l2BrseWhYBehm4TIyvWPmMpgFs1EttwpZqce
az2uHhMByQQUQtXuxJatTSu1Vv+t7lEnvR6MxrQ+qthAefhUkGYl9BYOozV2p6YfhtSzllqZ/8Nm
ejmk3AIvro0pmgfRza3luebQPbRaPvmdFon3gRbvyWNu7iYYfujXOrxN17hMYyrVKKt5Lk5lgZgq
z636PMFT8q1U4LhEoTv9K5ic5qtij9pO2rU1NkoGQjaI5IW9miYdjrGsCRheiS/Hk+uilhLqWn50
7cbwqW2Ofh/mP+OwynY+6db+YfNwNdFnpbrmrtZ36ZaB+qzpFY2jnp04wtEhM8xzOc2L//qtCrEc
atgzJXnt21WYqJ4sNuVou+z+Vzip9SG3s/YM8cXamdTWPjU1iuuk6i7Csas3lkJtGwW8EjNcgqs3
tIP5YZgaWIyzKhV3nF/3J7aVZIGQodEPz5vW7brAMwEdTjKJkBF1EP3E6bp6iOrEwkNbL365FGu/
zLD0cBqFcBZjPvsxn2kdp2Xc7nRVN8o/sG8Jh7LkLye/CgexO+i93ZBfCl4LB6XB7qkqga8vjfaj
qpaK0rwdv6nxv3soAkCdrpqrbDK7osaZohAWZjRELWMPmygDw+pOJUTCRoCEBLhuTUQLSsvqg5Hr
O1VQW3GhEHqqGhoHnOSM4zBBTkOCck+Ce+Mivxp0Fa2qDNnDgBqv5OoMx9LRW0wmWZr7H39rr0kU
D77CfH0qWtcHKA/cIB7H2PbiSv/aO7F1XjpwApaaPGmBWny8P5o8juuFpF4hK+EMSHnnerRZ0Uco
cprtqUGpHVTc7TC7scd3sTbkl1CtJj9McLg3Imp/Y5DHH+4PvxUtLPz3DDBDcD3WYGDLTQYH/Ayo
rBgJy6DFDqlv9PBoxVFx/i9DAYMAMk7ess4iFpS+WlOCdKsymi6IqRc+L/76faKZe8n55ieEVULF
yX3mZV4vqhWkVY7mKL3sMaahU4T6+7ofNQ+hPuSjqnIPq7O5ii/GW21M5BurdkSh3nMrBWdw2CdH
nnCL7ypir22zOTU651J2iY7j+vUjxBxPLQU9L0QE5A11imzCc7XKQoy56uGtZcavlh5F64BiGkw8
whCUGTn5Fxe2nVOwizpK/nC7nWPex/qhDuzl4OIfebq/RbYO+Muh5ORfDFW3btwzJZAOy2gfYq3v
vbYuhp0q8taRo8BE950qMlWR1QFv20FrEg6UZyhuK2XmRX9IA819zPRQPVsRCWBWucGbMl6qn7o7
tctOCrT5AyQYUtZ5USJd3WZtEMwt4va2h5CIGA9JCuDCGAb3d17irJsUnHdM2JSTgjGbp4l4Txhg
a7tiwUEzjKsUTZ7VnVKa6CKT4MkI1xfzwa2qfDyISBifpyVOguP9j7o5W8k0YrVRs1iDI6GOZoUV
MJreatPBCcZe+nGrXtQhWmXHcY5UoxI+OZVmv12saa9Xs5WI0Smg1E3fioLQak/RDtTwsSKcay42
cQcsMH/0aqJ81qygO+kjHzcdKkyz87bdCXib7wkp90/li8fTjUHg5LS92kwghVytX/4ZzKk7UYgv
L6Ic3EuNitqTo5TNQZY6wKZC+aCaUu11M7bOlDQ54EvzzbE7uj5ThtJCjJ9pLlPDel9nAfqYYbBv
Z7IVl2h5ovkqRS2gl14Pg5V4SQsBPLqltn/MrNVOUYUh5ZSZnU+lYo9zvzmr54sEeCS9mvUWLjIR
Bx3oyNZskuMy0Xmyl3mv9LK1dWUGQK0NYjfJ4PWksEF306nn4Vvr4WQcla6Z3zYZOpenGTG0+NC2
elj5HHT0Vnkia6HXOxnuafcP0OY+oiyD1BPSIdRlVpNFFBjbE41KG87Y4XeVm+YwjGPxqJROhv/2
5GA00lcnVZTGwcyz8mJUfbCDhd/6vi9/wzpoqhh7py3ozRi3wLOyRM2T1ub6Je01rNYBxF/uT3rr
AxOhMPYEfMKWWi293U/474aUjM2yHC+l1ekXF5OCz/dH2YqElBrQ8oVmwzirixsXsjCg4Wh5I24b
/wRdbeYHkWcDNrVDMOzhWrZCERbH1OJh2aBqtFpDrXe6uVjIXxUjaWCZ4nD9WMVjFh1FZGDDhDMu
tILC7pLw0CEgvVex3ZwteQPypAQDNAyvt7PZjEOmtA2lBWsUpypv58sCZgk6wzTuvFvkwq3TWral
pBOhiwGi7HqodJztYqF34y2WmocHLe1caTFceB1YTj9GmdVL53yPQ7E56nNnWKe/crNp6gLRolx2
blM7Kx9KO/1Swjo7q4gyvFFG5AOLkJP6+i30f5yd147cRreFn4gAc7hl6J6sGVnB0g1hWTJzznz6
/6sBzsE0h2hCMmzdCPDuKlbt2mGttSnCUQh+BZhs29+VTjL6WhyLq3l4bCN5/ayMSX8D4/RwZtTe
pRABLWV3TaEOt/2AKjS3yEJxLG/T6lQhq/M4KVV0cPX2jqnI2MBCCXHZ7YrGvNUHBIUNP65U7T+j
7MrJbxGfPy9JqfvwCpO7Hu014EL5dMBM2TuhuFpA9vzHxds81voQqbEB8c2fh3i87eJcdUN24y5q
oyP5kX1TUBiIgNDY2opNOUoDbi+iDIyWXBEsVv9PN4djgDBCfxAA7Vgin2RsFNr9vMRbJ9NOs+Lo
GXhPa0h0D62Y8G6cmErs6uagnX/7NKK7TvcbJjDFw62L6SJlnJkFYvr9EiV+rysSIq328shA9SMh
kp0XAVNgnMRIUSDDm29l6hCitJQaSVQN0q+UaQ+upqrx96FtLEC1xRFAdecxpt0l/Ceat4RVmxfB
UqYsYV6o4SuVXUofpkKSP9UhMmluPnX1dJcmdW6fZrvVYS2uVu5K87T8fX17dy7g62gkKuGgQ8jA
Lt2anUcawTKVn0E308+jM6xBB03z13UreweGwj70TgortBQ27327kr2igUhwo4RMyeun5N9mkCo3
JAw5yIX2TMETou5ArowP22xqXjkdwwdn3beduL3R7MZ8LiMiG1M+VHfbNcWLwAhsMIc0Sy/3bpGp
Ls8QxHxrrNcgcsL4Nhugcg9WlBwEKzufSfQpmAsuLgLoqUtTptkO0EmZKzRqyXyKk9w6JxZVjeuf
aecCEIzh+ulgCdWfTRqnDzaQEvHakCL3gaIO9Vd7nIp/Han7YatJf1CU3Nk/ocmB30cLn0VtPlVr
W3lYUVpF2aSrPzArCR1eZ5gCVZmOApW9/UNyRLSymJmlbGFIPD69oaw0l5JWVW7sZhyCJsr0g/3b
t8J0XRC3oJm3VsIm62tauDqRQFXeEJKoDzbMuZvrX2l32+j6AfEAskgaeHkWMqdn2lpDPyViytpJ
SsaV7H6UH0cr/ef3LUF8wcnzPCOOvzkPpdxWPaozVN47XX+Sy0W9mZc48TLmmB9s3Y4vRMsHFi59
YWiH21mERVnSy+mIJEslVxhUXWuuEkrxjRRbf2tSHusu81Tkm3aYkRc2OuLZ318q6oIQLPHFojV9
uanEWBCvSqJzeMDyGQrn50qvKF3G2rp8uW5q75RggxGsEIWoHm4KpHJYZkWBZICvN20nxOYXpCUa
R80PlrS3pW/tqJdLymp1aiDCcZuXbvhmMd7ydl3sBoZjmp8aa+3PY1EbQSxVoTtP3dFoj71jCqUR
5rgs6s5bZ9KntTn1HT5/ncr8QWWOxV+WvC6uESqfrm/oniVGaIowEu7JO7m6eV3pmiTMU3aGLLth
FK7zMe7I0hHNNQ/2dCceZz3IhBBLCuif+LZv6nkzQ6WrvKPXh+JE/tMZdPnO6OXsnwhAwx3qZsWT
MWvjH1x4mhL0bxnuDCN/EyR3wCTyFDlNf0kzzY17miJjGfY3DkgD//pWCpe7yXLE+yIqKwg/ckQ3
69OUul01mJJNP5PMZOHQn5Oqyu9jzQpPbW/UzyjGS/85cnZU1tl7fHjdaAwBqoJ6vDHdqmo9SnFM
bzNToTJWNHxKa81c3ggt6BjYfhBY7i2VMI9ahiChwS6+XKqUmP1iEpwD2leN2xFlH1edw9YvtagT
vUXVrfqyDZK4H4Lrm7znACA30gUROm3o715aHuEjNCtXz8de4znzHBeu7JTNgffeM0MsK2p1FNze
qXk1hZ4mRS367lmh/1MxX+Fc58pyEJns3QhCBqHJSneCFV0upo0hkkQhemSr3jxXRWac666QzlYt
laC1jdpLQ6k6uBC7K+M54pwi1vNutFZfa52qJ6yMrmDuTyrs83F1fl7/SnsL4zFC7w2Nd+px269U
SbFDJwlVGVWm5VJNvYtIZ+cRn3dukhe1O1TJcOBfdlYmHj+B9oV4/07AF+FruZIXCfqDMQyja6Vy
fd/OyXyAyt43I+DEhPwgCjdrS+KI0dE59XpmE0i/6sXIPyu1ddRN37VC1xjcN+4EzMLl0YgLjaZE
BnPfqk3pxoykJXWbYdAPTqD4sRufhY63mNZHVQ042WYxejFWcjrQhjOsVH8qFelHiJYvsvXaXQ4i
60Pfjt/lmfkO6mgf1Wd2nh40HeklCdl6pAg3S1RqQBFFGAnxtci5L7sGRVk9M2e3VWbdOjgcu8aQ
4xW8Lt6gbWe1Qa261RPR5ikW51kOeytQjYJ2sTzU1RxcP/67xthNvh5MXSLAy483dlG0gLG0/Kqp
f+Ecm7+YPcqwgzU5YhftHRMFcgBSv+gConB2aUnvpJI4IqSfUTTtCU2SaXUXZnYd9TR3lPI0PCHK
GaL4LRQXLg3lk0ztruFjyS2KlfWixg9jXXZBsljjTV7B3/PzadX8xkyYsTiPkfo8ItB/SqjNR147
5Q1kSBMVb//6Vu8eYLDEFFIY9UJJ4fJ3KSj+S+sAw0flaf2etfFwR4pcD24zD+GJ/bAdpGnQonMb
Tc4Sz8yKujmIv/c+NyVGUDaikgvd/fI3VGkD3T1rgVuQCDxC7R8e0tacT+2kHsbaO54VHD66KeAy
qYttY20lMcJBo6BB1Ta2b6u+ks6LMbSeyZH7ilrg7KlR0v3BeSZHFyA0Ivl3WhtyanaWVAAqzDpz
+aJOTK51lHz4XpDQ/ME9pR5NBc5mdhtQqcu9bAE556hH4xRU1LndUA2t/zI1L8rz0LSyfrp+evau
DwK9EFrFAB3ACJfWRkZmpFHE6YkBZ2fPuV2jVq031vIHNA0STrQYABBxQLYeYUD+RSKDgiO21h+s
VrH/bZD3+e/6asSv3TpztA8Ev/m1/rxZTdSbThuG+DiZWvA9UvbKcwgd0IsTdWBw+JwcZUl7B1+n
rijqD9RqtjpXzG+OHECDiB84rXnSCmB0adYPp6EMj+THd01RwiGwpgFKfeDyS9GaHhUmacDglhg6
1vVadtOOzRhUdnyEZtpzKTSo/9/U5jprrW5VbeMg6qbBT+hN+hTm3H/rmaaJovPsuNOqrEGst71b
pFZ90CvZO5KA9dBCAw+Iw90k01WfGqpBu8vXO914yWCcnIqp6A+iwL3tJBcjVKJ0yScUbuZtLpaT
Q08p2IpsidqbJVwYuw5E8QE58el0/VTuPh2QigWJ7jWl3Xy6NKrAzDcRqKJGCY3bNieL9VR5bB1X
QpQT2dUmwj/PEeXjJ3ONmJzCaI2qcc3FVL6B6J/PatlMP6del6qDH7e323DaAQPAayKD2nzrDhJT
rmii7q8X9eelAuMByPcPQDMMmaeEBtRJ5Ifa5W5HcR3amQJzfmiVMLD07p9KbqSbSFn/xH0KSiSB
IwgkyuOXlojIZ2NSgUaiP8woC7NoETjIZYXBpBk1pANFgN1TRKlOURDWIisTf//mFKljOddKJmTn
jCb+7lAmvElzWf2Uhbl5UJree/eE3AmVAwQIkFa9NCXDq4j7QqBkYJIGKhmvX9oT9Wl1idzJmuY7
yYylz9ePrvifbh2qkHliIogY9retSSpLGesQabiLbR8/zEZtubjWunQbp5P9uhuPUHG7BolGSJxe
ISKbDQ0ZsGAX1YymHcPUEQBRnB+NBbFn7LT4a1xpRw2i3V19VT7mZAi7l7uKQI7kLDIdtogBhk+5
1hufFakYTuOq5WieNIns9YjeHUWTu7fujdmNRzBgtvbMbMLDTrLqtUle0wirj0h9+5vJ2wTchabG
tu5faKakxkLIoSTRIOM0FObXGmhMe1BbGHFGboj++fUTs3cjhFq28pqz4VEuNzRrs24E5UPLMtbN
p24ptCCadOsxs+3kIOrc20SwoNACCJTozW5MRTIDRmbaT74xJFnsFjI4LhethMM8be+QUNdi6BLx
K2SgjaGFblOpFPDbu7Fiykdl9uspVKamDma1ZNB67tiBMzT939e3cu8ZtsDAWoATGDmyZToNYHqi
jNzKj6GynFO77/9Z2xQsRpxo94YmmScT3ISHpnwL71V3DhzOHuqbrjO+DV4m9ZJ3GXiVK9MKAocO
Y4OsHQSb6tmIGdXnMmVdaf12HaeHXq+Ziq4PE8DLCWj85NaDrSMTYjfVUY967zsAQscdiSCPMXOX
ZwulbD5uLqKtKtcewHNHJ1LmzHd6uUzd1WoUH1Wg6mAfdq2C3eAfPCAg00ursOzHaegJKlNNFhXF
SvuVZnN6j4Dj+lQllN+gVx5Ji+5uPu+KkLqTBbFx45joRDFVCk09PwbxdUKlrfO6so2fUX+xvBjs
8DcHjN5DyWPHHAjZJFYIk692h/zW9VO4d8sE/YiTAORK3wYIqhWbI1N22PQxDs/kCkjUydpRBrlv
Beo9GsKUU7dMJ2nOge4OpPHmtKa3mjrlD2ZqSAfOSbjV7XMmBG04QzTMwXRcfso5lTStFfmBM+Ud
VRfTPKdzNp+nVF1v+8Gq3CpE+t5Ma/l8fRd3VK5EixwSFbkJEL1t2moNCkq0dWZjNRueVVuSvTAv
li/owU9DIMH2Hs5Zpqm1Oxr29MBk0wwNN/HBi9l41hslPYLd7m4GHQ9EzmSkMbcChFXYIOvQWRax
S7j80GZZTQB72UxoUWukbe90JUIDp9X0ByRJjzSG9p4m8kBKo1Sx6e1vrjKTghUtWsWsg7AY0iep
7nI/LlXpQ6RnzfhNjiP9aL1791hkFapMBUeMi7z8+MRWidFNrHcKQ8d4VHvLelGZVyi/qHOjPmdL
3wad0WgH6czOSgH447AA3QqCrjj5b0JE3OOSwilDOd1S0g+5yvVV1qL42bXS19UYywNzO48G0wxI
R5mPoQhl4EtzS1ZlDQUoztmgmc/50jJQCGLpdzMstcVbRke/R7FG+eSUYkb8Kh3pS+8tl9LMK9GA
Y77V6VzyNpLUXLdFKzasXWlEtsDNKKB+X9vBESGVvf48uFsiI9xca7JvJC6EvJnx7m61xYLgSttb
/tzV8ZeuGdWzNWXRM+wb82eSDYW7mH1duYkh/dAWrfeR5lcP3OTObeI3AMZBzBd097bb3Zkp0xXm
hYqnVa7n1qzRFoCPdhOuVuGaJtQ72OhWccraIj3wajshF+kbPX14MyRZWwWMoTBMgNKYXopk+dj0
tf0F5qp9q6yO/d/BVovT+m6rwU7T0RD9mi1AptAoecSIm/ijU6dPhAHOL4vZq7PnxCojZsNUUSui
gax9sqZIqt1FLmX1lET8PreU064KEppKCCp2RYyra9X66EPs/0JOAqUDHs5t59iUhrgYsgQZ3tBa
ckbe9MUD1WPt5vpO7JmhXCYQIfzLrILLe9YYVSFXCWdOCeO48pekAi3X5Gv+13U7e/eJ3QbhBbqA
NHMTfRhDlfaOhi4ZcK8s8pQhbT7JnRq6PckKui7Rx+v2dtcFtQUFB8Za4y8v16VoWbnYNkF1Yi/l
36AN5J+WORxhXXZXJYBPgI1Z01b9uqtLXV4sVJyKdZ2e9Cql54EEt99IVv+CXMXRFdnx/WgT6NxL
yhzAJja+v7Lp+aXpbPn1NEi5J6O5UZ40I+4jL16HIjpXCuD1gGHQ8dfr+7lrmTo1+awl/tg8dGZt
G4vTkTvYUpZ+WvQw+sRbwcFUa5N3v1CoGFbS4l+3uvcK0OcR0jH0Ad8VC8eGIFxKCdrr0dEGgFFr
91hnavQBAh+sWyXVpOaUJFr8K24TJ/ZovS5/UIlBlhrYgZDhBd+22XNzVUqEvqmZ653S0GySy+ib
U2bO4upzc8Sq2TtQlLGAAIGUZYjC5pp0jjEQxBFe9XmcnZi3mbmhuTQPZRT+WEnoD/Z376ui7kWh
mdCJ7tPmlbW1aVJp6tpwXLWHNdTam3KQPxhL2ZydBdB6OzRHeM99k+S6yAGQD2yJK2EumQUFQmYH
IS8GvmlqYMP39oJK4+p8r8y0uGdCknGAQN6zKlSBgFSwrdzVS3eg5jZj32KZ7pJGeaKQYimQjKi/
jdbU+WEyzcRjLtShqMve13xjdRssm0gKI2ZGV0JaOvnZQQHsNBfy8n0p9Vr2CH0m1R0GlTqGmZhP
kjropwbdRl/pp9VEmAmUoxnL2me2sfsrSqvliSEC/fP1O7bnKdHWEpOOGAfIm3+5NZq0RF0FCN6P
52g9V04ZPnXDXJ+vW9l73NHtFpfZ5qnZJkbtEsqZQQ/IZwICCOai1D05M2WfGK4//b4p2BhUGGmv
URcXX+VNpKrITGlyeiJVxRkZJi2luptSATsjPpUc3J+9vQOiIJCOCJq+m5xRmARpZWYD6U3z7MQ4
KumUq9Z4cHj39k4QsF6BmyAIxK94s6A5zRiIrYkqW7H8ApAX3ajt+p1a8BGkZM8Q6SRRlSpGDG+n
7NWyMtR5A1pNammchZk2eXqJnlMWEe3/9kdiSBFsBFp2pE3bPlq5Zmk+CqhjBSn0HkX8LFDBnXtQ
FduDkHZnVcR4hDdsIZnLVs9AVzMdDjvg+TVJQnTph+xUUVr/saIf/wemyMjBxNGEoE2w+VLRiGrA
BJGXKMeqzxT248BKUDXoUuWo4rvXjSH/EzwcgV1BCOfyVJAHxUqW1pafp3J1VtRG8hLGSwbLGA1u
SY3ZmzOrCTp7XNxwiaDTFUpzjte5dGN5WG670sgPEDU7/o6GF1NMhQQ4zd/Nc7LYZd6qJcuXh6Tx
e3OEgVUpxMeqmXjGNBxJzu7aQwMEjo4JOXobvPJkMyCtAZ4RT5IEflQx1mBpZ+3LooXaTRi36kEU
u3eUHGoMOtPMYWlvB2QMnYbs4UgUJE319CtNq+h2IhIIpsJpDgA9rx2eTYpCEUkXRWFFZMKbzcym
PAS0x5MlKdVoelXP1j5JStuhwkVv/YVx0eZ/idq1gy/hTkN3JbJG7QXNqga+YDqP7mKQMPrMS4F6
PHVW/ZFYWLGCeG0L2e0MZ32uJzCOXr2q4+cUFkTprlEOwx2+Tty6ObF87BW6VD6luVAckeWhV90o
YkzIz0qZZcNlov1gnmKC+gjCbTNS02ua9iVf6+GXOre55Pa1iYzZspRy48ltXy2eFjfZy7RWQ31G
Sk+Tg7TuVMk326L9K01V49+1qcyPcRE5H9s4bFe/Q27sqKfwPrIUPTwmcTFXgb73lg2lD4iPGMoI
PMFW67+7ZmFiTmL058YwyrNjoctZO0S3fRoqPIfyp+ve7/3BFdZ5nQiBhNDK5okaGHkU1pm4u10Y
PTK3oe9c0lHj0TTGTvemWLV//oFFkEUMAUO9mBf40ltkC+dGsSAt2zjkJxMUiLeYWvWsWHEddHVv
H3jC9wEXdVYSFdRjWSlFjUt7lWPE6jLS5uuZ74aGSdyfNNXuvYrZAGTQynJK4U0dbOv764lROkQo
jEPvBaZxadTJ0qjQ8Hq+2Zn5l35NVGqRo/EUghw+eJOFJ7+8nZhC/4fCI8VkkJ+XpqJ0kKYlJL+M
uYxekUjhhyiVjYOa/d45eWtF/Io3L3+yaHNSmlTP61Wy7vKmHB6sTMu9eJSN1NXQP/qTz0YPCjgf
RBuezUuDoa3k0oSHJ4Pt+6BS19wDWD6f87QF7wnL9TZlEuVvxwLspQBhCvCb6BFdGoW9qRlQeuhL
9XH30dST0B3CsXiemkNyyt4JQQoMjgWSpFQjNslc1Qx9Jxlc+0EvUSvRx8ZDS9J0UYc5UjXeuwFM
ShbCKCgp8VRfrorMQghfAPCKemYml6PheDTlws9ItNeP5joZrmkXR9T2vQOD6AutFkB+VD823y9Z
G61dVbYyATw4nWclaV/G3FYDtAKa3mu0Ej2C655ld51CRYRXEUUuW/z9mzMqo+fRdzaAwqZJ1Fsm
wI4+XMXmoVgg/WgM4DijS1Cd/8QoKbkg6FIr3Vw/vbcTNJCAvXS5XEHe778PDnF3LEm9Jy3Z5GWl
crTQ7d7CehbEGEI7mN647c3ZQWQGhmKWrQGV2NLvsojx5WEZe3VRz75aOOtBaW77RL3aI2iFCoD/
JHa93Ngw6xx5GZM1mLK+fRE9p3OaTcP3LFyaO7CD9rlOI/nFaarQU5UGjZ/re7y3XpbM6ygUd955
U6se6GSYM+u14u9W2s4vCbRy19Sn20KLp1/Xre2tliIP8zDx34CJN7tbk5quMc2lIApVZh0tTXyX
1qVcnupuaf6SpRounrK038Jhzh/62Va/X7e/u1p6xPBrocYRwV/uNqP/pLHtxjWgQGEjPWFkvh73
+aM5KIorLcMRRfOd/IP4vAgCokdGIY+2/OaqToxZHEMdzmTWl8rNOq3WT5GUnbuhVwJ9KSZfqiU1
GJZGvteVLP4rBrN2EBVs3SG/gbtjAQhA5hYY6ubBnOlqdHzkNdBzZ/EnYBReaqS5l8JRCq7v764p
ThL5AQgt6vaX+7tOUaFWNE0CtFGGJz3O5VNfyvXncS6PeI47prguXFLySzrOWzTj2ieG3XWM+wDW
aH40tYLUYMrS+yKTDvZv6/vYPyomKFLxloArcjaHdoxSCfhGJAdqbsa+JK/o/82L9CMirH9KkZrU
3FIvuoOoYG99Jkk6oSn/8GxebqVGBVQtGTcWWJ1seSEqNG5IF/S2SQ/nDu6dUhBF3AvQE3AStysM
e5ZoKNIajI5ge8zWvFAYSM2bgsbHt0XL8n9Xe7EQ4zXUk7LWtowYDoqMB75oZ6OFHqqg5YKRecfV
YPLHYLe9JAd9Nn2RIl26M6ihIcpaLqd4HWnQ9HC2Dozu7DPxqygiIYQIH0X8/ZuXbS2MXJXzSAlI
T5SzEkXSKTbm5ONM5nvwnu14P5Ip+ghABqj9bil1RUnlXTEzJQiVxg5s/jjbCqLTSaEuQaPVw4Nj
I5HIII7Sr4Y5O0jc369UCGvAGmSiufADm8upSdUsS0apBC2zTfy5iOK/Iydv/SVa19vrfuC9nxVs
Z5IuMVWCusXG7SVFm7bMEFGCAjiSZxX5cDfI6npX107tam3Xf75u7/3OKjIDCsCE4w8ER+XyI9p2
C5sQofRghgfmtvI03nRW/6821NmzoVT1vdQ5yp3Ml3bXusz969Z3NlbIWxJtwsWn3L1xEGqYh1Gl
j1OAMnx5LyXxf4XRRM9Wl8mn65Z21kl0ghoVVQ5Gfm2V7xdzWOzFxhXNrToHlaNmHxHfX24jo6Tg
vfTdfRUx2VJS08rX08k5KFe88jPeJkQ0wPC1iLNwUsGsbjEpQ0NnvivHJTAzNdbOmhlmskvGpyJa
bkbxY0cxwvEY06X+a9dKN51ESzD1ErlPX3JSp+JDyzTO1I3VyKm93kiY5yPYJst9T6xe3w9m0VPD
Qqwquc27NGzdprGpdGXWEJ7zYirrg0/33uXQnKBDTBuLtdGtuDw4dMcbJeorbn9oV2e9tedAqWWx
edRN8qhO8IZhZf66/hn3rXIDVSGn+G6gUdHmaFrLWE2KQT3DspvO/TLMT85S9v+1M2l7MZbxP9eN
7pxSsMa20PxESZvCxOVSzUkqnYVpCoGRh73LQA3t1jLKOZg72zw4prumLFppNrKDMpXLS1Pg+7TW
7C05SLpaP9cgoD18sOShI1kcfEDhtLYnkuiZnAQ7YHM2phBaLsoqzuSgMO3M05J0OZuhnbiyZJsf
nNCRAjNp76nft8HvbyfxHNEdODvQBZuoamKK2lKD+wvkGTqhqfI1ldhiqJtiRAfXbud95rbxQIsn
iv7NdgZDjUcHPJMSgUCquQVe921ZnfZUlPQ6Mnlubvq2b+9mDVS8W7Zp44G37A/Wu+PSufFk72Di
yYu2LjaxIhMaZcvxkZlxnQ7FcJeMafxvCyTsoWoQdzl4mHcMChUVIeQLQAiQ/OUh0uwoUrWmWYJB
n6tPUZVS4Y6i8jZhElwgkYIe2Ht/KQWzkYYSkQu90u2sjcykHkfnXQ5sM4nupdIegLNpIXIMsdmd
qnwePy2dpX66fozen1+CHTEszyLuoXMpPP6b8EMfes2OK7Z1AHDkicIWE+il8ktctuU9pJIfZSWA
Z4Z00BB8f0XxBXSZ2Fw+J+nnpV0tI6hbWl5M1eicl6zPaNBmSX6XZHl8cEV3NvbC1OaKRvOgp1mF
N3DstADQhkplHhn2B7nVptMa1rWnaGt/EIHsrg+YkQxbWwiKbaAhcsU81LjmayqVnv4N8rr4aRm8
J1NcOAc3470p8kmcnNCFg8u8jZ6n2oyMvlvaYCDu8xYKRY+rGn/Ua0v6bb9K0YfjArKba4iy4eVH
Q0AjMbt2BfoXtrlXoMx5qjpbd61Ekj5eP5fvIw0BxcDXcOeFrMXmtagTJBHhrWHKUofbehp7V7La
4qTMKcUQzqO7lAzHQzMH8vvy+4NW0RqSdTRrqfwAg4GNd7nUaSjWipHWXSCvSXPbl7P5JR4tzaVY
pDxVal96BEndTZnXwwuP6HrqIVL6I3CD3ItmOh4H3mHvI4NtV0RcK2DdG29kI+zchiikB0W9Tgi2
FPJnmiN0vRT7aCjb+/tiK7ybpLQ4BUqmm6NrMgG60NawDCJDKz2ELH9OZu3cpWPfBdWorR/jpT9C
q793Q8ImkaWIX0V8ebndcm6FTU5wF2RSGIkx0KprSuPyuGT54CdiEmCzLOrJ6eKjibLv3Tw6GMjs
87WhttHAvbS8gnGMilKtgiqPDSJXRbmtU3s+SwOzEFcCpZfrB3tvd0kv8fWEDALnemkvT8uw6hW9
CoxisoNEtjIPKbAksNdOv0nb7CvVzKOW+94aKSpCLheSmDjeS5sZQTshn1wFYTWrXmo1MTijmMsk
z6kXVbb5286Pm/PG3sZPTIbVOVWiVMGs14mrNrX1WC19eZbt2jyITXaXRpGLGQ08nOQGl0urpKyr
w26qAr3RRxfRT4oIZS19yBDLQJ3Y+f0KHksj/UGUl0AEutClvaXq8pgcha2cs+jGzqpfY1YxhbhF
mrIdDOdgJ/fuxSuqgFEQxM1bj9upZqtl9lAGCJ0ZXyI6/p5jJYlfMfvL7xrFejS6NvOyVCsOXhWx
kMvAliYdGv0sBoE3WguXC9XhOec5lJ0gDuPuA9z05cEsxuygyvQOYICffWMGRMilmaiutUVZjDKg
rZ+g5txHvqa33YMdRi8ho4nvYquIgxiQtNdG8LLilN3Wp2F6YI5cT1g/6wc0xb0TRX+I0I/eG9L6
my/c2jW5dm+hML8uU9CkfROsHcPM5WadTnbcH9Usd+05hAgQo0WpdHOCu8FklCmknKBV7exnIY/W
37WqTrI3Ll2RuXFSjf9ed0H7FklaeMFFYXHjgsy060nT+bRz0+luS20vGJKwOSn6EgFFt4/o7Dtv
FyJDhiirIRtCmnv5jftFB/9r6mWgFLbqMwTZ9uzVKW/ruukPztOedxVlUh4TmkXwrS5N2UM1I0Ri
8/Hs2HnUp2Xym7Ky/gq7YnpA/guftwyA365v6I5VdLdoS6GsKsScNhs6Uoy05lGrAlRyu9tqHqWb
YgQuWxHwe0NlKl5Kt+rAqLiAmwsqdCzQKXztUG2VHlPQuenq5E3QK9ZIRUMPH7NS/2mM2uAzRmW6
iw01eh1Uc99NSn5wS3aWjJATBSdeEzL6rZplhxrROmlImSlTOHhlA29gciIE0dUx+2SZreIluno0
6PEd0YtXGhUiikCa0LB9t9FlSWXN1GrbByhcmwGdlBVZ4GY0fhAb67dRr4VLUDA67kMxgxu+X9I+
/NupoqT2Z1OSDt6e7R6IXyO8I/JSQAAZ5HZ52BaddmeRqbaYMbncpt0wBGvbpIHRtx39NFRMw6o4
omVt/TJGib2ZiErlBkjAVj4ENVjJiLM89K04Lr+w2+XXpT1khm8P16sVAEggdimhvgPpKaFDDWws
QgRwCu1BlST9W+E4nR9q0XA7t2N+6rTacPskqe7L0T5wUFuHIaxT0RQ1Yl3oDoiNf5OUasNgMBpe
d/xoqNeHuNTutEge7+qJYvX1m7tniYiIug1ABEGIubQ0t5U2IUoB9pusZ3KNkpKUCx2z+SaXa3kA
59g1BhZHkKdfSU4bY41jTOuqAm831qzz9NBsvYnOaOpp6rp8ur6yvXMi6Lf/Z2zzfnfOOizSAKK8
7esayLPdni1gMuc/sCKyQZojhEXblkJpLpoSjgJxC7PmpCadcRPbvfXxupXdjQMQQoead4Lzf7lx
1lQzXxXcvI/MYfESTtFn8HDDaWEi78F63pW6xNET4phge0hA37WiULqw1LTWILCCUqUgquXfG710
PB6R4b5uY8VrQlSzkaHtzlo72s8ESr+LXn/9Da94DrBN1Ew3EcFUN0Vid+Dz0YtM7mY1U1xZacxb
hK0XX4mk9U7q9eng5dwGBRgl+oLwAYBdYDs2d643Uz2WkxRnZtaDX8htN3lpiScNQ7U9S6S0Bx91
zyAhtGguUjhFpeHyo0JrCZMM1Sc60CF8pwZqKdut+vZqSndKejhzdOcQYQ0YFUKghFpbeYYxyut0
0B1Eg3ulurHqYryL9cU8WUTtB3u5a4oXiuoProXJm5dLK8Mxd8rJtv1QnUpf0WrZbShHnxodlt9v
Xw3qoUKwW/DMgGpemupmkywgH1lV2ky3cR39qCEDvCgdidB1SztPAoAflG5Qk2IUyjbI6VNpVJj9
goJAm5svy6i2X+kHJ5DZjPITaax5X4Zr5MnRFFLznqID83t7yohn3iMgjaC5Nz4gbJcG2DZI1YLK
2knp2uY82Vnnt8v84/pCdzwnxTRKsNSd0LDfgkRiZhNZ84xPcwr4zY0uOd/UzKkPHoO94w8UjTsH
pVegiy4/XG2WptEiyeL37VT81bdFfJtE6ejp3WDfKLTuvOur2vt8oEBFlwJeNeodl/YGBoxaq0Hj
Ne/G4bzUkfSzWMz8RVZKPWWCT9ydzdEuH0NzaL6WVhcdjV15l+oJDyP0MQXflQv4rtScTI5Jodfx
oeDL0Wky2tALmyH/AbRc/tzGdXlKlWjq/L429ZmBNl0fMOzQ+Yt2bsH0HyexviRONP7BwbJIrRkc
IPKhd0IJIQ2+vlwdNF9X7QR/ZnFtDeWhho7gwWUVPvRtyP66A4CtmBtFUfEd2EmPZDtFlcLx1wbt
ATxd7bws8WArrhEZw1OddlowNMbRgd7deeBO4JxF6x9Ex+W3x89qdgfp2s+rOPmcNmp8g2hV/aGJ
I/NMZlRNrjarYlZ6LUduJBvl56RnWjuo/3GlvCsP1Q/ZKMIjDM3OfnDRKGqCD+L12VY38kjPhyFs
HN9ulcrt2bebtcNgvFDorJW+StyWqa6n6zdhx5Pgm5kwIgqcoopzuRtG3WRRRjffh1W5ki1ofTAZ
xsgg4Xn1r5vauXQUT0B3mMyJ4euLn/ImkJ0M0OpKwRs3JVIbMGYb3IPZ1ZCrs97rSRNuzbz8rDdF
HhQrWpbXre84Mo4ZNEr8GInptoNVRV2fmk7s+AAWtZuWGe7kilN84Fj2tpMhnoh9CHUZ8oLLNeqj
uWphxrsKdf6f0iijzxFn8J4xqUdEqB2XCeBKwASFBi6B2qWlJmmiuSzYwxHkmlc1KNhUqKt61tqJ
Wd5NenN9//bsQZTnASfVhI66eVvlpClaWescsCp9AVc9+9Qx7f4sNVXp1Xl+1Ep+7fBt3APjXkUH
EJl+Ck+b9XVjlPGRWscfyrg8JXEyIslsdV6jqvXd0knrTdzY/+Psy3rk1NWufxESM/gWihp6TKcz
36B0BgO2McY2GH79t9ivPildKXUpR0fa52JnxwXYj59hDVMxwk6y2Gx+ixaiufc8wrYls06PNkl/
QmAvLF2KJjq89+YrL+TSp0b4yHB28AUwl3n9AUILbCohnIBW2UbYzjR9GkXMCwAX6+rtd39tqbN3
wXFratFjqZn74tQFmcDQLmrfJZCiuHJILxwT5PpIeUEbxLz3PAo1tLHdDOWPnYoZPcRrj5Hv6skr
x+TCZkKNBOVIyA9AretcUYMC8msGGIRC5dXDd+3XnBYZ1UE1xDN4SyZPf7/9Bs9bx1u4Af7hv4ab
DyjEWQGIyetapyk0q2o47X4McvSjsprfe0O7fFnQ/nuA2IIp+rXlV570wqdDloY2338IHdCKznaJ
TEVI5gRPujkY5NA6KAiG6Q8xVeJKF+riM256S1hwMwjcXvof8bVZFrROQ1rvJoju/AIBA2prjef3
CirSqvuyJDR8yEavPo3KjPu33+/Fx4Sh8EaNA8rknOyymdtEGTRCkOR34Se1AGe05EnNCyKna0Si
S2sh7m3gC2gfA8v7+jlll0VL6lJEhlyEBZxQ85uOsZt8Bb3p358KjZetEsRMGana65VgzOBQaw41
ZNBa5VVo9wCaaCchbdmwqV2uXFGX6m2AHjafECj+bApOr9fzkxZGxHlT7+ZJol1JRGK+pmFn4fiV
+4W3MlB66vTTahSHGYuIy77Xw5UNeyEA4DdskAtQ1LdG/Ovf0NQ0BhGsxzPDM+czlJ/VR4X64sqj
Xkh20N3HeBjNu/+4fa9XwcXpyVRmaNxNwu+qXDQSzDowbJQNdjHEhZK9F+jgX31REQbQNMEeRUsD
Gee56qIfSsba2K93azAmXxN/Tj90M/3wz7vm1SJnX5F0Tb8OARZxka5BOcFhC2VD90LN8++3l7qU
zGKtjWML5XYIH56FF6ZFzbLI1hAhX8QNo46Mhc0M/xiGbP0eeGl7s3iOHdQcdZ9o2LkSELuhudH5
KEVhfIDhp2mR1zbR9ohnlzcSBXRP0AgGJvx8yOHNTWTjNah3tgm6A1q4bg+TvM14qVYFV9ckVS7t
pk1hDDXqNqk/r1ryJZgSWAxguZA2NStGUI5sgTbZOp0wMcvfuQndqgdAKPS1POVCMAKAD4k7zgs6
N39Nk/vYETA1vF1exwAmQfr+uVVcwTSLLfG/Zxz/zckhIb7hTs47f56X8XmODNzaeSBLzZSPdnCr
qjkQ7entjXXpA24j+f+/1FkUCECuz6WePUhriWjHHbF7yJNOe+JZU/Yo0q6sd+k1JlA4A84E4hjA
H76OBwFR9aySxYMcjsKkvA7in2HrPovApp/efrKLR2ZrpUNUF9f+XxjzKWuoCUJ8sYXI5fsaQR+0
iPzxu1WQJnZhGj5vZTs0fXlTQDgjO0HzJC6UD3SsRicJfchY7d7+TZfe9gZ4RS8uAk313Dw8qo3H
M8/3djojoHCBeTg9KrizFT30HU6g7dp/9WbfAmG2YXpQbaLePwd6LHxQnr9IDw1xZpBJZ/olttNQ
wQ3rYSWJ+B9CIrodUCFCExfdpLPP29oaA4WgwzvPe3HshIWfTA7+S7v5X7/9Li/tpAwsH5xJoIj/
GnoiJWds7hARQRqvP/JOfgGAheyDjP4vexYYTJAjMIVDvnUWewPSraJNnbdbXZh9WabmaYzHede2
4TXy8vY3nYdToCsApgcqCNjT7Zn/yOyWrGHDQrA/mAv1bmCxLmrPXXtzl3YhWsGgJuHF5X/px6PE
XNHlwRmM02U85HqePwMeWBceN2xPGQjTb3+pi0+FnjAoGAANZ+cVuedndpk3qUbLpL9zWaee7NIB
kP72Mn9vCBQyQBMA0gQy1199FX+FWmEPSaMqaVL5mY8AEJdDv8gn1qyDvpI9XVgMWROIULiM8H/n
e8KZ0MF2U9JqDcRaRoaQg5/UWTll4Xwl3d+Sz9ebAhJlcF8AOGPTWz8HiwyQGwADI8aZmqPsBew1
euiH2dcFfCPtqQGO9xioxCbFmsTEFXW0zFdO9d8fEL9gI8+Aw/Ifq+31toTlSdjMini7wM381hkR
3HQ9RPPf/n5/b8ttlY1iu3Hb/+K1R5NZdDdyCuwNhQCV14qvkBXlXdWowfvgBX0b7t5e8eJHRF4K
+eMNE3LeqKqXAbZMzFC0oUZy6ta2hhaEiqsGM45/vtLxcH8stT38HyfbLnSWJB5pNUrGdybpzd1Q
o2wKaVq/f/upLn6tFJL12DQh8oizJgIsBsK8ayyttMthPB1o/exTIv6HB8JkaYv1W1PknNdkVUz6
tIHUq2xHcmiS4QcVdNq3GQyh336eS18J8xeMWbfc9y/QxVhHaxS5moKv2dJTGtT++35ohSz8Fi3c
f18LSP+NkotbE3fY688U5G3nO+N5O5X6dtcAVHfUi3ZVCmTfP4/LoKyyFZ34RpADOJeDjEU0NItn
mq0VIo4rjehxDBTsphJ3DTRzaUfgQgao978GxbkBjJ/ONJA2bCpQUk1ltAs2NTu1//d3t8kbbH1+
AKbPaagx7bO4blVTzSPLQPtPTZHC0+AUKXot+l4IFRuMFC1m9Jg3pujrzzQ50syY8LcVxv30zsBV
Zx95c1YpIfgBqKT03duPduEFggiCThaGgOBinAN1AUBnQaqSBiCXeH6EjQ59gJdzdCUA/l3dbNwk
WFqASrcBuc4ajbHnURWNpK1kUEelHaOpTAEaBuG+896FHW2rFunzldvlwqt8tehZtKBMKDo1WVul
o5QAF/TTO+bYeJuJdX7JB2eu8CEvvEroK4N3gesM4+hz7w47hzoMKaK60Doq8SXJCeKO1yyPLnRY
NtW9zboDqnTY9mc7pJOb7AQ0uKvVX72qJrkuXTbWlUQ0KdPOC09T39ODATv0Bh8crtkhm6u3d82F
wAXyN2qPDLqrm7/p611K/s8ej7JqSYZmx1c5HXLj1Zg49uTLvy+F6hqxGPcz4AxnX5FrjN/AD+iq
2hfjaXBeW6zBsJZ6zPMruzTHrz5LRzbLLvQ6wTLF5HD793/cZCD1hUI2HMYZU77cYJuMTzAiYQeD
2/RR+VvrYZK8RZ4noJ7w9mNe2KxYG+Ag/A/GR+dfFeK5WUATwSqPemkVrU4WkJUPykjhEg+H+Zoo
6KUv+Od624n941kVrcWSxFgPhGFd5t0sy5zG421oI36lML5w+NHd2WAogDYinQtfL5XPwvg8Il0V
ro3/3QkM+V3MuyfVxllfcHQCv6G6E4e3X+jFB0SBiLEggs5fJFqLM590kN6oVALsJP4cPwIwEtwQ
ZZsrD3hpKYTPTbMIE2eUUa8f0NdbMaIIvt3czruadu2n0AOeYYT88pWlLr1L5D5gXaM5DpzWFoP+
+GxyFHzUmDZWMHrowZRVck99WKI0yxQ/rjOThxRkhStp16W9+eei2/P/sWhmksiDIwjOReYPN6mh
QTm0XN5Ia9ubfDL/KoKDk77hebZ6CgR6UPdfrxc3kPRhdcMrEPXuhZhxp9vmgPQrPdTgKJeS5Nfy
iEvvFdcTxunblYFq7vWSU7j4qSJzWy1AG8NOA9UYjFyTegcedtIUEiHo0I75v89aIdQMDhCAFJtn
z/mpT5lPPRIubWV6batphKmDRzJzZ2zy89+PA0CYGzdw02w+d4n2OglcYu23FWjzybGDkHXZusiW
g/T0/3DyoG4PIBigIX9jMENbj1OmdFvxsaWPCe35CVjy5bhM0bXR/99XLupHwEqRk20YpvTss9ku
x0x8zboKgLT+HaCv8i426pq179/7H28tQlcPYLp4w1u83hzQl5hquxGoInjeQgzA7tPcgpYu/Re1
tNHu7S+1JeKvbyEMjKGkjhIErWfoeL9eTQdrT9oBSOysb8RBrTzfA9zzmFimiqyZ5qMmhkNDz9SH
KHbXBjh/HwQgwtCEh0rgRrI878Y3dhY2cGCGsbpOIOY3LTfwopDPMbEGqsJKAzlJxqe3H/nvAApN
yhAtL+CToXx1PijPWZfFfU50hRJoKhnT+gCbZK+Em9y/WsBj3gYyCIogrAd8/7nAlqtJM3lkEhVI
kbCJ7SyFnDjVPZFFmGbdFUT53xkFVvuPC7IpAiBen31LgkCWjgz6mnWkbmbAznYrtB3KMANoSOT9
e1FH0QlAlePbL/TSugA/b64AIMHBn+v1uv0ILqcJgUKJOpHdTz7vHucUXkh09p4bEZpD30GqPlyw
ld9e+MKXBPJq475AZAvDnLOFWx++OHixvKLjOJ+Cia2nMLMWgLSc+9fcWS4+ZY7GCoiU0Gs/l4Az
kVOp1Y5XGrwJTCtsoItMC3/P7PLI1Kw+9EQsJZvSa9i3S4+JScn/Oangojr7rrGbQrTfPVYNiY98
UEzRQdWrO/WjL65soYtLgZgBYgjiF47I608JQ0BE0VZvbzSPMAkDdyzxRvoYq6G/cgwvvU+Ai0AE
BkwSOIPzyKM6wjtP8orl4EqCRqgPgzdJsIPD4NMUDeFhCRO7AyXkmk/7Vm3iOV6HPVz6GyEWnTLk
Uud6xXqaNWW1g3UBvIWmqEDtEcDbbYCbXKGbQECsrfbrpqwjtyAIYTeonaVKxjvPdeGOwgvLFZFZ
XVqozlPPAeYRNTScIyWLeZ7jkwB6XpU9eKlDkYHJ83v0cP9W/RLTlyUDx6jMiCOi0JIoBcoqPEqK
Ic4MbEjhaDmXS7vgZglF02KdtnHzEWSGfkB+aaJvE2dKnNxU5/MuNDYypR3wJ7EQg8ZsI4BULuZx
YEc/YUKXYqDhlxay3ePOmGZ5gKYE7Q6WWu9bsiTk2KeU6SJwbZsfKJ66Cm0LxpyRzoYlulGNruIt
tuwIHDd3g9dpkCP1GAAyhFd48rWkooDSCUQRZwLNlEJDNexet038u4Pq6liaDtYNIN9Ng8KmDYOm
yJXndQVv/fV2ahsvgspO1/knD1ga4D0mVHzFItG6PNRLzp8nGkAFsaU0O7DYwO9T5wP5GYee/gGQ
FduagYbf2M5k8e2g8rYp5jCd5rKOvenEhkgFD/mS+ncs9efotnEr/YRqIHya1nb+3ouWf4Vk9fgd
UJphKjyd+wTTlojdEYmZVlXrBJCtOvHS70GGoqIcs3yme39EfaEDf3nENTMOB1zO7ZOvwUAuWT2p
YwwdKohTmzbl5RROQu0mBaXqwockQlOsYvR+KK/vbNGYoQ6B8ZvXkxoiPhYE0gZD6Vk/fGciYIuO
61rzuTTcRlnloqzHBACGmrAziB1gfxraQXkBJR3zKWh0/RAszLS7cYjNl67x3IZ9ZRktczfxe4U6
5VfYIQss2gEsgeMEeOeLb+eGlUq6KLoPLe1gvUU5hDuTnPV2F7RSfIaDZi3LhazTzaipGXbQJJCn
KerTuPD8GkTdYbX9Rz5RCGtpVTtT1kbhS1Cu4FQG4ET8C50tDswQuMRjkVrqPqe1YvWNwGI/wKOJ
RAl/CACNUCsjGwDyZnmZIe90y3qV/oS8Fm4xRup1qISAymDFoJrEqiiz8p0mkZcV2iejX9DUNHuN
NndWdHVif4foev5sfDLfzEnN+MH31vCDyQQslzzZpxrvpPaRmcJKbY9NDHWZLqbtUmYDJxTa916r
97SZ3LibhQja/eJPvYTkcMhECYkzuTytbbemFZ9pKiD3JdO7kc82L9CH8r/T2e8xXwe89jRHIcM1
ODD2Y1Lw6CwWIbzbJproC5RelufEhOipxJ1bgpKjtX+nNSAAJRi8bfzDz1qSvVsY1P8G9OCnXZwp
Ayp/PDhVrvUadf3OMTk0+6WDMjK+BkrusqcTIDDWpvCKBlCGfI0HL4if6tBFsAHRBijBwmTzzE9T
GAzQ7/O0akwBtkryXVjYNu2HLOXyNyBDgPaOELrwqwG5/aMNOuv3ZcybOi7xI2p5QyH8zIo2M838
QFmwTgVQMfNdNjIvhsSyBMRw9sax+5J4MQAWLuj7GUfJy07Q1Rmnwga+1mXG61p/mFwcLQc5UsuK
2VuTX/D7pPdQ5EubCOLOwfKOMqRApZq1R4t8mB1FusoF+05AKhsL6Enb7tHACCMfC6myJnjPcrQC
yjXt2o+DDTxSZHE7MTj8BROQD1AWgp7R4M0ASGpn5K6hPIqKfGmW9kCiyX5OElqnRcZoHh7d6iGD
w52fNXuxtC7YryvUNfYL9O7DuwU6PuLXtAa0fo7GptfvZS3j5xXwdBg7kNjIh6QLw/be5NDK/Mm9
OuhvIXBAmofMdzz8AkG7ML/Pp4EFO3TYvPfD0AwcAYHGKYCdGuq6UerCqIwX1rUH7afsF+GZvUtm
NpujChBu9tkADdkjyaRCWt/aRkGqSsm17NMuxUdsPQ1ni3Q2h6ip526fsAEKFKLO7K8maP3ofk6F
+O1amayg2KRGIaj1NrzvxMo/Dp4z9U1KwXXeDWmbv8+sH4gKszQx7pfYyt+pzfoUAKxm+egZO/HS
Ihls7xrTunRP8Hui3WoJ/OfiJRjojZ/WU144rrz2yL0Ycvs2h2IPJJe0vo3iNqHfFzPJbjf2ybru
Ys6HofCNZuF7rdq+eYcNqFiZmoh7qhQ+tttDhkwMovNtBqoJX3hIDunAUlV0YxwZ8JZplr0HrsHz
VZlqK+q9NK3ndhOUYCFCptm46D3Hw6j7QVMgYv3WMiNK6FjMUdGONr1Fu3QSRzKtGdm3vlgQNj1n
0UWr4bAXVzlVrfnZRiv9aqKk0yXtVZ5V0ibRR57583jX0TBvAfmDgdMzIN5pt+vjFFYxkDG2EfgL
edjY1UGuiOgV2Une4Da9n7JBeKAawHObUIjxNY78DiLe+I+cB/70Oag92lQdX8HJdhg3JtE+7cWa
70edznwDp6ZjBWlWiGRoQwGu2M8iWNQXn0Lg0ysaQJHY3tPeBEmvPobd/MF0HRuKGHj77heSRmif
4n5GV1vBUE8dMIyezYfU88el1INqEBUhGRrs5qyXQMk3K8OdFy2W4MgHMtp3uc0UoHrjOBQSeKy5
yNZs8L+RNu9kselVRVAXdwNBnxA08xLRq58LmkduKB38ENCAht9UVvohQwQwPjy5thaKWe5Ag4FE
zzLVzaOdUrFUja2X5j50g7wdPc67XTsqfhcQ5omjgLa3XwYzpy9Th28ImbeccWDrAYgqu1aFaJNw
Y0kBAGiy7BoriLsxMYJcsYZ0XkvHnf6yQNLkceoXAsT0mLm6tH1r/aIGj+nkKJ1jiPC2BsFtCs1n
OzXEwk4kpVHRObM89pNJPBSffkjLBSH1E5lH+DPBV4c/QvUcIVcAH9XsAoQCViQ2Dtt3rW9Q2gQx
E6Jg1LRkB4qETRRimAnjcozDVeyN9iXbGW/uw/1ScxTTDBpifBdFy/KoXT9GZYB2WlvIJnUxxM4N
n0r0nNMQm3Gd6AMFVab5qUVnHC/lVDNg1tGV68uE50iIgw7amgUORN7tuXTJcjfkiY5POm6i8Mh7
17pjogMzHKhXG/x2QEvEAuuMUZD0gxqWVDGkQFbXBCB1ldEi7pKe3KtYcnM/dE1s8dsG0FuLMFuX
OC+WOPPUF6SravicqUHWj7UgFDHQRx4/08JLmB1upzlc0coOnTHHoE7FAwV0g+4yxRpziutc03GH
f3jtr7GhIkHnu9fTboKkZF+lHhwYi67LkZ0hOIi4oGOAATpEQXRbLERAyc9NNpdHNGYGbwft/Wh+
Dwvl+GOAv209rMBm0MJ54ThWAudg2If+kn+X6TrUBRy5ZXZUmsKjAKVkq6uI1PV0O8dEf8hWtDmr
OJszsGh6CueDLtFmfBwM9/zCpdl/aH0DL5oMAaIpOp5oRCIPqt33DukzJAlxtUy7YKzbH4nL8gXn
pUu+hXOdqHLOCH3SyEnCHVAY8dFLfaiRLZxg8IbypjFwHQnqEDZnsb7D/qu9Q9SBxVoQDCgedUSk
O/Qa/67Pm5jtGDDTv+GNAg/LAbPS9208u69mFt2D4hHaxC0Dd/6ODTxG/qFqmqCfOVt1bHxNQSaR
YKaGdVNPuzRgUVNBlSzmFRmm4GPCmmwsTLwA0QaSeP8Iqw7wSD0ej6QEgSF8pxwYDgWYVsQcUIKp
n+tqxC2xeT4cneDzF6gEkvtuITDUsRMw7MgeAvwX6UQWfWxZttcs8h77uLcIwU2Unyz8SH8yOLr2
T/lsw0dszGhE4UC9Z+AdsgYpHmc3gDzUH2PhCV0wVBPva1ZTfxe3o/yAx4qb26zpKZZpc//ReQsJ
yt4LzD1JnR8i4dVrfZtKF3/WPrJYPEq9mGO3pDLa6SiBWAeqt/UzHDNw4iNil/igR9hJnlSueFY4
ge+zy2U9PnaLGrOC2Y5CNUFOeNs+7rpbfw79H31MGe5Z6DG+wJMr/OlJClHIxZDu3hmFmy23k98W
fEL4qXAU4i8dV6avFMjxeSlMkvCyRcWTFEvbgeMX52YtAtoGp3wMty7SnFMInkVcl8T5U1hGsbFZ
xaIpuJMt9ihkt5NaFJ3mqyjRlK37I5njuIfWAJSzqyTsvBvUEx7dp3JMfzTWA85nnUbRop5eOcMN
M+AOWaOe6AdkYrYvaK+TYK9xA4BjjyHEL7NIB6fBCUJIB5aw+sWstkOtYLsoqYDXT9NChoAqRahz
KZg+TbiVU166PEc6D5BvQmzjdgg1/m6g3nwO7eO+T0u2Lvyw2np2Rd+KqHtvp8D/AVPG1JZUZazf
i8Th/I8opTucXwiZ4V5Igx8sI5zuZBIgyWd12gco6BOgKST6lq40KQ/5roOjNisCkOfmonH9FJdc
AmeM5tGEJms6zwCoe30MGo7S6fepsaOrcG1TjYuZq6AIiK/ig+ySkFW9U91U2SSD/kkrDSm9fqoX
fGC0WY5Nl8quCMbR5mUa02Z8cDUfHgT0sUwBrRyS39codo8TF9FngLJqW8hZSw1HFRI9dw3Qzej2
tOuu4dvdENkQPqa+PyKtDzv0xUpnM/s+jXXYFDZt4u6mVxgwFiB/xx/gyqiXox468hlE2+iuG2nw
zde853drC/Ux3KmrGsq559FT2MMv/V3Xp8P3LvZ4v1+R1f5yKy7jkuMn/pYg1CCSLGt2PwtMnApk
iaY9LqG0eJ+R18oCoObQQL1DtqTQ+SZVELYxMpZ+Tb8NvZvoDdc9bBzTOY+nEjy7BMOyOBEZdJ2c
xjaF6TeusFRz8mD7ecnQzkG75RHyrcwWoBrop5CKet3PvpO/BHPLVOaJI8imXJ2gJxTEzctWkeBy
Q8Se9yh3p5+4CIIWgod9C4k5bvFC0ty1+0Q5OIqjH7DuBJUeuY1NEz4C/Bw89wPxm9KfFnvCRLNB
1ZRl3VMfJ8tUDCFkzIoUutFxkSdcfwzquH0JozH+ZZwhmE3Xgzw4Aw2yEiUbSvEY1W+CI0jUDcvX
SRemz6Go2cqB14jnwfILsT+XMBu287dI+h7Hu7cUQ1/D8kexaUsCStWIHzKezXyIBdFqh3cKR5SU
puH7epVhUDi3RqLwJHTfDxFHLlDgHY/fB7/rbdFNqXUFYBnyQ5ZLc5eAMCCLHjvhcZQd/9xCiu1X
2yT1EZmsN0OhVnTIPXR6YvOqvswTiCLFoAiaBH2kBPrlcELF5DYznkDCyIIb0/K2PUQipOitjWhx
FzB3dJDRIhRhrpvHuT2lcC8fSsyFgKORxkcl4AsZPhiRLTD8aew04sHj4IiX0VPY90TxUOHvmJ7h
ZocRXCcixXZ0mSV2PWlGhzTADC9ouGQ+chHq3ndI3nvYCkGdqOjm1P+ZYLRNi2boeA7GEtcvAoyw
tBjGETWrG13+MI6jhJas6ILnyPODb4Q3c1A6M4Y/DCfyqcOGX8tEhdNNvtAhKz2DDOSUWigSozeZ
yBt41JG89DoT75sFdS1MX/1sLliQu7TKhnr2kKDNYkFwGtovUPDhnxUJ2Bfd+Wg9aH+hyd7Uw/yi
p0a+J51E/1KTVIe7ZEjSr3XjOF4amk0rBsuR/9LGLLqbAYObS7/xYJO1ZhP9mc8S+aBF7YQ4ECb+
1zRqBrS06ESROs1K36WQb/NQqLP1Di7Ma1NOZAUuKyQy/RDoLj6FbGJf+gSiXFWjk/QX0q0Fp9FT
6bPOoEy4a/yFfUYLt3sJeLJYsMHk9D0AyzVEW2FFDpTCj74BIcMC5QUnc/myBEBoF8YQ9wkATmFK
aLOk2KXwEQorOsgA2VMtULsN2k0HUcNLF6p9SXxUWUv9gjO5oCeSW6/ZsXrcIja8dB8VDxxFryzJ
f7hG6V8TmGG66PMcvi+RQbO8zKBU9B4k1oyXi1bqh68RdStsq+TXgrD8CTBx+alNdIjuQ5sgg6g9
iQDKuRrGMmuZN1drFMA9SmYdfjUbtZ+jCYFpHfQEyeTtHEnVdhXmw2mYZoSC2UbtI/EotCzTzMw7
NkE5spziFpfQjILoV2CQRIHV2ScnYQV8f1HmxJ9MB+DOQ8JQGJa4sE2G42EEFNRNwx3EW6FQefLb
1oXv+jjDHlonGE6WzTwnjxh7Qosqsk2bH0d0e1HdyTRubiI0GXllmo7fDJGbpr3wPUOKQPiJK206
DUGZwxcDkwsXp1MR6jT7DvDFiM+y1DZEy6aHDF6AFvOBdMEclRRzDQjpsIbdchikefdRhyp/N0XE
G4rcROjbEJrEQDuwKEBWPuUSPXHdqed58lm7szJ2pjCC2OYRvXv6zYRQ6waDhpl3RiQBoHRrnz6K
fuD0xHHLv5eymcBWaJD8V6C2S1tosNg02OwO6WofyHgsYR8QHIy2Ha/UMonn0WQoVa3LkMzXyDpG
IHVSci+hgA09UWPmBxD60Cci4BuvRWhT3GsJTzKF5DlaWSH0rIYiQLfxOexnrzkS3XVfkQ+hDvTq
IYOgOEFTBgxPoRGQMJN+on0kv7Z5XH+0i5vTrYsMYXiDuURezh0qmnLVOrnJejZMpaAKQzECxWxZ
OCRo4uBEkruTRKfuK3yS4ifqZawtFW57UlCcfb7z5yCw8JOu7T2NXAb1KzRfggKaI+iw9XnifXUo
Lx6bNTEf1LSwd5INSK76XOYfcKzwkYa8ZrdyrlHdgyGVh+994nntCV64EfC5Zui3uiKd8Ge86VZT
zFuWgEOqQZsYNWGMIqKbkMUtCarKXZ1PQOzBJXjoSsyJkkNMpxAmTz2LJa7IVD4hevTvZM9dh1sB
BKrdWCdBFSWqj9DHmoJ7pG8TjhIIVUl+Nw7okd6NqNmgCQhJr2Myu+kpmYPlm+2taW+I0QiD1Orw
qEXaZOW8WZ+Usk7yX55KgkeKUIMjPFDDKp458hFCOwH6sG2ffV1qBZDhTEyODVbb7Jnpse/gQpGC
odeLcciKlkCvpsjZkDWHdg5tsPdz9ANwuykKwGXPRY1+XkJZEY2Z1Vsamx+4RPtu5zoVfLBxzD8m
1MYPsKNd4Kw1+uj8SuqWA3AJMeZQUd8NUAP1CJS1SNN8GY2t9RF4WApXHMJ/LC1IEYVaMxRE4BL4
Yp+PNfertCfJY28sDkfjOgxxUho7NDaRa/q7KW2Gpwxjsd9xqKYOCsRIhBDZ0WctcioATOArTV54
bLoXGNkpCouCzh4pPBzZnewtKs0QVwBKlzRzN2i9QWl7pJlun/poI7gl/SivgEz/BlAQQBU3WhSS
XozBzwBSta9GBUlvjKNtjNSLNP5+8HUAc8km+dBR7T6+PYW+gJHEgjEMHPJNZhPaY6+HppobiA7A
hgNGmv3yENXalUwjdFINV606YGinoag4Ca7nXeNNZG9Fd01c+YK4HX4EsJEbYH0TXjsDp2CzG/D7
GwF0dz3ertgjz5YY9rNdh8xU0FVHJtlQqGQX/4+989iOHEuy7a/UyjmyoUWvrh5AuaDWjJhgUQW0
1vj6txGZ1R10sukvevQGb1JVUU4SDuAKu2bnbBuWiP0Hv1cduhoAvj1EFTK0Xz+Uj1oZCqwIquhj
RkYQf+77Z9LJUplHNb0+8VcXpxzhy9tayeMjotuPZVzKQsjmzdVDAlf68MnPaktdZMk9MQQlR9Vy
ZAHQtZOwWKLN794Qyh9c/iriHKLgw1EVURyts9AqPCsbLLuPqvGEKod4pP7+iSBmdaXCJ0CMQ+vF
dWz/In4r825RzCnnhtqGNSA3srdyqZtbLdBxoi70tWuEerr5+tY+e4oUODQJke/ai2D9/JeLko8e
0U2ZubdE9eiU5qRsVasM/DYqiyOKwk/nCnK71YiOcuODCUGgIdqCgr7w1Ci8r3qkvMowtA6VvOKU
RhzBVgaY6AO9bO9LZWmcLJPLY0TRj2OTQfnLdzgYm6EshMrYWdzvBDyIcCorTiMhk39f4LD2YofW
jNAAiMrBOiQatESeyYV4XIu0RCsmz+SJaTq7DOozxRjCgSQdom9oao4hlD9bAnnAK8GPxs+AaN+/
UUyRC+tRUnhFpvansVGjoZyjBlUBNL9OoID89Qj69HpgeHR00+BV5FXr8csIiiu8+ULWQKEVs9kj
Uz86mpDq/qBRjOtXLO/X1/vEk8orhEmz9kY1WHrXV/zLBXFohuKsZYUX5FkV7dKZKzmlrAWn86gn
582kdNdtS3muoLcNfZtHqsZKKiy6LauD6YVlru3zPpUfvv5en44s6GZgPYGR64cYvL7QlDiAM+nR
YDn9LvRYygVQz/bXV/n0adNkG/U2whnO5O9vPuqnjhOgjKpsIQcQW0J5kUojlWlOeWcNUcWRtfyT
RYlOLyy0QJ5IEB+K4iO9rrWBI4FHU1RrJ/d951PW1MiaofkSg067WoymHH73Lte+B9D94PXAUZYP
UaVLnUoqUWvhtUUVvBlakt5jiprPK2ladrOKIffIbX5cm35eEU813ZAQBh66RqMcGEA8R6VnaF0C
iFdTb9XMInVmLoYTo/F2iozhPc8daTvJQEKRo4f5+t1+UEWt3wFiqo56Fl3koeS6awY1SWaBgS0a
Oiirxdyn6up0G8i3F1ko+6ZYmU5SZ/3vIuW4Mg4NHjmcB77AwaiijKZ0QdLCJqfr9rbv6tBDiNLa
1TzSG2pQjyHCP4zi9XoYtmhLzzr1IWpiB53DeclLet/IyZMZ6VXmGhyjnhd4q7UjL82xrhofxjFX
XK3Ha4sU9FyHkIUptygCovLGxjLQj87Q24shQpwS04bnBGmDcY5+wjiyJHzYXNeLIoM34DKhsz3s
xx33Q2ECgyu9vjIL27IWvJFULtEJZsdClM/ub92+ucqqV/gIXRdklSpJ4cWGmNW2JuR1vgUbJpm2
sojdhoND+r3g4W6+HrM/J8Y7NR33CFIYCT0TFWzQwdApB4QkyIEqT8Aydt1xjCUnZtERPEtGBUga
vNp7cn2JV1eh+YAeuaDaNAThaYQWi5IEwi4vQs9xE0VSYNqZTMHzf7GaYJVaY0TKEB/Mv8SeyhDp
QemZVVlsBZJpHrrjamNa5H6iZR4uvn4mn41u8qlo7Qnn1m34/RodWnWXq5zyvWqsZ0ebs8ifhEg9
gVmXwr5Kjvlifw7ew3fAbrga3jA08F/vL1jpOZXQvKu8YFRJO4vBcklwEU4nAQ2sLoxZXzqvmSPl
WyfIxnkiFvmlLg9NYOfNol5VLaL333/kkDZZvtmpLMA163D9ZY8euqoe2iKoPLrg5p7VltWWvEvk
AeaSfAO1w5H1+5OZJoHfoEkFDYFwNR3EW2QrlCIURx55osTbvumetVkPPRNijv/1y/2wzRPO4Yvn
mAXYDSvAwZUWNYjUUKZakhAst7YuxsobpLxjgMOPe8E6fqBw8UpXefPB6SYc6dtC76/aS4tK9FH4
AJdWFGFvLhnIRQ19Rh0Yyo4TwzE61cfT5GoTQZzLSoI9DOzn+3dHB3SrNEal9hQqkRyfUzQZhhG5
HTyrwat6Vd915dh7ckSco3ZWdRHVffvICelY092Pb5XmiAqCdkmTmEmHjO105BgposcAEGAGW2Ea
px8Wjp3LsdPq/siI/fRaxJUc4kn4Q3h8f9fUHE30z1zLrMXOziYF6K6ULPY0z6n39RD67FKYKi2a
iUtIkA/5akWvVeViarUnzq3qMsSynRzkd6lUJ0dW54+DdZ2FWC9hCQOsPFyJKJUo6FwtXuWULq1N
VhhJaNSGVXjk6X2wkjBmYMpLPD66gbEfvH96uMXqUe0TOkk1833b6bcC7gd3GZLW03T6Ty8K6Sdj
1R7UQp0emZKfPU9ukdTHyuBhw31/8bYUlTlauMtRyCy/oUKzQ4wUb9NmqY5c6uM2+7MrIJ3Lmf/E
Egf3ietAqlDHNJ6RaJ2fVaJ+ORM5eaIRVOhqOCNplNqs5kiu49M5aVA3+9d1D2wAsl5HYkqLVRRk
rAljPYS7PDclXy6q1i/oRukCOmx2eWJZ7DBdc7OojflU0LP62Mr+ycPmoEeGiJiQZMihg2ZRQ4DD
adHQAqTXHRTp4t7IsebWjXXMKvfJ6GXIMnzhNuu82oOHndMcIeJ83ngzRVWXbFN3UpLe/v7bs3Gl
L6zGUS5E3uX96IFBKrE/1o1Hz65iUw1z5NG5TranQpqO7FIfAwPMxZxoOL3hIGOJfX+pEnJeaNYy
s6TOGs/M6NEZtkrxNjGpbHOCkHNkWn56QVpAi9yDjOH4YBuOzElCD2I0VJnAOY64qd0s1V5RE+A+
0NLsyOz4bGyweEIVAx+DrPlgb6Qbc0QPmLKFkRAqTlxoog3WUHRmHuqRGfHZ2NBo44rTkN0BBvD7
R4lc2pgyi24ZDU/7ShrpAOZaeoKp6+vR8dl1iKo5N0Bt0WGJvb8O/eGqKE1DELydaXpW0J1jBDnW
N+2z5/azSybTysBgeHCRngOtEAZj442RBS6WYoEfGv3iagXz/Ov7+WQBo5XX2rOC0IIbO1hIWknr
hmaq6AanKmvbX1B7QdyicRni6Qz2vO708fDbaEiGPb4i8otrBtY47FxGq62oGpKx9aSck7vVjM0W
m8plNbfSkQ3vkyfJOiCaaytl4qdDXICEq7AYraL1zIS2H2NKi7sE27AzmhTdvn6Sn4wMHiNkIGNl
E2AofD8y2tXyTfzUehnNXC6pQhm22mnDkXH+yQxmW5MITMiaWtphb0+9APo1LSrjPEtnL4nKaFtQ
e6PXAmU/Usn/izAIQyjpYKiyLIaHDlQ5aBUpm/vOKyMc3z0tYu26IAxM8mj6K+nwby/Tv4dv5eVf
B5T2P/+Df7+U1Uw9POoO/vmfZ/FLU7blj+4/1l/7rx97/0v/eVG9FTdd8/bWnT1Vhz/57hf5+39f
333qnt79wyu6uJuv+rdmvn5rSTz+vAjfdP3J/9sP//H286/cztXbP/94KfuiW/8aBYbij78/2r3+
8w+DsfBvv/75vz87f8r5Na/tsqfi9fAX3p7a7p9/yOafa9NPmSSURvsachV//GN8+/mJ9CfpTk44
fIyJlYH3xz+Ksumif/6hWX+yNNHtjbFI/EO898c/2rL/+ZHxJyOHihjhs8UxQjX++NcXe/eG/vuN
/aPo88syLrr2n3/8TEH9etLkNABTheuzi7HQH8Z5i1zJCB8SyS1wKJ2Az36sQsx7grRop90yW/tY
yosTTuIWDeIzg0YnM53IDAPBAydtw3K1Muj3UEOSu18e4d/f9NdvdjhP+GLUvjCDrt38Vk//+9lo
BImQIHQQ3Xqq6hMqmnmI5GDki6bozzTBzH5z+pMTJfGBh9Ag6mXVXleiX064Khr+GEeo7CK96R2x
MZt9owjd/de39eEYKIIcxCENpJhs9weLNiX5PDSrxqSTZS+eTtSxOZvUMVpOQZHvCigwd2Ffyyyl
R+nsn+TZSWKTMCGBQb92MjPv7zAwlXoojSlEKa2n38O8zPakYxcbQeyAVSZTik3e6aPPtoumozWL
zl4iuoLnqqifZ0arX3RKYX77+oF8zDeJOm+ZnQTbEX1cD7tRGJWKYDEA3BxMiuATpqKslsoWb5lQ
zHZlLdF1Mo0XMUfSk2o2aIM3S9FW1wfxAR08A1CyrgQsH2gGFNQoR0bFx1TM+vV0hdIzM0Ui5nr/
0MgWm0vYQARGQWL69KxQXDFRm6ep7KetMafSA1JiuhPocSluJCmhEWGjRZtg0ssTvCbd7yZ21+Of
yZrBXCUvdAgMwYmNyLttgC4leKDsJMp7D7qriWBMFB4jzZqP5L4+GzWaAVBAMqmzfeTByUadJXFU
x55VlwgMkY3Kdkqb6JumwRIJgjXCCwPbF3Xfagttu/O5wsqHtLDaC0Ek3InjUVjjh6CHVhFrR0aS
cawMHCnev5QJdUwtZ3rskfc1rpoumLxGlNFvhMG0LWJqkAbmhCOP/mN8QJ8OknKsSswfFsz3F5X7
SumtIE48yM3hxlTaYbNoWXnkeX9yFRBrMqcXQm6q1Ou6+MsyVOgCsKs0SD3MMTxQnb4NDl7R/Prr
affhCa6HB5lOJ6QtLIsY7uAyMctEmiS6i1w+O0PDpu4KHXMJenToEEsf65tEyI8hw/SPaQVQ8KTb
2LfWiEQ9uLuO/llaLcaqW+aLQAYo0oQfqjTR4wD9KTKVUWpxzyiZJrr4C2lkHRQlpmcaDMqjY5pC
U7oCe+OAjrrpblKhjqINfdsMx5zRVDutJo+R3ahzdd0YBdolQ11WdacWnq553YtkTKSrWlNazavo
wmTa9Ry0pyEnxtWYRWLXrnIxOItMuuNuepaDDYVeGfuZASfIHoZoAreiVH4tyAP6wklGoh1aGM5s
qH/dfVRN+rko5GPhU4so94yTBBOJQUsGJ8VNg+8uxmCFiMzIblrcYqJtSnUou8XYV8Mukwe9uJoG
ZHSVXmbmRqEdakxlbsi+d5q2BJ6lzNn9ZMkwGc1UEDCJJBj83EDs8NuusLdnQU6axhXAiuPKrUmb
WMHNSEfP+0xNqHvlTdG6vz+SWI44kDI7yOutO94vAzZrk0UOSKy6hkyHwzLOgo0mmrqn0wjSVZZs
OI8yCn9fX3Sd4L+GLTz6n55/UsP8LRKl7y86BkHYK2GlubnS6N4i00m9LqrKlQWcil9f6pOZQkyw
orUoBCuUnN5fij4fKaGTxaWYFSfS3Ih+EOGwrpRK3TPOZ1+nXH7klPrZRTljgahhrSctdfhQw3AI
piXVXam0urN0ni6CyMhcVQoal9RUjzuyEX//ma6FSgJBIkGAhQeLaqkqkRDOKjcax6qPGEKH1WQW
/qpp2379TNdndvD62E0JQXSSwZjzD1YfRMN5KfWl5rb6lLvsWs1OLOLYS0RrOZPy/BjUZA2yDy9I
R2jgFFxvbTt1MF4yQ6tJtEW0DNM7ApzctH6YOBSe42iJb/s0lx9Vs+jHjVg2ErL+pl6uxcCYqo2Y
kmVCKIj7Rh/ToXSZX+JlHWKwdtWinXdtIZjH6safjG7guSsDBX8ke++6R/wypYLWqmhmURpuURfW
Kd6+3KEPg+joqJ2PzN7PLkU8uvLUEQSIh9W+Ab2OVReh4UpRXtijicYzEQQTz7p07CV89g5W3hKn
IHg9H87XcyS3ZjIkhtsuSDugIuFVERURKXAb62idswR3sHKMD/LJDXLUpvxBSZPM0WELktKy4ikS
FsPtcf54aaSiupJhXoAskDe/O6o5QShAx9SV5AbP7f1ro/xpYNgadBpmmCpOoaDz6qVvNirweFdK
u+yIvuxjqKCgKSALQ8Js7fh3MKgDvL04MHPdLcFwQkmYu1OLHfbICPk4V/nLCnlhWDWkKw7lQNie
hcpSQb/H+oxFSYp73BpRf66Af3X0lIapXz9F/uSHycragtEV/SUpVaLd988xSy2Lc1ghup0+CIqb
xFMBdl9SEVtK3YSXqCjxubvtHFX7dqpxU/djB0o9aCXkrNgHk2sDCEDjtUgNM3fS9fy2jAegCrNA
fypnzDBSlu1EGCHmS7BNabZ3T9SOMB/6cfYSB+W8iWJl/NHmcXkR9l0m+zVoitHGFAn4qBzZWzEq
aXhtjLSOz8n0Nt/RnxG2CMDmLsuqATdRaG32rU4mfBmqGPahnYgNjvwSOLA9VGEW21AkxucAzkDk
QOTA2BUtSX3CIU18UZtqmhxefX7X9n19l/K2f6QrEgTgA0qhYVjo9WA2HYgO2rMUuZPWdHtgMkk0
8dPwOT1rJXyVvWVk2voQg/kShbgB50HPMvSAaTynUCswlqlCgw8vEXpDsrt0yTj8dbFxomAGh6kw
hdOb3NUG532YGE961dW5N/WVfMthYXggizUDSclGKTztM1T6WPTowxjgw4W+U5kovGt9SVV7GIvu
AVtCUfnoIjnHTSWYKT+N63ZxaLW3pJt4oueuP6D3UgBuNCxIU5PlLwsNr66r1EoSOiYFfJFRS1cp
WjPrqh9kIf8PIaH2kjdB9IM6+Mh9Ya7v/Ybek9fgAoLKkeuxumh0obondOs6WwhibbHjYSlMu81r
ebHrXMDyMyLqxyJSyhA7Q1UaeC5L2wn20E1KYetKIRqn2TIF/a6nt8ldViIvdyI8jYOt1HOx77DD
JXa6mNa1pRS1taknfTwRpawo7ByX2exUtLPiscYtRuQ4KYIT3uAkOUSfY2mjoUkLe0bRP67vlh80
KilenCRQ+nPsyl3vWEJj3FLyFyo3xn9rno1k6HcUVKJXGZpHuklKJdgt3ajPXprUxS5WCrogDYoY
XtGgTb7lQmLmTG1T3o9TsVwzrmOak5DRfavLxuo3aTnxbeWcTc7WzKC+0JvYyLyvp/nHkwCTHGEL
KrSV23a4WMYTDlkJWY9LIUzb1IVeumzB8lmv46Eh7MhtRRxHXD5jQ2pC3X199Y+nWoI5GnzRrUmm
SEPg+n6NKWSprnFEyy5OBpy38Oprt8nkxcUdUq0G2srv1QozmS4UbtU21oWllsaFzAunZ3M/nlaS
cAyg93GrYjpD61qjFCKxw9IEljhzxPymu7XJ6YLmx+mlABwUP4uVHZGzfsj7EcoSdq03T3Mngy5E
7+/fSksE9UanuKQfoRuUw0zTy7I4NdAMnsz61D5F+FLdAa0YJtSYdoGaBjLIBIxV67C0jH5moVox
O1+/mI9BAo2maPPA8RflnH5I5Y4zfWwlOPquCAbqFJYRrbgVvRL80qygCKZ6cS90wzEo8ccsz1p1
Urgoaxb1+8NNbkkqMdaiUV/NJuE5iFIZ5kpQ7VY3CSYQvfcXhb0FrIBxacSdscuWHt8pVMz2u1At
+ePXT0HR1vH3LkImYbwW3ul5TrkUIcb79yM10yQogxISQQz9HmvqovmpzrEQawiAJkec5ljeYC7p
z0O8Y6kjVwwfOyCi2oeM4ddhJmfqWEth7Cak7YxpSBRMKux0olc3xJdQsNKm2nFkZq0rrGDah1CF
ercBuF45Vaho92kviltZT0eZ/bdGKp+3UrOVEwgFNrtkhm8qkdhGA5lF0hlnTX+IUJ/rjjjPUutq
qawETKY+Ps9kOWrtAScBHAwzFel5ngv6C+ZeFpkOscG0U/SsAcqjNeOdSYMmBWtmN4OqUMdwJ/Ee
HhWAWqsTMCzp9VvngBEMLW7zlxpZMF0z514099k8ZexrsWBKODeMScpK1VdiQ77QlKq908GidL60
KPVFz7qrwLXSpdBXk1lcXHA2zW0LcAF9nzzl0nY0ZWFxO008yzG5F5dACFCQTpOhSE4Zidl93VMW
pT29qW86ysvVPqqoObu1YKqKXcbILh3kJrnmKH3dXU5lp72iMsI7xb6Y5W/5MIvdbbzgvLhbaJ4s
b+u5jHI7nJtE9JSiMvo9G3e7W8agPp/aSh9Oa/iP0M+VYEndOZtKdZeMFLs3oB/S2De0oZGu5NTs
fQRqCpy7xhQDe4rNhs6CfYVpu8za6CIeamTsVZeMt2I4aSb5CwoOvM1Qr925bwS4UQjBa1cWA1H2
G0VsX6IgGK/YqMMXuger+JXTWHsm6NWBS1jFLNulKlSPVP/ZKItIbL9xnkRRgEUtSJyojOtgZ8LI
xVTVjgO5ujwlU4D1KIEy0QoqIoiou21b+DY2JIsMdnZptt5Y5MZtCZ2pcsFeTH4Vx2XilIbS97bY
BmnqdXB6RB8nYIr6s00ruuuogwFeITZlJ9WS1UEbALKyC7lr74kaWrrJJVZo2mUT57OLcseQ/CaL
87tOKYUc0d2oEd4JQ/U20iYp2lZq1Y9OXkhy78R6mmV21jdZs6mzSDuljS8ISTGGJXVqFet1cCW3
22JSo97Wyhk6m6q2+qYKEFbSyhgWgssgnKrTqQ3Eu0gqGIBkyIVnfUwMwwY82Rpus1DO3yJ3jx4x
L45bIadxohcH0BpcQ8qUR3pT6t/6rl8d0H1AVxc5pZjgzm1DWNiB/xPXUysApXkW55ohVUzfR4FE
oqsAu3lc0JbWTogomESRqJabupnWyCY0H4VSmGIbmYFVuNQwEWYNVSve9QCGWidmUO2pXwIPMlrh
Kmwxu9tVFg/Pkh41IsKyTPyW0hYF7FcMeomoUrjKId+BWSJNc8NUDzp31IfsW5qY+uMgW/2tRo/3
H+OgD2dNWCUytYcK+26utsudbNHHPANeJti92Pe5A7VQnRytWZ2gzLM+9+ZiBDwJXAG/Hhk4FJoc
rGEvmvo0lU4QzIZmj6u4AESWJXsyaI0UakkmxUzLTLrICKozh5ayZb4pCPu/D+hhDAcs4wyiesRx
22tAvHaCUA+F13eACGxQT+ZLO2nh6I00sp5OjMxQB3/hZHkZTPX4OOUrTE+GdXGX9qG2b+taUlw5
G3A40pInPJOGIAHalRrS7NTZaGZuNaLbdKQUFAp1mVnRtmwsTeTQk1kudmE2ifGu6g1aMaZDHp/n
RYPBp8GOQurPzEwJ5US45Lhc9eCqqsoSgGAk6lgK1HjxZHloXxVBYD0zw0S4GFgl0YTXRT+AXer7
3qmbJKEKNaXi/dgJFjJjZmWzseBJ8NplNboXAxlambU0heWUUwXTLRbL2h3FlPIVfJI0vTDUrtBd
0+pwMi6WFf5Q5jqFFVf2wgNvuqmpCyh5xSMYCbO1MNNptjxIcWoPKMsfKfZ34AKAFnoJBf/KzvJE
jzwr7fW7ISjYs8K+zF5jaYFXByUwfejEsL6qRQoNrtQXxSngxkVx8Ieqmt32KhCnTlWj2BXVjrbL
o1LkVLrMcnoGgIDLQSZufgykenluIiEYtpik2EW7QUkLl5fZn05qXVJjMjRytV0pzIYXUGcYjUbB
Mtmt0Vlf9tJj3sB12EagMGCLyfkQuEkQj/RRAwhHBjinePBXhvD/F9v/WGvQ/3OxfRM/N09Z99T8
Wm5ff+Wvcrug/YnI4aeQiOCJ2EkhdfpXvX39aE04Uu0gqyZjiiVh8nfBXdH/pOiLk41C31oGNonH
/i64rx+trQAQbRAekumWfqvgzm+9C+00+r+RSibjRiiNup8U7/vQLljCKEEw+kOS7Gi37Krb/Fp6
7Erb6sB62pWre6/pPt9HznIKlbW2y824SbfGiXUyv2mnw2u3qy7b8+I22wkX2WvyKrnaNrtdIs94
Ge874vOn1hOdYse64llb2al24Vb1rJNlN7yuu5Nss/DvM5d5s9efokv1R7wtz7RT+Qk6GdRsiWlx
39x2p+1e8FvPuujczC/cyMl26b18VZ2OXnCV7BS/vJYd2csuZ6++aiDdg0O7zb14q4aO5RcX5dV4
N04On7RXy6m5mU77+25XXwsXyou8V53Ih0Z3qm/Sc82vN4HbbVMP7aEPCOFHclnu+ZbnyomxDe7z
6xUV8GL+EErWGToQOeG2J6mScRaxs9Y19/UeUiuxWXNh+dpWvAuni3pfWZfP/Vm8x4C5D8+jy3lv
Xcz3PMJT7uGH7BU+52Q73hOuetpJcWHYhl352U1wK+/KDV/QaZ1bYCxe7lWn4l45jdzBEf3oHJP8
vvCpcTqq29n5ZnwrAr/pvehR25Z7ybd8zkvb/iy4akALCCfBd2ObbqBGkoy6AjMA1SXwWWtbp+oI
KNyVJczPR2d0zmS3k06UwhlPtB1pfqfwpxOF7zVhhnNyx/zW3cxoJ1UHboD2uJzm2/iqOqk3xPbJ
rt5qru4k3BeqAh5Lsot2hp9vy014Iu+LWw4r5/mZeckVHkimBbboRTtxtk0eO+mXje4a1wpgMzt5
Dcn1PaQnw8W4MX/MZ01nDw/WNWvZg3LS3TQXpm5L0WYZSG1tLb6oZgtb8Tz2JU90q03vSH7/ZO7n
fVc46Pi8/ES6EG4Yn4MTR8VFnG8NX7LLM37fjR3ZhiN1QuJJ9A3eyIbN8BsQY7u+Gi7jGqiurZzz
0PLC0d1pS1zVkFC9nQKfwqGQ+2LsVKeDP4KctfNnzZ3ceoO8PXHCs8vcsVWnvE78xc58Y5u9+t1t
GNr6vVy4YULyhMf0vaQ9nm16EP8ctI6eQMc6vkX9PT9bTgq/u+DQggsm5U+8Jgwj0Zl26KhUCcJY
CI3vNHXIezW9L+mPvQGkqvuBL8OerR9ZcKJRHNTAHG4n5ayzL19aHwrN5GUnqm045CzdDhjH3XA1
32h3ObTzghokOSFHg0A5E6077QtNt+zpDg6J5EDswOnqzLLDzilmp5CIiwGWHXIJNrzBHq39ulPN
W/FlUtm3GbuiF2zUxp6f6v3yUICjs/YcK13JSZJ98FLe9peYGjHxQnNwpj1QZy81nrJ9fKHd1rQl
1rezcROcG6xLnT/vi1N1QyNm8U27q5GFuu1Ff1O5heFIio8F62y2AbEuZ9q96ktO7GQuUOOU5cgv
Jb8gw5k0dqZyegS+raJfgNQUEds4Y8cNn+nLrVoZLj7i22bPFLb1O1GGbmgP5RVHBgP4IsG3CQz4
rLxUXzmx6N7kt60j7+vYj6adkZ1lT/GNsNM3luwXtlBvph80CXTE2nsoS8eygR+lV4LHpN5B1tVa
r1OeeL7iY9u4svqguxYn1reqeSDMUt10U3GahN6xbFXdA+SqZF7xPAqwprYGuAQAC83JhPb2G1Ah
G3fwde2Ybii5enSiSFtr8QiNGBF0qgeZglhkPQym5fcIIg10kdHNgpcgznzFV276ZZtHlxM52GEv
e+k9MCrpm3piyGfFHYTw/KF/iBfNRupvbvHkglSiXoVFVHe+G/pmxZzepxHFyHsaVlriA8nMcks1
XOwcene0QEEIaR57gpllU2JZ283WE88amBpp5O14M94Y94wpp2B0n3fX4uC0lS3odrPvrlL3xthJ
mtPbS4Gn3J/H18g8DS3QI+740D6IVyLlcV+UvV7wYaptesHZKr1b3AmX5nW7fbVckuu56K4p4TNB
fTLORKF3+keO4SvLyNeC8UwKryk2XvScmTW7+G70dz080bg2NjL2onIQnOmFxuqbAmaIbexQPjud
G1+P3uzpAYjns8QFRBnd8nceMye6ioj7y9FnckiuEO0RaVdnsnWmP+c2f9ZNvIFzW7Rj3bBD6gv6
g7Jy0ja1PngSceoM0dwmu5qrLutbjpZgcIX7TLfzb5aKLoME6Vn8KBaP0kXTfQftZEBuD0/bH0o3
2XX1ojV31oWWnvT73DpVxY1be73NpOrdYXLuBs8bX3LaViTwP53EnmpbfQiX1+FMAqtdVdBLWCi9
6gycH4s71nl0BCysKR9c9X7HKWkeUqL7WLxkxyI1/dKa9mIW9yrFWz3NH+hePJ5B/E5vOH4D3LEG
r9iA6Er2/W50IUM9m9fmucHp2+3O4O22pHyf+Y/uLNvPp8GF5uRu/Qy/Z8eleKmVAxb71EztFuLI
ttrp7C7q92jXP1e1DeP3Wbkct+qJBtJosCl5AJU5NWsXCJh2KW11t3dln3sdwbf5xrThf0SqLW7h
0ZF6hj/mF9GWsUpuK+5tY9xqaJpo3V3tkngfLMCAtp32QCIqfO13VMGnhb7wXpHvwa2nk18am320
Z5Axmocz2i3Caum3sfsESW+C1+frpj/q+6C7FMs9/PWpc1/FxhHVv2qAvxWW35bUk/JDWes7Oezm
rVy1o+3hD/0/qH3VCaD/53B81xxKX9ef/69YHK+gQYp5FbPixF41lX/H4pL456ooQ/JHzltEXcdv
/Uv8Spy+qnFgnyCTpicIv/Uv8av0pypTYl0FeXit1o9+Q/z6vrKJBwAxJCd+CpvYcLBv8BV+LbNL
kGuAsjdMBVn+Ro118S146B6NjYWNVhjHmqUfiBD+uh7fnMPJquwi0f/+eqlsAtKJuN7KMoRzF4DW
rGRc4IMFfY5iZ7exAqm0ERs1bhTp2mOi1fCZO7XcVWQE9t04XU9ale7jrGdN62FIJoARf69n8M/v
SS95XplG2xmORQf1V8sql6VIyAHHRvO9Lsdoj3TJcmhiUR9p9/nxDdC7ivPYqocH/nJISMHLIolL
CzptsKJ6M1Ip3cgJWO0hMcvvYJk0+5exeflX/vxXUfH76sJ6Z1hZDAYO1Q+QAIftwWKZJF8jlw3J
MlaSOVkI8tOCPFCUzmckHxo7VoRjBe1PbpJiNlejnKXD1TiQBWRJlrcZeFmnUAyBjADpj6olBdVQ
QtmScPzx9T3+LJH8d+ngr5tkiMhMLOTl4qHioWsbGF1xWjvqQjrLbnGfkGVMycqWYtE+JkicINb1
knCjUFwEarQ0+k2dmdqrIZZkyUalSqBCzY1ETFhRBvLI40Lu4h6WyQ0SVb/NpEF5icZC/F7HGkDv
Sl7MmwRNT739+mY+e3YMEIVmboh3UF2+nzJNXEMMjKramaB/nRbQSzd5O3HqCdPSA2Gve19fzzLX
SX/w9FY9zDo+0KkgL31/xUWDO0/9g/1QMFpOlRTFbCxe/SU7LZqfVGpjesqJMGfbfoLnqJCLhU1v
nZR12M+2SAvb5FydzQFy5//h7sxyI0eydL2VXEAzwXl4ddLdNUuhIaYXIhQD59FIo5Hr6Z3cjd2P
ygQ63KWWI/qtGyhUoioyk07SaHbOf/5hyetsw1QTFzcTk9gLcrgZymaey2vpgMx/WlXnfMZQQKvO
Ezxer1NRJQKXN9MW+zbti4tCJLm17WejBrg2yYhIHT9V+xSvrJL5tONcQ4dHn+XVg3nRWn3yIccP
gfQMz82Y9PspNHmYuGBQK0HyXo1Le9sKqX/r/NnmvRklUTUzThkKg1YR3A8Lcv6tNdQzkGEz0H1I
XZm4+dtD9zFAY4BgsS0SsiogVOw6YGsoqn1L573kceec2WOrUdAq5yN7WttsWGzd57JdxF0xkrwS
Ys/onXmdbn9Ycn2iBJsS/UyA1DhXGZ7PX5pmAG/1M717jgkrf7J7LMyjKsW9b7IspeEWFw92pEZH
gaJPsf4dXbP5xa5Qit7h+Gd5UToLCnJcLWcNg1ol8JjE6BTgAFobBGW3152QwSXfQA/fZdriAUm5
B5+LtB8ixNNriKPmE+bAeIJoGQkCWF6vWLFTWwh25nnCrXsuHf8aqiUZaouEVrZpysRHpi5bzYvI
WMz6rZ3HiGMDQRk7mTigMiZKqcKYY9lfxKT7Cag6cmFsJluJT56Q/ddKJ/KFZJxGsMErUi9hS+Dc
tKAww07TNASQUNq1N23tC56EWed26HXTRExKvdj2Tli4Fe7wWMRvHWXJ6tfVWk4aaYa7Msj4nj8S
TCOTyM9zvPXdNhhxDJgaZgIoDutPQdsuU9QHvfalrDFd3LDAJ3DgelymMPBwDx0qkOKNr+fqU99O
NjCwTyjmxpr16cuEMBlObJCrb8RVrCyNeujuUkfMLsXn0PrLZoRKn+5su1tu5pS0tS02Z2y3+ajK
PRyKbsCuFBepUA6NGCN3TuIzd15md0eSEE1e63TU2HYmjDuTOJcMHHzI6ehiZlJb7Cyn62wqi19y
AUGmypTlp9J1pjt30ZkbKIm0PsxBvW/Msh6LcGZdT7skbnC8dUgSvW0r04Kszma3nX2zPU8rC4Y9
E44Rj+opkOgiFGGq0+C5z3AWlseiRTiBsfwoxGbGJfiHJ0dcyhNDDF+YwNHa48XZ0CwDFpNanDkZ
SJPWYbIs/E6dj8kCfOzPysHkgwQgtWGQq//ikVMDD0NLWMcyT8avuUgZ5vQWFvFbUu2woVu8BRjA
KSwcrZGYkTsz+EYdTTYZ8ZGqdYxnSZBygo0pa77y1MnsK0y5ZLrBh3sUdN4uSQBDVdodLQsun1E1
A6QTjaVNybbWSmfCyLGdn3MMzS38Z7vsboDmqBg1iWlgyoZH8sb1G/ezqckCE/cCv6iobsxpizKo
s8N1vvhjNMbVMy/NtMd6KOYP1dR6+l62bsJQo63OWl2PYWoB0O/dmVigkJ1JftHsNvgERRBzOwzL
G2MzMuDJQo99DWZMWwU/A39IF45PfbqEOYNNf+rPpr1JESmw6kgNqEKRJM1DNozoWrKxwb7Wmk1x
VZSDM1M36XRxs9u7H0Q9sRu42BvCMcch7ckclhVIQ8DzwxmW4St2vg34qxTOcB7zSUdGoqdOOFgy
oM31ZmUxkGrw0a6zug2ToVbjboJpZm5K35NJOE1Kl+cpGUq3BY0ZE3A8tY3QIQ8CcMNZt2cjnfJ9
6sXWEKkysT6ZU+8/tjOc7r0zm+PXYEGBcW4NU0fi7qTZnzE1MnETKiqHaAKTzMdNko7d9TD3YAD1
IoqfqZcG13yJ7dcU887vbo5wKnJEY47s+N5URiUjikslJ22+pGZKb3Xs8ABfXfK84Gklzo+FoLg8
zLTW/DoWfZqEKZzU23zoLLCYmmFiaGj45Rlko+BESIFT7KTrkF3tzbbyf/E6p/p+GgrHwKfbtYeo
wBN4ZlEl5o88Tspl07NuIuVU3pPQtPLrknpM4LElVoBQJC7pFw39wRCWQxowz6zy6bPvkw7BCbI4
t0u9+jAzH6+as1hmvr7J9BnbQ/5fhrtd0KurtvCnKjTa2Pku/QCz13jmYyDnx6VhzFqTvnryFbVL
JavEO4dD1TscYhrDPaXP2jlSKWaQU8d8e4MeyWrCtNWwWozzpb7KYanoWxqIjMGhh3/IRmKMvGwE
oWDa3rSb4rYrVDwjos9KDUZcHD/NVKbEndQdmgHfsUp0Q9PAzjs5mJxQJKZhztjq2S1qkW5ZofND
Ner05Qpa2+quKlsc+0kZAFxodDuJYCUGPX/qNkCzVQGXgUSbdXpfe9l5FQsIkV5VeM9QdgqLM4A8
vE1sT2zrhCgsy4Z3a141GNL2oSjXW6Bq7D92zLvSKCs9cj6yNGaASpoVH2UiB+Ziolk+W0Rg8D3Z
pV5t7NmzfjHtQqJhpm2hUWEubKcjNvBf0FVpOcTAxv9u4LCQXi3M8L9KY8QEdYFnfm8v3MJmyKz8
itoKV24To9fvXufpPyFdWRHuEkvOjF/GvxKsgb3N4JvjuC1J0P6E2me1vbQsJAATRIKrzB+tH9Yy
DduyXpqv1Tg7UOZV0EFTsPq7stDMa61Rec9RV37xXE3d+RnMr9DJ8HrfZEoftmwwxa7Kew4W3Up3
5Kw155AN1hiVBtPsziLiZYPj+/izabPli+Ok9qOGt/olGim8oztz1WXV3ii+TGLF+YgNGSEUIaG+
tq3aFmf54kyfpsXA2pUHp183yjPn0CBE55OkSPqmyAYyztNuKR7jpsaQNzd7Pwuh683b2Cbu+qpz
vPwzyQwN5rBdLXZmh/UUvvAFWFVCwvjKa874sPSiHC/61muTsIGqydB3/XtCDt35VzxWFUWRYWHo
nMuuWjZ49RoPS0PSaNRV8/Kpa1ytiRhvzzd5sxJF+kKhyxlZQgHtKM5q98qewOEkpNVHmJXszKYS
rgPWmToNcxMjEcEOcuOg8NRd4m+jafU/BMbCj6sclrmuMZqEPuWNeKrSIMjPYtE7n1m03iNmnO0F
51yCuX/lKS0ylF/VEeVgF0R4CLsImEvYJJE3+YOx0c2OiLg4b9t4mxtlgl1HWmbphV76zXkndJXt
tVxjWmtCQfrMAJcD0a00zD06bSkA6VszvTJT3ephExXmMwqQdtwYep8F2wx79+cOVyAn8vsZiU2H
OI+2uOqyS3sm3gsRdxnc62PnBme2MBkTmLojHoaYfzAMgnR6Qkebn42QJPKNsPPqy9w45r0Nd/wH
SqP50fCGeYFll+mEVegZgDAvbSF7iRi+L3EpYd9xEOD/RRaWmZxlGL58ECgNAT+9ChZwrqfWbZcK
2whjPwZL1KeE/d2XyfSU1S7xjSqdqdOGfGRSYVIIwHx2Au2uzxNKNLeDWSCbhC0JbkDxwy50Cr6F
1PoPMykyHu8J//q2b2edWA4J+EdFkBH+hGU2ZVoFLYnMEMidUR20y12uxT2pS8Jrf2DaxqCrIZci
C/EjWCCJJJL0kcR1z9A2ib0qfHNrc5IUoTRm9wxqq8GbGUd5h8KR6jyWoqVlVYKYGt0U863mTlIy
+UgC7YON4B3C95KSMNmTzvYTrxqQpxRu7KaF0jgQnrBasqsqhkWMlSzJ8c7UpNNZU0xqK0hyVFt4
0IAx3tiNX/rem4kfkjrPNGYz/dn5aCKkPRrdps2LpY58r4IF2RAa6O5cOSIlSeoYFAev05lQTLMg
opCYl+abpBhiKkCqjAwJm6uKsO6NCfPTPgWi7sis2XlSKfYBKsJN78Hkg1Xfq4JGvLSAaokB+GBD
1yYJBU6KhWH5CMRTzsNsR1PXDdeeNS9EmQQ9x2jBzAfXgpRCUufv3sS9M8W40lvyJ87PUJFJRmLS
YBkVr1D1S3+mmonwqLS34mzjSAyNNtKV6hE56XQF7a4g34Ba/7ww1smHpFE+72rJgiN9xL4fpZou
oJQan6Shd3QIfJrQv4ZOfY1Ns9qYta93O+weS/xJ89bcIdQceho4juptS1bgh9jT4JAObuE9zgin
gIob32hCv0EQsjUAm0ToVOw5IallWhPquVT39lyzs60RD3dJQ4DgYAyU9V2c5sQYkmwXWIP4XqSJ
r25ysbRfHJI4qQe9HCt6bnPow6Zr2uoDlE3r89jPGXpBO7W1DbIY5pNZjwR9A2ONL4dk7tXTbaWS
I+PI9S6KRbt8EkNvq0uzV6B1IlfWDYRuInZ0K2cnLkmzOlv6mW5OsexJYYAMFOMaUMwMc7Kq2mH+
ZRYk7SwEgmlq7j9qM2kAES8f+lFPxmcIb09G5YiYLsLfGr5QM66crlym3HgdpFeBSBojSht3oqr0
2ZA3k9HUj4WTun5UDar4TrpBcK3ymgz4tgGD77reXcImb8sv8FXUhymJtZ+538HymTXSMy8sWaCc
nCpJoHND5Xq9JOueMsX5ZGypk9ZGpYCouKHp9Pdm54kvgUcA0pk+19n5YAn1Iwhma977cz+6kUA8
lERLawApoC5Lnu3R0nlhTc3YlurIClXnQ+CUpTEVW49wgEuzMzSPVhlTsNAuBmjq/KbkJVYu0OEe
Wlq+G9BBn6V2F5NJ5NjFt4Wv2EHJMVZXJeF4vLhUZjc4wRJQ28/2T5GZ/aWfeZ48o3ijg1NTkH00
F895MuuE/cKNqzgO27TOb2eKhQCGnCAHCa1Vet4PWeOSgePav7pC5GMER1olX+basclcMpFqRVL0
+gXYBKRJ0hMWdAhGRemoinw+bzpVEDUmMJvaybxrFdkMIi/3nKwltp+rgAyJB9wxRqy9dqnsDN4H
7VDO3pNJ+mSIo0T2zHX7nayDvMNdIZluCqtYvpKCBiMjm7Wvnaq0r6UOqh3if2lyqs9BDeu36wia
DTg5h1Cb2p7QmHyckx0dY/utr4fYW79/Bsft0DBwHVuMCG5so9Yf6iz35q30JzI4wEf1H4PymaAM
wdomr1Kb+1IQCxyWGEAgEO6N/MkZJvuz4CNW59XQ2T9nAm/vO5t8Ngz+7TSnm0pcuKY59jSbxol9
8JeODoRkjlm7RFdCF9kUjf+E/2EV7DPI7k1kNSNbCnlFyB4AVEvWps2Qi6xV6UOtLDKeuEzTc6tH
rR5C6+ooSQlXfPYwLOg3ZmOL+tyDq8WkuO3zC0FAVcvuS5gRkqHSW9NQlI6qbgiMYEdOI0UvWQ1M
K8uVRDfmLorVvtK7G/DjVAPwrGakCcMiPsae6G+7zCLEXi9aQgXn0q3tXdWB0JAqZvY/iHth61wo
9vJNpfTxQ7UkpI+Qxlx8xvOYzjTDOto6hzwH+hc3OLxt9bEtugs085SSG7unv2QgbSBOmjlspog/
9YfbKW+c58zoJSfRMGschhjxfzLToQ4YVdg9k+WKkBds/GfoMX1DKNveAOj7NRFbcbVQ2gsSFbPq
mSNOXQkDwUq0QpIpBcfkkInWkayLkDh2tgmOSXVEpmlFkl9vkOiVuXZ81/XlSoAgx7S7AD/JL2ko
ZrHRRhrKsBO2u1wRNEXgxyzBFDYFdFFcENogo7xXksiaB8W91btp1OA3So+4rcFyaY4sf7TDBC/P
aevOpnzm/MWOOPDM9FoRykbgSZMTjpWT7EIFRE6EgxfauihzQjhuyyZXn//DgZar12jUwg4U8a6V
SDcnPxlu/qOOi3lxqwkgvKyJ7tI5tM/6Eoxk9z5o/MZUgQVhMVxAO2uax74abteLeJmajlmCZgMW
jHjka0y/Re4VN12lxUxgXXFilHHkIPcC8+MmaSMQQDSCpnKFzn8TiUo3S0QyZl1Yyskie2E2csJD
YCX3dod/nVbG54YJK6IECo6yWpk7ZPUEMDWOfUKxt4LwR5A5QhpcjVav48A69kbXHF80VuK0IeYQ
5gVGHcYe7rV6cPVhuXn/Ua+ylFeXwtJ5Fa3g+2AfzVLMEQlXb7PP2aB5l7Cj0UOkY3tCHfTmVQKG
g4hvGUxZR+IL4aTC6DwqfSsxlm0J7/Ohbor+xPDr9VUoRAP6CVy/17HU0WwD7BAUtqfGGbuF6bcV
m0wGGTqYf/x6fIf3AhUSxqHpH/tW1GkZW1M6NNAqAuOsW2+kSWwgwmHOTlzqjS+BksVyHAAyx+bW
DtfkjG+FIga8C1vdTS6WZQ18TND1GjgKnqfLEGyhR3n/MGEPXKd+H+q9NbFBn6ojWWco/MpSx6qm
tEVZ14Fw08SNkgJ9yjt33zv1cxcbcyRg7xLfclLC9tYnyENlpmiRFmJA5zy8XVjHK6yYr1WLORmk
o5MwDyzaOpdGq1tXmjKByNy83fRtP142DGV0ch/8Nlq05F8+8H/7FF58Fo4+Dc9Hlc8X6HiYQx0N
rhxRMa7peQy6V7T3hVBlZEowNdxXfo5yklcEDYtQLATCL0iozqXdl2eBveabpGsDJ7N21yYQT7zG
6+6YUprnMeHcm4ZY+BMb5usNAzotYQbrGJbP+NhTx6Fo9vQ0AHyhZ7nUmtg7N0sUL30nTvnAv/GR
kUxh8W5cnHMwNjh8RYFRKl/gZo04Cbo9Nlb5GThifWIJvl4Jqz0i9ajNloSCTD/al6AWa2bZcxnd
DdQ2b0GHOVH9Z4VkaFusgl/yLVVUp86yxTOGkgPH2M2AccaJDfLVF+iDfGGjxIjb9jFVOuIYJJ7b
a6NTtaEmYyLP5fot1rVzWaoeAU2mrMhKAuPEfvnqC+SiFnZkOLpArEZuf/iQvYniJFt3MvIg89Ci
htzEWKSE9pBAFzLdZC/1wY+wx8z+Bw8eDyCoCg7xHPhkHN2vMVcWqmbuF7WTt9GNOIDWmJp0wJV5
1WuJEU7EEdzkbm9ekt1GEZ97DEPRUP/p1sczYI1B9+ahGytL/OA4NsZYGwqarbCoMhESanlVYZuE
Ny9TOxKWtItFx7vw/dPw9XNHWYY6h9ODsxd358NrIi7R0RiDzLHBtftZoujB+d65qHPYu7HXCNpq
a0FgkdQn3vgbC37lrsOZQaeJv51xtOCHWGPymLpN2LgeUBepWJcAOLTbdZJ9VEOPOK0oIZPhFLnN
XEKUCbuqUKOZyf79Z/BqL+Fww4gfUhB8IihGRz9E5X5BBB0pmFPQw8GtYZw7kjI9RxZ9ouR6tZdw
KZS5UPft1Zn/lSkLLr3m4FDwF7VfnHWo6LeOpc/b92/o9VVYRXxOWLBgWEL5cfhSMTdL7VFNNfWs
3u/NrMruFVGKJ5br68fmsmOxV2FsAwHrmPs0GJPyk0Ugr2zpI2VaFXvyoOEvSOb/79/Q6y3JNde6
EKcKpLXQtg5vKM47YnAtLqX1qT5up9bWdkOGQxDaHiAyknplWCaiOOGO8frjoHyjUsSsnkAKBByH
l826XhO1KZtQeFqxmx3NulQl8VXSmOYrMZj6psJxESLnqd3wjRe4mmpxtOG7Cadp/WG/FeZGOenE
t49N6JlKPZaBSqPZ0osT3/5bV/F5pOx5q6vJqzM0XuWgbYUEoYKWXDfeZ5Vr7Yf3X92bF/Gw4+VT
x2/p2BtfjquZ11gCz1mFfTYhDL6TS+OfWCDGG4sR7yisMJFfI4s59v4dLdXLqo5rXhWReBapsTtJ
6XwFgKSttsbo5AJsl1zCuT9gU5kTj4hrNnB2bkZpntdnlWNml75Q2lPjSP/b+w/hSCtPp+Wv/roO
CeFId3TzlYUqSkYzBukj2dv5hdCz+4KQ9n7NKb20AnCGkuy7cHFGMH5S38drLA/qreGN042bzOhi
bMVM0MinT+//rrcWOA6gSJpwKiPD4OjU7ddscQbJTVi1RrVLmoyRjTSSKKjc4mLp5M+krKudMQc/
3r/uG2/LXpfEytFkiOevf/7b+gZeIzwPXXVYuAArMvZBRmIGipOOFc37lzpK8Xl59FxrpXri4WND
CTm8FqNLqS1dBnGoqGALtRjpVOVsbasSWtQwIyyQSRbcNKL2bhyy4zZlsJxK4zPXY/SgsmZZUmSQ
hgJ10HvRhv1+wyVJoCPQSx1K20QiYhaInig8Np6OZoBc6PzcmFVwwcBCfWu1wfxqBepXj7CcAoR5
SEe07m3hi3qbdp13B+d0IVK56tyHdGZAk7S9ZsBmaJUZkjTqANBnONO5nX6KgPrGgnnJdIH0hm7X
On5xTApnvUUlGXaGPf50ksy/jwGGts7g1PeLF2ufDNgD1wq/hRNl2vqajp4gGuq11YUA6SDBO3yN
qa0Prc6oIMQCZXye/Fjf6xBfSZfR9PtuDk59Gm/sWzjOuRxrq1kmpenh9WqoRKaemhUCjc64p8oe
b+fatk7c1Rsfggd/2KLf9Tmuj/cFThiMcwO4RTUv9kEn4JodK8luyQU1TrhCHvmVvHwInCc4XXKO
kony4hfx20enBsdmh+krBL9GitamQojbzuOlITXIGUMCG2XSDcbVOt9KZrb7fqo+Gll8RQ8eX5qy
O7H5vH7CZC7Bk6TXWCEF+6j0bMsuKUZZVaGtGfneFpSZLeTFE43i63VDzQAVE3SEbYBy5fA9BmZC
xivfUIj6OftUEwobyT6YsPi0tJumZiTw/n7z+o1yPUyu2GjIR0Mjeng9WytIiTC5nm3W2U5g8LZj
xozMjMC/P148XAq/Zc47E5fPY5ZuxrCvxNq4DL1x7M+dtT5aCmJ9ncw/laXzxrtaS2To9GuTRrF+
eFdBAVfDK1kxssyanVO59h7NtXbiht58V8SDskwp8iD1HF7FNwi0UBM3FEOd4TU5/WXNpCMcFDqv
2C3+zNht/SJ4cr9d7+gY8hQ+on7fcVf9uDx0ri83sMlzVGDVKRDhrWWBLHg9aHFq8V4My377+PpA
EMZucGvs1T5uDp4RYgneX2pjcsqY6K1LcdBh/kr5z9hxfcq/XSoxp1YZEqpG3g72uRyKGDOMyrhp
9OFUzuOLc+XhrgwHHrwMfwsGJlhCH16rcmo4UQNsOYwtjOfObejT7dy/azEoyncNlicIKu3xqTAX
CFwC0/gVzLpz0y4OUTB31abuYj8aIJgz9R/aDku23jjxSb5evOuPZFEZ0LLxiT7aaPSBurFdjR9c
VbSRMuJ4lzA8PbHRvH7sxEGgeFgt1Wmnj5suxtFAR5LUdxOG4T4liPK8w7YssgunO3Gp1+0Qapc1
+cWBg/va4ajJSBBHflDCPFrqIoIs4H1UPsSaGXO7eqOXnpGE0p9PVbGvv08fYIpbdPgrHd/RmRgH
MGmx8YNuQapmvKkT3Dy41nAmjfiSB9/c8/LFBUt9uTGlLS/nwmv2KeFC29YDsgpzT2ZPClMqHdrA
o9FNy4lX/folAMW41Fo6yDuz1KNfSAy1avUBSl1v+uODpifN9aiDKqWJdgqwe/0w8LLm8EJzsurw
vaOCpKsKHag6Q1enBcFXE8OcjYSSpaIe15m7bk7n6P2T5fUyXj3yWcpEp5EvfVys5y38g64FKmk6
Wzz5kzXf+/3i9ic24fV3H37SFHYWnqq6xyIjpOPwk26d2Gn8QgHCMUi8WFQFOXtkngdrGm8BWNjw
Y+TkT+ca88dNUEL++uP7pNenUiY/UKcBPjoFCrEYgVkxiqKMDrZBM+Z4bqrk4f2rvLFSqCQ9wCeq
Sf9FIfb7Lske2cO2Q+DdxZa8H2b5AWS2+uyUHDXvX+mN94aGBjQV3Q6HtHu0R85domWTJiEy6kG8
i9tKPnt60D6+f5U3OmCQKwBU8EMwH3PNm/j9hpamRZBTjnmoNHwEcnOAF1AMvoq8Oc6jrAiSrSvK
ObLNARoFeR5bbAW/D47wsZLqyh3kr1XaPA+hAc79P1hULKu1AcPalObh6MfhCE7RJaAmZam4FfCB
w7pgXr8IBXGEr5lWnLieXeuW8MmBak9c/9U74LmwatiV8c7gTRztC2yOfTw6VrzJc1k8pVpQXHsi
PhUk/brNp7SmPgKFWJFkCs7D2yTwpRQcyGmow9GbAYbwFs+nGAZ6TfjBxi0K/yzIMRlKDMjX2ypd
vtlGKvcFPPOtlhGx0mul95TCLohelscfiUr/bwarkE/725eyBrccJKs8DH//9TGrvxPS8tdY//jr
R/bzr33/s/72I6t/HiS0vPyL/pWdusbfq2yResFlBAIQx/bxr+yUP7JxXKHwBjZZkTPW2r+yU8Na
Zacs8HUmC5bOn/yrOjXMv7GGwfuFBULHw8DqT1SnL1vgb3s0u+OKnCMFpAXHbvt4uhxj4OlrNNqR
IWtoARNOUXgMBlIAMAUCC5BcFOaTXVjWxxxmT7oxJ+HfyaEUTzpUZX3CmXNjN2a8s52ehEEzdvLP
eeXpG8IAm6s2mwc6ROiij/5qDlxN1vgwcwbMDF9N/ywX5olIo5e26OiO1s6U6oLugv+sH/BvRSuh
1QTd5BQzE66mUTL71Z3d4maa51YaOjPymFgI71EESLf0uSmvrV7YH0a/LfZL2fYbYWELonLjLi/t
6aLMGzMcU+OpcBNnGy9iPhvqXpzAT4/KsPUt2CDfLARsgtjcjjY1vzd0R5uRYcLrrXbDtKgt5LCP
01LjUFLBpBxipte/Ld67f57I75PqYzjr5aIOi3JF3lfaxlqW/PageEmB1fhmHgUyN59gjH1s0QBs
IEMjpfLsWxNRyi6nEwk5ibJdO9anQiyOi/6Xn4DvKVDMy/jm+ID2unaaPclPaOve27oWZKQZFthn
ZVhjiNYSZwbhIz9W7rI3YE5vi9lUYTAP2tZ15/QyzQzmqG3xvUVzBx1YO9UYvwyqj1bT6ni/Ksap
lGHVHD6kxau1aqw9HpL1MZPXTO3CHnGUhOwt63HTEd1d5reuyMJFVxdm5V6VUP+hhRNYERZABLO5
15JqX/I/l9GPLHxMreDL7Ocbzf7UrgFYQttlwUMPSfT9F3xUVq4Pl6oSP1nCSTBXPf7pXZrXkMHc
PBIax8aiesLfag9z52KZNiCZp4gqx2cWF0RPDsGaEsg0nFfJoz5R7sEYGDmFgTZDMy0v9bnN942c
KoQSRXxtQo8bB2xW9LKZtn6xtGDUGmR0Y4T+KlyMK2NZnv/pY+BXMXshP5QxNH89fINj4PelPvKr
EOLIcLFTM2zaoT9jj21W5ua/ERR/dD6+Gyl24L1wK3/2w9j//IvsMfHXjnPlG6zO+n+DFQMlyX9v
xRD9v/+sf1bf+uJ3ZzSXf+SfY9FwVoszTjcXZIEIsXVx/nMq+n/rEEaIhwNgXzfEVRP976HoeH+z
svgzjkxzLVGpvf49FR37b/511Essef7rD33RDit6jlaI5IA569wTVwbw/sMl09SFpnJIhLgd9hDK
uwDCOYjCdobUfmLnP+yRXi5FHwZABVUJ2t4xZaDIoB7bI7wX09KYzvSWuUP7XFwpT9ZXqZ60+6mv
yqccrGffZjI98XG8UE7+a3/75/ro85mprU4QPPXDWx2ndCYEbMH5yy6S9M4wSW8yFVAZO7+sO0TH
FbKPgCYUAyvD7bwwTRPjwbOk9z3JvfgODgqszx40H6kiAEWwWYze63ZxgXv0zlzyqt57zJt+dRNu
sVENYJOGnc8jpUCt0JlJhJqbtO/qXypulhIpce5BX8KA9ZH14ychFML4OfFm+UlKx3zShVZfB3JG
gDrVZfr02yp961Q8Msb494nYKzvHWd/IMY9qbvW4d2eis6YsQOo8EgT5rZYOckaipNCTafCxP+kk
yX8rBdhURG+ZIV5vWh0jL7x8fyzVZJqEYcUOtrdlAhc9S9rvwlAtIiLZVgTG1fhKrOH0Tr4vq9H6
biiA4H3iFMNjPJAaxCCxLJ+dMaWb0qTfqzMfGv1nNfpI/zIMhu6drsKspkd/j6WQq+VlxD43fIdk
rR7JZBXVVuMuphtjHtMbqURnXggb/4TbNB7zYqdXXiXO9Y4MUG5I0XlXQeuOxBOYqOqLKXDxqe3t
lLO3ypTHmVEP33RUdsWmdmejORcj6W7XC0o4LRLC8r/iWwkPofFSYtJTfH+XXYaJK1EeTHVgOS/j
8EARmiR3Vp0zXIo7P/0G/Q5HL4ziHbXHFLVCl9x7aOSFqBe0PENsre4UjhgiHb0FlNY+04soB5W2
NwsjCMSQC7IYYAUU4jaMX4VEAlNbxOFSiwPvUsQxJC5En+V95gaZvkXCVRuROSYTbHq/7L2zzCDC
6Ds37DqXc0zbHYImJNmHIva96TpONDrtJUMFvcsQppW7klXBya5D4j2PrZVJH8tCmFusAoL6NifU
u9g0FU1zhIV3aUVlbvSUUugAI6v0piCcHEEskMOALn4eOY6ynT1YHiibEvNC2dAhm1ymwE4jj3w3
SBCYgE5RUOR9u7XHctppkLeynT77uozeX/xvbUaQIginsSBk6MdzHZE7c7GynsOk8YI9KVI2lvOi
uy0QXiGYnwa1XSTmSFKHRuiXY/zr/esfViwvnx4WPba+jjyoKY8rlsHQkqxExBu2eVJvh76xL038
Ay5MuzL2jRHkJ3qFI6TjnwtSFtBpwArBF8g63P3cLjUa6Joj3gx0CIPtDmGv6v4y6xv/29ip/gwz
cWwVHZVHcyf1c5ImredmKpp5p2Z0OlUeE0O30jlQhyASfP95HDnBr7+PET9dIOgV4SM0Boe/z6z0
QHUdGopOi8lEDVAAjFaOO7W+otyJyhBNJorQVkkxjzzNNEJrsJddU2nDXoyafuK0Wk+Dw9OCs3pl
09JbBYhCjw7GGhILjNtRD0Vld2ZI6m4SbLw5Pwl/HDZE642vuZcrfRFE1Kd2O7xxoy0cbClmHavu
Sd6lZS5yWPkTEjKMmL2fmmrmbKNyRlkbvU/B+Zc546jGSKNBxD5O+RwVJAJ+7pwFh6/R7TucqjW7
3JOrEUP9aipHnOinXi9eZnXWSzIjT4Yi5PAnM9dwPBmvP1ku7bNhNYLcxbjakXKSPmQLZPwTi2N9
+f/1MgAUbBBH14Tpx7SAb+YIIsJwuBkToNNQaqX9sYsBEzZZ705jCJnKitxuqtN9hQr1Ng+K4uM0
9RbJRmu78f4POVwU1C1ULsAQEN4MB0bp8VebLk5rtAbEY9vXpg8l7R7ErWJ+fP8qR93FP5cxYL5A
dWPaxgo5fL7GBFcrl0gMEN25hGSkdfBQdZV7nyEq+j7abbzDbWh5qtpSXsUJ6aWh0mtUqHYOWrbT
DL8xzhrVfUvGBSec93/d4c65/rg11AmcBqozQHBwtJG0Pq4GdgzfmUl3fN7BwN2qEgZiXcinZCzy
rW9L3Ae6IqUnkuLhz69u0KUyUIFYzCTy8NFkPYno9ghRwlsGI9kOdFcImjJt2cxpIqJFNdp1ASu8
iqCCj9veW6YTMfeH3+s/92+aK/ERRgAT5PX5/IYl+DCoKfJYA7LO6yUc2tiYUHJ3ivQhtwQMLrMz
E1+Z7fs3frRBrteFigPtAdkdmwVf2OF1LcThZv//yTuz5riRLEv/l3n3NGyOxWymHxCIjTuphZJe
YJREYQcc+/Lr5wOzpkoMqhmTrzPW/dBVnUlEIAD36/ee8x082hsrNSsSOAmy+JRHNaURcRXZNbWa
sxVtpd8yaCaSsZzicdrBPsnyoJL5onaY4+Jz6tvXK8HLh3LYvdbe7TrRPI0x5hnRADGBlFwwTfuO
FXXHXpv6z1ZuLZdD3LiP79+F9cn/fSHgJjB6QAz0UsObpzW8OS3GIjJ2Mb00vYAoRrnN9Cz3ae11
H0AHuVhZ43kXVkBu3r/y21f/Zeixan45PRinasoF42nuZvRq6pRSMcLHSQgqNJf3r3KyTb/cUBhI
qAs5L+Jreulk/fZ0jZ60MV01KDNVXBzIqgpp2pnZBnNP+bHPnWbd677Db3N2VgGNKE6c6JPXRdq1
NeveBZL77Jg2VvkkB+meefcYh7+9/XR4EQtiIydEyD15BkGuYwj37HrTqvEuwkd2nwj0kDjaSDCl
/G4CJycuhrn1QAF3I/sChnwRyFTs3TgDMWKnaXZZNY5swF4wDfBNE1sw6SihXfsQOO0fBfirZNPi
Eq4CBYQLsFSmx19swgrTbd5SPpMPk+958Jc7K/Ie00iLrjB46OE2Ey50kl5LHLZRCc6Tsrf/JWMv
/mKJicAFUiJA8muSfOBN0WpNuSvB6f8QcVjH247UkeOIhn8KlqIbIK5lRhg0pS1Z0txZfbXqUbsV
SkffXMT2UOOB5OKX2eAyyrc8DHaB1oXJrSHGFPa20o2jVtFZPlIzg+RCKWITLpUp+WGsvBFB2wgB
y2+sEPNmOc+D8LErkXTA6cBs9mWid+0FkV7djjA0nQzKOHF/kROhLThrO++Trfdk9NQc3KYAFe/U
rjSl5tkgsJJgAlmAMVK5SBClt1TTjHKXIB/67uPEyPlLDhvg2Y3MesGdVJQSSk2TPsc6R4Ajz6YF
faqdQanNzTR+p2zDSLFQEX0EgFJMO3vxcrpKuQm0IGWgG+1S1wgFcDJ9vi3Jdnju3Wn6jjQlvuFw
PJgf+TLe5wH+IkeApLWue6GXHIsJYCOMK6kqAhUmAgo2hehXEkBXZCTrwAbJtrZTlToQA9Ywf1QL
n4ydoXZvcmUmX4rc9ubA0Gd+0E6LMyJtwr6pg8mIvf1iOyAGK6U85AuA1TYh6spj2eSgrpu5h+w6
co77OffZ8tkKWU+Z0MrwONUEIflinDt9k6l5aDa1FB6/H4mrn91q7p/SoSMKBpO69tWgLv3JMWIm
8YUsq184c6MvcYZJFLj4pE/HOZ8lwShwVT42Iqu/Vv2o3UOG8+4FemXMkbOZXmC3JNgnK7nnG8Mb
PQwr9gIMGM0vlgZlzs6R7+X8QK0JJxA6R8Y7Rm7ohcxcO9xzZuH0TnJP32wNJaPhMrIGjofCbl2S
dCcRRTtiHpwWHgDa0QB1SzZAzkoqDp7ZNB1TN1YS0oFYg2t6gAYXpp1hJUgGMjQ2ZVgDBFpCvOAb
3a7qJ7vIOmgBTggNmY4AGW6TqjR9MxAC8svKp/gJ+wMQCDnRBt7MSeYO20LrKwUqhRYUd7Jvsi2I
vR5QeQMXBpVpJo7DbGD+zeIcPS/8p/Z7KCwUm85S2+qCb66mG+gykb7PYjhhfo+FmW6MIv4v6EI9
pEu9mJzdyfaght5byOJAmUupNAA9ttUGfYh/fp+0PCd+RuacucuNyuPB7irjCwf2Md24SWjeZDys
ANW0zi4OBnHnHeKE1FZMRAjiIHzUNT8iPuwi34kyJLD8Ri529UhTELgVbkwDA+5VjR2YkQz5dKZf
pxYigKaIjC9oP+Fr1dJT0Bpkan8eW9KHA7vDgb3JyzD9Ypk5CGSHhBVxzBDofFNVJ4i18Cr9x2R3
6l7gssC7CFHF3otEELdozGF52YB4IwQgUs5DRW5cvhFuyauUd7TgDWG6vzrPC7+gPVpg6Ob9el8h
Umwa02s/zvOCB9JYFHnB+iTAf8okYodpHVd8BfRFudWZGdTmMJbmXUQwXrFjG5TdwcBkdt1FlnK3
9sKt2Uq12sdxA9NEUIP14Ml8IqK4cdsloCLFZ25k/fhBzWwvfjXo7by15rTXfDT9DQ/IMhRQiXRi
4AZoYwpoeqVdmlq93KEGzz9o2riG0+dmiN+5a4A6T3kcVcyHuwQMNP6OaetKJQ6gFAd4OHAhblSV
mtOOLlB00Jf1yS/bNPqJdwE3/pRN2kXCE+Ghb25061qfLY5VXlfAnnbCQQiEiDaFFiRRTqHILO4F
qTDP2mKmj/wF61crwn4M0qkuv7pFM2LgJp8J42+YaADCzAR25UwYY6DFdgQlGeANK15byofRkjHW
iEEzgt40zPIW9l0XolMh5XOjNZ79gKVz/pyW0+BgaXAnWEWkv1zMLQ8L1Jt+zrYSud+wcTsO/gHZ
PXl+mPTFph9jWRUwnXFcfrFy6jdeGnKCr1t3JLNziKMkWFKTqJ4ev+ixHyeHgqqB9EAQQEXC2m5s
qwzeuYxUZtz2o0XuHlzc9i6PQQUFi15hIIGvAJGxaaYaRnWpim/lsjgjT1zuSQfK3yLSYNAba94n
dVSY1zqZujruPPLCgyixgEibxgKSe46lO23cQaEwAwIyQBpUesy6AZTxgjfHNgPSVof7rJKA/rPE
/lwbs3hYKn3pjoRmZtcgkNgJY2BC9FjJp+r3EIa2+ViJq7EntO1ghVmdbtrmIQlJkvTrIWJCVbfX
hVe2z0Weq0dUVXcNKeA+Nc2FiorqrGHu7bHphbeMoIIDJFHpayX9W2GHk5/2YgMBWxqZnlOKVDCi
RijI1UbKJvuRyJTQLiNNl9vUmPQC7PhaGKh4Noi6EEYPsnIuSZ3qSULFieHE/bdG5ar1u1oQPotZ
JcHIoc1gRujU5H1wpjJdT1avS28O4OtHp8uL4ZJh/KsvAPFPFflkM5OstdYnzyWF0V94HrgEvfup
OfUHK5Ho6kHeNkeaStoPBbzjY2JOdIsHVNrTuVp5zY05/UhrnjGzfKR1a+38+iN1MUeFMsuAMXqs
yheDBhbqMAHWfMJaQufVU4mngO6J5DNWjoi0iiar3Y0+JunnQjN7EF+uPtx7Jfg0HyIq/VJeZNv1
6ckk7m1r6vEz6IG4CLy8G8iXiMFRccIzBrKu4MhS7goR/xw7Ox22YTxa5cboDd6HyFT597qBKn0B
RIa4qEQ6AhwVv5ePApiUt2GYww99oTNkHas5+hjyuD+1WohRtIt68xddWu0rsWDkvWWgPgnBwKcD
lme08FLGi4XUwCJrF4XvyBN3gPGmJ5d2VNif8mTqiUYNzeZrzPTog0myFUz5cqgbetNJuc/dCLKs
2XVOvbVorotLs0qtJZBRTzSrbUPiy6c5+wVBpSarLqEW8EfqCRlYpgVngvQ0+wrNqPPNHZoF7tIM
5a+pmgKCdutpgjiHLqLtS20He8h0wLH2qqF8o/ZBBl0WhUUkQRVu86ivH3uvwTvTSwcyWNHRk92U
rZd/i9D4UghKEsaEIQd97zpt9gsqRmgd8n6wdh1FI0vRYgJPMbk2eLA0U+EGgF93C7sR8AdtofyK
Lcxt8fQp1QYTrKLU5xirrqlPJeyuSgDPG7248s50Sd4ejBFUrlo57ITIM+RJl6CJdLcnJg95BalX
mIEKBcHZZC8oAeQjAbDPXO/tyYxeBN1TpJWrmPNl1PPb8lJQ5sixcVmWDVzHXieSxwqJw063Ktb8
95eCt0uZZIjGNehWGs6bVm1fCS/JQ5SpQJnzLd8UPmm6UIErR1zS0y63RodhKEtT7cYGkHymCff2
1kpUBZK7ajEfRXb5+q3XZyPXQpqbUCe9+WaJQ7UXc2MFMMzwqtlJeqYT/Lbhg1bIdgipcpB4aqca
QTUtLhgzyotyqqMvrpothNv9tHMpWD7hQyOWie7H/T+/xy4TOblGxYIwP9kuGAs1ZMDagAO8RF1h
ZhSPaasNF0uikYQZiv4o4j78BPOFPCWO/v/8O1sIRVe5NPo/ltjX91iUiUvrIebyVSpogXf21hvH
4TBYksSPGESHhgns+P53flHJvt5i1kY4AmHel1VacbLFZKsS3CmHdmPm7fCz5BFYuTUNe8yYqLLb
dVi9VzUkZKF9aePN8UMvnp9i/PxgBSkBSVpRRlNup26JdrUuE7kJ876/hvNvozF34EFsLGS43Q6r
kPiqmS11saFI8ZpVFsCDsjb9Am06qzzz2pMD5K+yczoiVJyG7BbZDmTXmaU7KRK8yT5dStBWWNsV
FM22nkM7iJgctntPVC1jOA35zKglU7itOkCzZ17DP3SkkFFrOD+Q7fAennSJ02KIcWJkpC81ZfjI
vp9J4kpK6Knv/yx/6LkR04BUgbbvypo5afoQrO52IFKJ4OxW+B/VLOcIgpS3AH7vIZuy9FLGN5Ae
G6DF71/77btO4sSKF2EEgOPyTdctQvJsTwSP2Uas7z05jdsIqwSCPXcG6+6NZ6qcP1zPQneBN2MV
7aM6fP3ca0NTgXYqyOiNvOWGbbxOGL1P4W3HG59sCmYx4sxXfPszMgD0uMMmoy8bJ8TrSxJvz3+v
OobwttlgKXORIvA8O/WZ67xdtWnbgEwx2fQd9EEn19H7qm0bi1Xbmdvkjnc+3fURB74IbtyXvqDD
gd1uOtKXHLZmIdK793/JP2xQ0qJvS/+a4otz4euvCXI6XrQB9cUwde6u703vTu8BtRWaVn15/1J/
+BFxjHqrdZj7yWZxcim3jXKWZb4pSM8PcR8ZoV9FTrUlHxMgSJy1n//5BXEirj8eUyrUOa8vmHdC
E02lkyNI7O3OZTByIN+4+Fg79nxVEy975nrG6TxMh6mCaodxFOMh3r+TV7Iig7a1NZ6ZpuBQtcnq
0uSQUIBrrQ3X2eut7i37bOznj8qWovXz2rM+C3SPmS9JAUg3dpbGahfKob9pwU6KAGaj1Wxc8P4P
aSdkGmhgKHN/rjylBWPU6ufmGX94HNcIEqSgFBI01E/uWdHHrT6bNJYiOsAXTT9lt0WR0AeopbYi
YaPoYhqFuSVmxTzmxkQC1/s/2tttnUUNHfDqjNXBba4P7G8VU0QrrS+tkKekJVe9cQtzD4Ba/eoI
O6d9EE2+rSHHeP+if3jZWUkR7KLqZ5h5umYrz5n7tiFxcjJ4KBcmVxdmnC5nEAx/ugpKK4a0vOvr
LOHkq1VOp0Pq7zZ25SxERIZqg0REXb7/XU68set5CwMPuAWGlMDHkLa+vgzvlUNTpSBZyjC/0Upu
LlVb0wTnrHFMVAeeCcrkHf1fGuZdPW/hshg3Q1nMu0yzYWtHQ95oZ37VE6nvy4dy9RXfwYkOXdMp
dWtYGq9OsqnfdJEIbyECqIM7p9XnTse2u7G10d66Kiw08LJJ+pWHoOSkQgzvmXtj8N1flzI2cxzG
dezN6GlOPcplF6HwHQqOpn1twcZlnPqpzQrjQz1HrcO8qhVfHciKREFW0/TsNoM338FP1n9QO4PY
rjJwSdv3P9Qfnnjs/IyuGSCuIuT1M//2xLdD6xaO2SIBEeFTCQP4aLa2eaEN07L1Ek6GI5qHMzfi
bfGwak0YFdG/Y3R26ld2c+HmE5z8jVUu6TECQR/oFqY7esP1Bh5vt13SQbuKh6H98Y+/raezAYBG
IluW2uX1t40m1uTU8wbO15l2R3AEwxsDekA02tFhlk33PS/T6un9ixpv77ELmmw1GSCkhrZ18upV
SRGtPTJePbtq3I2QvdHdUNckUKDYX0PIrl0PGqj2GNiE1Ia4jjTMW1cQobtHZ4I8y8jCApA+Y6Rv
drQYXQv9Vp9PRKyVY0o7U+k3yM7m+x5I7HPcSZYvUw9pypBYLoEAWwXZMlS89j4eE2Ni72vn62IJ
2zP77NstHYEDmzrmKZNX/bT9IvLcVZVL71D0g9w3VpZvKaxa3wuT6vj+fX1zqZfjpkNt5jkoXl/S
g357dLMwLdK4coHnGd3HpRbTPmxGSXeMUIj3r/TmgWUXZxVZJ9eMTdzTlyRxi7nQR9pcdPSTYNTr
8FjS6yFARMcG2+oh+EzVPpgGHvX3r/xW9sHD6oJqYO5rSrh667L+25ekP2DKMIyWjWfn0GFXkLc5
0w8narI6LDA17whQ6X2xMMpjkGLetGlb3esxWWV9R5ZCBuX6pq3W5eP9T/ZmP7H5ZCsbaTWbsGmf
PNSaV5jwwPVlk052eB27vX0po8w8w2UEYXC6aFLhI4de9ch4geFrvb4BMuvBc1TYHqYKzd8u0T0R
bzpH5cbWYTz7pcMP+0Wb5KrKkhM07bBMR0alJrReziU2sUAjY0oQDTGtGWincfPNA3j+vUqrSd/G
hGO41wan9ZL0eE37sCbL3xZu29U7mWgpkbLpXC9BaKRVSNtQs6qNXgs7PlpjbfQ+PVyQ1mC0FyZO
dJ7i7dQWdbPTh9699tIakA6ZIaXna1lMQ3G2EiJs2rHhcJotIEucJOu/trqO7NMgDk3bWE7RNz4z
RUiBdU9KTRXnsXbZxL1VwRXO6MePTd8OHHM1rT2OmT0ASfZyiMfKEyEjO9Z6ESicRu2hZyzqPBQw
oUNyHnggfpn1KD959TT8lG61lIe4KIjtYf1S6AybBkQO648ydxxcGZg1aJLLoBiGjgio0PjGJKn1
ME9EBaVlP9GXl0NR33UFrkSfHypE7OyI6Fk6ayxJqxHFwGi2tn4ktQXYeu7Au2dVaP1i4GxcLpOB
WlQ0mfK2pHaBpi6AQF8zANLTC9iIJXxotFcoeMyo+8Dgj/wkjVMeLfEZuiKfI7V7X7PhUiATbTkd
OQkY82AasZlsWks1H0oZNdpeVQiPAzl0yFjHrlw+l6rUPlWdhQ3Fm1axwcLDAMDYZhroozKtw4Bw
HXUbWdP4wzXKiVBor5m/dUuYENldq+KT6GsbBC7GULGJ7cys/YwjHfFFWLNCRHBjSfsYhW98cBY9
y/a9EZUHDQFSc6B54Oa7rFa6FlhgzTtGexTcAdJwBAl1NpP0gXbF+AWSumk3IUf5niMSSxxka+FC
c9f0xockmMW+NxrVNZReKME2xY1OxZ9BJY8h8TIuKCqhjnWnVLRFwDbO6IT63iIGqNQsnyQyx9zH
+Th9V0x7idQ2Qm+n9aCdtv2Mm+2qEvaAlSexmi8Nq9wdCSXA3fK47q8RHJWPaVwbH3um8xWZtlPY
B71YO8Wj0XgPXmHEH1Nvgh4/0oP9rjFO/N4uA1l/MTrjL3jkXJJ/ah1QEG8Yek7MvbPn124tiXhg
5EjOchuKoNFp+6I0FcYngM5q2zRL/YMDQH8ssOUR91vApSaisfd+0FEVhOwNdbcrCdxj8i8tbszQ
dsjEm9Fx6x0Rg7RuLPDMOem6zFJ9z0UO7RPdRjMmhnb/U1Y2OWkL7W6/i00LJQsxFJf63HnPM4ld
rAV2PPBCt3acBVXvEro1JGXMeNmylQhMFFFl0GEH0nYkxsnkMqf4vKH8D8lEFxXCPHrDkXFmj3q7
Hq91roFAFbSmBa7i9TqZdFmRJyPNXsIWhiDj2d4roZZz+9HbrRAvFe55Oi+IPNGcvb5MFyKjYmrJ
kLiHoM5EvLe/5fqi+3EoXMJcp5Y8MHe4VJaa93lc1V/RGvDMVLm7ydec4WUx6sOELdE3kN/smSR/
VZUAFsbP0JzZo/60e660CuwsLhOhN4fwlr7bwHRX23Sx5ZS7yCidT6XtMrBIGbNdMvhLSeaxp+mB
hSd8qBkvH8s6S+7HEqTO5ap7shlR6M0jY5C0P/Px/lDAcMjVVvgEI0D2+df3kho0LzGFjBujSM3v
MMRRpoC5IXgvPlOCvj0B0S2j4EW3jLJ4HTq+vhQqiioXq4kyZtwbGCGi/TVPIIVL1ti3Pdk8BCnO
7oZpUXQdJ1N1OTDhPXM4fLuVr7QFOhNrKaPjI3/9IaSqTDZNxp1k3oj9OIekC9bTV1N21s3QK/3M
0eaPl2P8wTAC+ALHjdeXI1KrUq5DL3SIB/Mm0ori+2Qt2REzAtYmLwnPvBtvuhfcY2YtmHIo1/D9
nEweM3YZoSW0rwxR1Yi6Cty0oijn61KLo23ohc5hDBciuJlEbRs3ZO97vyR7c85YP8AL9hzrPPf3
pFas3GjGOouZSqucKkj6wrkwm8V5kmn6PKTF+GWKLfn4/jXfPsNck7KMfg10KA5Mr28yaPO4MNpq
IlgmS5mgJeo4IQtBihqdY0u/ZN2+Oj9zJtKxg6O25ABnnEK6oaaImOQlTm8kMRFNjXhl8vvGsr+O
o+f0l048tF/pO+TR3iKtN9naWpJcLWHI1s6bbT2oOOofE5EaHzoRoQrCcbL0+0Eq/ZMt9LD2p0Te
YH8K7zUm7QVhCQX+JbNqaAhgGNW+L6VpJRsbjeE+p9X2qVRe/BSCT0OdxTn5chxK73pJBjfeGdYg
EVR1aXFHGNA8+PYEGC9Qer3sJ+nlhJ7nZuRu6yYtn2ZHj5MtUGj1XbYUuAxbRyJRYMQsQSdS7CaJ
KDSD9CkRy71jRsMves/EYRrt0jBkW3mr1wMKnvp+KGK32NClcjwGX0PCjoqZ8Fzb4A/vFuwHDK+O
bvBjnB5LGD10tjRrTkRT/rUobONqKvh2YhiRYqHwKM882n+4HmsGjU0OegyhTlkqeJOTBW0SBYyn
d6tLOhQIsxxVbAQrW8CDrZ1bMv/wZJvYYuhhrYwgdzVvvjp5eYkkqG2ZUN0uy83EhgYe0KxuUMq0
T1UXZyuJTA9A4c47WmINKmPE5k5mf1GeNh/QrblkJ2tmgBU6bc6sbX/8cGz0Oqdf7ot70sgQ9eh6
pcWpqNaBsZkxQ/+0G8AOKNtezpyz/7CsoLrl3UbmwWz11HnQ9UDdhelwLS8lwrGu6yvVL9olKlPC
2oio24foq898QeNPvzgn7ZUoQ51BOPnr299XaZwIyTccYg9LVD3bdnhZZnZs7ZRlDGTYt2GU7EhQ
NB7jWmCf9EJFpn2HEDKIk2QALFtixPDnlIaW30QFNnmX7BcGgWn9iESr+yBpwS2bprXqabcUtXvL
37ScLX25fjvINKv3SqXVL6TBzAh7MXTumaLtrYCfgz2McBfb18pZkidL9sCLO4V0+Dau3TefEzpS
cL2sYvCVTqRIFAIZZNguNtGAci3OTYQCmegsrDV2e9UQrnh4fzn/QxXJ53Ed+P1Me7RTM0tDRqOH
eBrdZqmyhCqW+YzP6Cg6c65/Abi8XstXRxe1D1OflZB08nY1+E891Y7jRotmwnp1req2QK6i+9kp
wfeTfslGOtpp/ETkruwCnbzXGjl5ET2lEwIGnyCF+JhAIVTwN+ziQaO2cC5qghCQ2/FiQr8hY+We
ztH0SO6j1myWZJyAdRBMRoCwEYcRMW22c5lFGdHjorSrn5x89efMmBwO4xocTiy86ZUze/EdaaXI
aW3RteHO1TQ02tBoahidpDb7mYOObYOMyP6Vh3W+7Oa4jng1jFSeGwy+9M9f3TdUfYwi6YYwySLD
x3z9WkSd46ZhoiQZjx7YH1vgixULoRJIYpYB5aGjP9KcMx5cIT1Ef9nQFBfoiYuPaejYD9lgldE9
pUdr7UKmbP2VCKfiqZxxQgcqc2hUeHz6fuu0tVd9cJy0drbsqEnzt/fwH2EC/t/E6Kwqvv8eDLDv
n34+5+Q8Pv9OBlj/nf8Ac+idAlNcpxUU7euS8R9gDoMDup303Zgsar8Dc+y/6OJT6TLZQUrJv/Zv
NgCsAZdWLOZ2ZoOr2d78J8Sc18syJyhitVDa2GyJXAg40+vnz1Y0OWZzQGNb6I9hg867Ir8v4Nw3
obY897i//Ln/PO5/Xw4fOg5QCkzEHyfrI6YVBKgZbuIGF7MP5sLttmxR47eomPuLZWzr0QfSqU/o
Up34J2cYVR5UY+pHLQO/T/8IIa+fOL3xtTEQAiZlKB6GioGLnyLrvTfIrTcJl5M5QUZ85b2c8Vk4
kdR2vMooypM6uVjmqLzIiaz8GJPmoDZT51F8Dmgwp0I7IpSe2o0tw64PZiapuwg0Cw0L5CNwBDlo
3Y9xTFqjCWfm/rdH5+7v+/A7w8Z6PfP9+/YwTOIhoUrhR+FZ+b1GEZS2ermst8fL628lQemf7NGW
+tYWmrkxarKlqDvJxfLnUnzj/7IiCtOcRoQgeKultwkolOYXt8DBLehTvaRl4BEwBnKhcPG9JwQo
dLz+a/Idp3xbkijjYwVHfTgsg07RY+s/iYpOUQ70nn2Bf2XGJkz5jRXGPmDXkMCZ7dS91JJWHcbZ
FFcVMzCS1Bf+kjMSAO4vhR7dm1GcfUnL3KfHpjXB+3fqRclw8iDBK2MsSUICW86pYGVZmlxxdGsD
DekWSstc9yXJVPAMIhdaKYFN6kpiDt3T5/cRdpA/3GMljAttYyS6cVnq0/ShGzWJroyHZ2jJ7tUy
jQF6Ee0LAl7O1D+noQ7ri8YU3+INQ2wl31S8RK6S8GrkXVDiAPD50OFhmLwv7HjI9C2Js0cfMElN
GtmIyYIhaPHkPs+a4R/NjV8eMaovcPNYe3nSTmcfXS4XRERRFyxdZ24lMTso3Vrn3O+zPqknvw9/
f3WQ8Q5zzDupB/BOkkeYpbBNowg5qWxIB5kaPcgjC8FZZ04HonbsLZ8XmeoShRdZm9JIq+xoo6M7
PHf33y5zNA1AvnLYWNUxb1oVdLId0sbbILfm+sqocnWMTEgdm1iOI5aHsbjXzFCisys69ZQay8Ws
S1JNsqa8dYxub2IAK3cpfz1GJ1uG12Pf1MOZ6vF1Yb7+NBBa1ipgbfhJDsSv3/6pqx2jYcYHL8E2
gtxLrhe9vOjsUbvo3Vsi0/+VHvGPNu3/H9g+Kybmv9/C/bjvnl4B79Z//u/t2zP+YoNczZBI4vHw
r3jif4F9XOg9aPJslh8N2MLavfgX2Mdw/2KMhpYUey5b3cuW/y+wj2H/RT9p/R+wFORq8ff+63++
yqFqT/7z7/sFASmvXjNh6Bw01sk3F/99o4jCMrTQRhoHaYvxouKoFySmlxnEytfFIXaT5sKoNedn
U8bKRfJjsmEhkwGDkpiF3n2CS5F9Fpp8pIPETAwJfUeZ3U1kzTttDCU7Jf3gvisLgt/xog1jTrGs
37sEC6sg1nLv66Sr+BuTAZvKFAmQ41urShp6eq8nVPDK/cBuLnFNow+JroomJXd1mKIHRk466dRE
7sJ+FNghslQj/jwqsYsEEqrMhRyM6DN7dTgfzFIyEertOLSC1FjHcLShH+xGzsmdACNubLCz5bTl
GsdTW7HMKXMixOEy6HNYmlCAXGJcqfrvpcqWO6usxgvTI2WVc2OzAa7J9HWxy+tYn/JvA4kSF7hq
vCtjNJKDPfUjvYKRcVDZwkUjnLj6HvZtuZsVrz7e1BFXXlxdt3ExXUZFjr1UN/YKCMR95Mj4unbw
eHKAXZGCpkljStaTcRixz/QluGVPyM/0uiImJFOIC3F0USxIxAu5ndhf80RUB9ZOC3TSVF9CBmjv
O0d+qOtRHRggI7botWUP2KbZNK7X+5Elr0vbnH6Eg2H5uTHPN1bWDhdO3s1bItqtjzRPy9tFrmzh
0U2GvWkLHFHuUD+i5JYXdZ7iM9fHzjnOlaB3T3pNyUwGf0dVDPqtW0bGJ9Byzs5Zese3q2y5X3gy
yRPN8nZrCZlMwayl7YNalIEFgrBm7Egei66Y4mVviozEbNgOPD9afYmU91DgWtyIWmlHBlZdUA2Z
dRlHmvUI0MVk/K09ikgDlqxn1jVRutFjOPQl8JzOw0k51OamUfW8idCk01Vo4oPFDWCkhrEoLuzH
tErA8I6xdXDsvscTULFB+/XkEM9JYwvtoCygTvhCjmZEqJYbjhDl+DJ+v1TWzy4uDQJ7o1kdxYgZ
n9hF1KmEbS40Zaz5miYgrooeADylRd9QfM1N0QYJDmIDU/cEbzpKi/5utEX4kCyyVLgB9ZDPG+a6
tVni2rwFbxQR30SKYHVEEuRgfJWpmWDqncfLMi70a8qG5bMjhePeVHkxqEMfRfpV3kjtY+LZYtkn
pTtu7U6VBrI/+roPjSdrhwoIHWO3E9iPiaxtBwNrSlRHF7AjsHoUJMlfjGqadmXkFlHAmV7c0+Ft
ApqEzl5ja+a1G2vtehaye4y8VF0nBiHEfEmCZDdSH9092z8bY0hQzkEtGa7C0UqvBQfPjYOD7zIf
gEwElSgWy7f4iXy3tOqYuiZyfQx+cbdtu1h8otdfXmNabjp/7LQHS1b0f6yaEWFc4klbWUjj0ZaD
PJqh0n9xeg/vIz0smmBWnfGxM9tu9Me8Mwhw1mfX2YYSnAqFetjcAq7QI78KdZLr7VgZ2V44/fSj
F05+tN2FX67tRH4Xp9180efpMjAbHXEyTW1LGK9hyup2MXRxD5XB2WGurpFWQqDYa2NfHRUAUOn3
6SgKdGY5vTrXS6eRdTjSv3Vuigq3JlIee/e4XGgm2D7yqifeVNKzrDservmK2OeavO5qUWmQ2Y2o
fQ05E+ITwyj9HDzaoR2SGOuOadx1KAKucdCTSZyXlan7YT8YV4xKMeV2LkiOUrnuuPfawjmGYgwt
VAlZfiND3bnShnomrwNB97H1SDovIlltyU6SxNbjO7oforbrfA8M/lEXaPH9lHSBS1cm7VXhiuax
7qZh5n0cBvLeoXVVrfHJSZzkAwPy6aty7fq7O4wRCelSGIchnMbnlw35HxUqrDL87ylJ8BV9cP9c
3TwVz+3pP7Re50el0KdHcccG+6/rrkjcV/9hW+IgRVP13MwPz22fd/9nL17/yf/b/+e/ILsfZ/X8
v/7Hj6ovu/WvRVAQf+8QmOzY75QkfR49Ncnzm3/l76qEAoOMR5wxdOrxR7xABf+uSgzjL+iQcCGp
Wugl00P4d1ViWX+tgSKg/i00xSur/t8tBUv/i4eZKoeGAmFedAv/SVUiTyijzMog8K0fjuMFNRB/
73V1Yo1JiClzYCoXRentYGZGIAUhKxu3qbS9U8cTTKwsdAhXByD/nOVuxQ5oYpULEq1NH223xnow
KJndNFYS4oq0es6xWJJ10hGMbvnCepWYG9lUbYIXfDBI4+O/djbZJI1q0zGK9o6KE//DwvrhBV4S
WV0QuspIiTTX3fteYNbz9Yn8RD9sMPwjCsijeWN6kf6zBjL0lBZy+pyCE7zqwoXLDhGxyYSNKkf7
39ydyXLcTJalX6iRhnnYIhAzZ1IixQ1MoiTMkwMOd8fT1xdVZdZV2W3ZVtve/ItMyUTGAPd7zznf
oQe7jUza5H9csqqpbApytFHDw02o/p3ilgN70kdQB4/Ep2/bPGAO8b0VlHdNDSieQ+LWwsVZtgsm
a4/YhLrW7ctRn/K+QQJyTvy5imyVt+5JVtvnCQISnqTAW5400dNfgftdJANyFPbB+xqi7E1qHnOx
Z6dwmu3x57REDzwEsj6ur+OUfKM95Bnv1AAcDzOmw9+UkWJUHrFeA5jS8c7W3EtmFim3/+wnjgKR
lrGtiMIY/grRwZzg/sizIZLeB0b7g+m7s5j8ntg1jhdvtW7b5ZOufJO2ZfDpTjrhFlOth2qpoZgP
M2m8bBgADIRWXLxbnio+nGnQVVp6rfVHuYhAqVMZ/54V59zsfDrXUs34L24AkY3MPzp2wa0EBAzg
Qbv5VgkhHurYGkhbF55/Z8o2Oi79GF3bxmsJodfygqlBrCDUy+plgTr+jax2AUzLKNYCOJmBeJDr
HA/CUTfyeneLTVezV70UNACNADJIXLZ8mI95GM4Uyy/MiaE0B5AO9kEZbPe20K9qndo4i+xcUWGW
NHj71vzUOD2TLyp9tGfm6/8ahswrn3x9guRS7ZogT7IYYOF5iYb5NM2IInM/l19m6X2HSwma8+p2
zWNRqw3lYPwqOA73Nbacv70wLhBLn/R+3tETljidiS+RHjAaxahqza5SU8X6Z1ErZZVDPlA7Hy4f
pVrGd1dEsj/hWCs2bnte8uy1NRv6ZWCRzk/uiN8i8cR3Df/j3R4X0qz5GgRPeqVcIaUZOvocym5+
F6YLfhmSCZx+BstVBoOkvwsgZpRYnhaXjRlx0secaxIeTtSPL8qEcWbNpZt8Mwk3SmwDUbuleVvO
v+bihpEoTaGqfc0acqDPq0go2EYxgBk9JurObxZieFrbzZ/Zj9S8c2kquJuVn9u7dpb86qttbtfn
0V3Lu4GC+T+Ineor8oRdPjgAVsSvpm6ItZV4oI+TreqNd9Qa5bGM/XY6EP/K41M0FXACe4Pj5ua6
ycUVkKH3wYeH35Gnk5tuU842zGhm+LQKm54iAbV2wx3oy7o6g1IM5zNZsCa+d3pSuX2wNc4zOAzJ
E6ip4Dq4fAH8tIxmpRGUGwPJgIuwc7fVcRUelV46oBa5KA1JocTOH7Z5GWCNC9vy97qAxJmhlOVL
5tbuiPep2DCDSmd1EjpiVcjLOHvCTXt5e9J0JaXiwMtVUT4Uzu2Gx0s1RamCcnmqPT52Fx8T24/V
H+x2z54aquQI9xiMQRhLcayaKBZHJCutDhJXNXzNXHrhoZsLBzKmT+Z2r/wg1++0majHyiEsu29N
Z3TGEzbkmuEL2zvFWyWHjOGCWUb3cfJFsF+s/CxjV+Leyj3oZktPFENhPtK7mlQH7Yt8vKa7KZnj
5TzKHFZLgp27PAyY6z6SIUm2U7karsuC1rP5AFlwdc6u3W8kTICXcbNPeuSkIA6s7uIZhpWLZee9
uusK2bdcFGV/LOQcyyfdzt6DGQxNVGYUS7HH4gVxIlTKVqkmWWIdxLTUcCecnDCmu3q5c/T43jqQ
bYCn7reyUE4WEPYc7/SyVH+2KWQksJp5NI9ROADSBgzulHsaquuzvfIxJvXYRWAzijH2996KDYzc
tE78lDFMLWelg/5nIm7wt0mBq3STVl66omXC4Qiofcgk4+ocoK/dFq56waI1Dn4NiTTkKznT9aJ3
i+im4Gwl1EzurAbhLe3wzxa35lj/U/Q1NoK6WG+EGtuIJGt73WUeidSr1KM1pMpqwjuG+JakUA5o
NeVQ9/kAOBK0+7ZqX6eFK2DcetKamKZ4ts67hHOH/6Xz+jFj1lr0wYuVCy8EUNiYUS2/DumcePOn
kdFapMmYK3VwqjoiWVVTJJ71fu34+9w3rKfXsCoh+3glLtkwD3WbRsMUMTG12/C7m6f1l/R0UEHO
knAdvDkP7qoErWaeChgQK8tJs6v6FScjLrpsdohm4EjYO7CdisxmWf7aBJ40adm23UkCtfAy4bXm
biuUevf9jlHFXWBFOXNNAWSt3F+YniADF7mqFJ5cp7qsTTEz68ykpEPi+yAZh66qjrEfWM/G7bbq
sBZD8SOIvsPDRfPtfPm7w6PaPsSrrwn3Cs/L3KIFkhSHRfLl51HlQ95dzKMBCtztSqnc7zXP5Txt
64jtu9XKIk95gcPXaPS9L29YQFm4KkCw6G01fsV9PIt9DszdO3Y5UggB1dyzUhKD9rmc9IzFXnfL
h7EtJueKyiJUwsUJuULH3t8gV95vWDfRklmT9j5dhUq9X9iPyWwwIfhkvykVjz7M7V3Wsuf6W6hR
+YDrV9cckiBggp62IdTpmBCsTeNgwvm7NQPUmtnXTpogV37hnpEoQEry9i1TuC5pPdi8SXg4OI1s
YC+wQ0xVQh8CZRq17YsnpgkYCdXAIh1QMwHoRhs1dXNEQDul3hFIhNsp7CMzKe45FZvjX9bRM0zV
/VCEYJobxfImirH8rLmlM+UN03OZV7AaClmXn3xnk9/bvKk4C7Ywz9PAEPSDSUoUg+ehWuvD6Jb6
pbX9/nmpPOcnCtbAF3LrObfQJNhpaTvOzX7juLxQGc/dQ/cgt3ZDx7Sd5kPNGBh1q7kVM8ybv99s
SovSZN7cX1Cqm18L/yUvl0dWxMAmaLlmwV75/7Fp/h/NU/9/qrUgzv/VYPVt/vWHM/af9r3//pf+
Y7SKPKYkAIBILrAS/+toFQT/uHFcATQ6wW2wua2C/3Ph6wf/wDNH2sphDww+NOL/+s+Frxf9gxwu
KsYtpOThwIj/J6PVf1cI2BxjDrkltEMGLH7Cf+ZyLnMZYuxuy1OXVxNw5WU60l+tjuDEm30/o2iq
wpNP/+UV+r+okv/dB3n7R6lAxxPCPxgzU/4ztZf+kCSq/YiNqOyobZvWxAHpvISbSQenYdHQJk57
33huEfJsKucwXctWO/8PRekmRP9vQek/fgqXXg/W6T7v1z8TGjyFX2Ro7fo0lR1VnF4KzO3GkkLD
IYb72bnbWwL5+l//6shV/13Iuv27VIMCSMC+ztT8f0RIUUotdmDzcGQRpr7JYL4zsaFhbA38aeN9
8PQzZK+8veaspX9Xwzj72WQGGqodSfqCSc58iQX73+cqRvcdyPyoTlW9eeE3XfZ1sEcHkyN+mKAX
p5LW5fY1aELp3jl6bY/LtFGwMXb9w5oIWR1bBlSmOBk+RV7wMM3NbXPp2NrNoI4P6oprk3Wfkd57
z9VsF4wmHmAuJiLjvZvqc98lHv2HzKMqlcXmj1kPFwbEt71gErqV530Lk7L/04zkGMEB+rtiDs8b
+b9zL1XxB2JNnoad154s1QRZPeKcJPTxNCbyiVXre2O4NrNy5uzT7OvSKF9ehdbT2Tju+Ghv1E2H
YW//pT9kTs3av/J8DV8Lv7VOXKyWHYEtma05/0gd1e5ho8WPfYFpD7PeHsNpU0FWWvKHM4lfU55/
WDio9gq74jEZPTtDaRCpi+0IXJb1t1XNAs8rhml4m6SidA7j/hJ4bfhrYVwquopVW8mvGCKz/WGL
FXxBqOKOwrbLflkL/72LMPolt3LzYJT1QVkE5/fVpMk29lWIzan1+u5eyn545MCcdqZbpyNpIsP1
b1wI8yCMYKOQq0MVTjIW7ZPUFqOtzXz0WMs1+Du0AWc33V5NfeUPq0flLTdmTclckHLa+nh8TUyQ
IZZ1dMEUqyKWCp1IdvD9CEGMQ2/5PwTNgYQbctlNLy5FD+KVZLmtT22zFr9kwvr3nnbk2XAOJi4r
YN9UGC/7ddkvfNHine5Np3ebVqM8Bb0b3bNBrQsudFLLayETMP7JIF/KpkbKcKwN2DRTQHl2BjLU
+xJniUi1W3GVRzpyyQyV1RCk49RHL25Tht4pGpakP+u1LqxDIybnKwFH9q3demMfis5Kxl1MktLZ
jWoNbhdjuPDFfqgnp7/PJyd8hOdhuPJi1k24T9AOBqfIb8z6i8+xisbUgcUDyt9e50PuNgAAahWo
dm/KYXxhiBuDjOKY/pN2OXLxuoaZuc+tsXaOflWaFxnmbD5bGJTj27rYpr2OmovOrkN+j4gLLPCV
4Ym58S4SlGLt1tmCD0PEJuwPmA8HwjiEbIaLyy/7phIL09UiLeEy4PJQQXIOC/fs15UDxhiRbnqt
irowBw9fy2Gow4kWxoVyppQa2VhelqLAhWIvXsfv1RbWYzSAVOQHmLERbp0X5/vYZgm2X914aRB/
ECN+1BJ0251ah+SbJrzUvjK+J21W1W78NvW5+s4E6b1iy9HTQ91L3XLPmhpe47IK3Ez1omp+8IVe
6n3RuEHxvnrTKqjusErqbEQZJyfCOf09dg44bkVNXouHPEbMVzlC+P9qXNvYe5upL7pwOmKe9VtX
dlhK/fm8upH20wIfIKRyKIRtFnaQVN8Y881XpeaxvArhW+2um1pCVnhvic1PZhGKlU+yHepWqas3
9+VLoDtFC0UYjyrzLYxth2AU/dfWNo7h6gsOi1eyklXKSlZ+o+9bxHu6C+QrUFK65QKgsva5B3NI
Rmnr6v7Kl9bL7xQmDDh7td5eEFVpD7XgE/T4XXQyPLi6MxOBPFddJqfcbm1ARvyhNCEQ2SRK5zEn
37QegbEDYzU8gL5sOhya41qF45sRvtP9Ht0gfMC5N9k74PeMhUvoqWhPMcP609W1iC94xhcc5XHB
0qfw7PHaRF1tTg39ZVvmtM0U7rSJOnYZbfI8QPmkMs9OSr0b+8lOyzDSP9tWjEtqZmRIi9Y8lkcw
CtIINNZb4Gzuk9XbyCKlX5bXJu7ADw5ezaDsBYac3VRVYTZoNZ/4CiGudQUJ0cs6N4E4iqLW8rml
Jmq4B2SvtntBaEik/liU1WmeKgihLo1Rj5GhwORoTdEgYN1aFIBi1EUDxDPv+w+NGCVvQd2bpwbO
56O1DB1bwXH02jNB2YSDwQ4bRYqID07GioaXmnCVNxxlBb1wtwR6UntO3vyxrG1xJ9ZBFE8sZfJt
P/h+dRT8IJ88N4tHjGGsBK2qbS9BZ5c+IdH5wx+286Q7jcENUiEmT7H0H2PcgPnBWDldw1WE0H/W
anirYcKwBw1r+zDI2f3RR8n0c5Itg/LSOpOz3yJs+qwOnPhlkbiJU82jvfXsO6zB4qGzxbi+JxD+
QMWJ0SoPSzzQ9NsX1tOobXkzLy/hk1R5AysRL5l9VH5XwvUIZ9s/QqWt3czFltTuvH9H2FaBkQ+c
p7eLz4oUdW3AWOXsOwwLoRvSLjn6jRZzBl9xK9PctL+DlpMia9uNuhoCm4O1633geGdB5kxc7ZhF
40WPgeH/vOUvYjb0jU2O/2FyjH4BRleJaxyLpjyodfGWg4/MuV2wBg7HwSDj7erWEeJ+aIcNw3VP
+uWacAucz7OmMi/jDR9+S22vd3FtGX2SQDNXxugpuOfEVsl+mmX0c2ygf2Zm3maLD7mz2Q/rUuV/
ZLza3VVWJDizGcDTfAiFtKdDUyeF4vHgqD/kL4r6rrWLtjita2zJzJVcYOHDw4Pi4CnaIfVFW+ya
UP2Bioe5bZbrFwL6YwkU6krKD6SqN8afyeySPnXeF9/bJ4G1XOwxElh9JVNkImBIhVRTx85yUXlX
npzlxg2epgZwSNSyw5m9kCPRtnpW6m051ndbO8c/Y3znEOc8+RdXL9YmVfZnOvv8Ey6i5dIvyH0D
On4KJNB58Ppm+RNGN0FznfJvVtI2PwonZDfC+eexvs/ZnkQ43+/8snWQpbvpYnmhvozJxEmN3Hhw
k7r6jMbA/kZ19IsS2L/SrtHWocu5IyhnfdmS+YELaX+YxvaOnpfPwRegtrvbN84axXmF9pth+HNP
tSmGXe3PqJfVUhwxElymebVvunOUGfZyabsu5lSyYLpGi1PvrZAuuCix6n0VW+1DG3ePXIOGbJlr
0AZ2/CKWhhvATJIkBM8IJeZ+SiLQ23FzAe0I6bcYD8aAHozb/kTI6QYgu/rAYjLpqw8AIPnDUKkl
7QcYJ/7C4x0qer330HjuWSkDDF2j9cTj4a9MhuYYROJzLpJsKer8ZEfJd3u6hWlNvdeQGB+bnDIh
R5cX/kwOaFWwWHebj6Hg6TxUvXtsKOKLcdaIcj7MSffMBXnY9Zb9nENs93FtnAq44rRK+hxT5S3Z
bBB13YU4DyjVip1Bt1/4IaCCVOElHyQ2lK5+Gp2I69FCdQHvYL5jS1e/lDeYMXmegOUPku29ZW/5
qfeUwANH7MvCaX/ohXOo1Dg+cXHXQJNpn9s57gIjYLSCn4tTqqs79eGb56rwZ7311CM102ewrcGT
V7bLnYztfD8OUXuxfOvJ9aTO5iB/cwJSSfkaipTpDtBb9BGV9r0AkXNiClp+jo7fn4MOvATMXIJT
Q3DxrKjMiKRuv9ZmO06QC6ak/OHK0MlUnWehoBqQJsOhzcePpUc/qmhhv5e4QY4wObGvusv9puuz
UxJxgdyLcYgClHXU57yxxyMBguY+sX/HuC5m9EuAqOVpdOTbKCA1QNVJLigUDfmJ7oEglJ3OsfPO
zQVcakvrHs49HX4sIvqOvu5QV2GnART5Y9ijrwEBuh1DaBL040mzIKnTRVu6BM29tvNe/K4briDQ
n80WvXhlII/d5oYPISyBX4FyuSGFJjrE8QT6sJdvoWju8GzfjSz87oi17Iyq74mS3Uj4JEsau/Pg
CAfmPC9NeA5werDgLV5aaz3IBSUd69CBujhgmmUzQQdtC3Whd+zo+/4L/BJab9f+NPuyuNreFH2h
apQfMVHlt8Kjw9Ibk/bD4Gd8KElrsX43kf9AXjpHJxFwr7sQuQFjy54ogLOTubeBzawAPznIHnik
vN+5V1Xfu4q7lA2s+k6yIc3YEqNJbup7u3bbfkxGjFhbexns+gbMzeXzKGR0UeX2ZidWfGJtFeEB
Y8saYuVOx2iI9v0aLYe8Mxd/alx0nRuYvnE93CHkJSMbZsOg8gJDhim7n8TvXs2k/DcagHh9Y5YH
OU//rC7DN0FA5YU2HracDZUTmxuBgbAXveu9ipLDJv9eu+I6kQY8mI6daDr0KkDJ81kLGLOEPwo6
k+83HuBXL+4YvkZUTq/CUAmLoTpY0gODw93ZVgPklNKjSIuyMMD2U9aUFp6tcrCBFPTOI0o7j/ph
qWGxW/kRcW9j+gZvD2jeg75stv7iIF+Q0++tlXVgsTzDefcewwrHEedlnqKdFFf419Nh0fWVgbPK
AqOtt3yj1ZXVeR/8iiL9DFA8+ekHvFYMl0Db6geFdW/awZEu10xO8uyE9mXgy8OFvF3OCMH2zhZT
8B7xNt+vkUX/OSSC+xJFq9v1EZAW7RXQQSmFPE5xSL8Ett+3vm7vVO/QdE1aeSewVrHK5zawbXnz
IlijX27FtiDg43ciO6x1VzYHj563hqfONsnOBIwEnQWNvCyr92XSy99Zcn0A+W3vyy3f0HMXdXfz
rKTNVAFgrsIvGfKsXAeU88U/9bZ3xPFy0C1DYTriNyFMu42XCuvPpe35uNJ9bbbM7id6GqLWW26e
265JXsuAVrEREn3s6SfCE7E3n/HMlzXjp+3NdOcsK6rhHpxnCZOa+UyYOXMKEVp7W8xugTDiItRb
xACCWTIx45UqdqozYVfffOpcn/cE0EonBa4w4mpJcNlANbBaut4yrZcyxOi2hWN8uHmkbA7zeVCl
d6jRdAfz5SinSJ78efq2qJ56mMqtAgTueuNPxffKtqUb722I3vI5GR3uooC059IwJ1XDGn0UugYa
8rPB7BD0Jz1GQIbO6D50GmdOJfqqO4xQiTx93LCSrflxDb0uDtJJwpDZDu40Uzh20aGZvVpm3bba
VJIyJWrPOgBpEPF97aopPFA1MXwW85jjevPdA8BymM7Ux8WHbaidbFJ5AG6jmG+egiPghy8O3QXx
rRavYCSwqYPOdPZ+RS1qBFEj1QlFgkEy/B1GtPSu5TWF3vHN6Uf0rgAhKRwehbQu9WRb+9rKt50/
+QywW+1nyTBsPGBqHhi8hz907Ij9pPloTlVL81IwyROSTAtUAoVz3UmP2BhcGSj3c3fhqygO5Ayi
Z2yt1r3aZmZGnFynQdHzS9gXBshg4+hSgTVlyRKC0AfCcdomm++T2Tr63jlJlnB5ruTs8evMenyP
oYfQJLGIwktn7Yf7fJyYnTSVvY8QoZsfjpXXuyUPmwMaPHYJAUAGYIiGr5VhWODzWsxUHqKfQFpP
2SSxkTAT+n+2IYpqnGURdwknGSkjobnkGFRusWajibz3snIopb9JRReXtzarl5aMW0zsFydg+80e
qJutSqHvphk0cruZBz37zfnWyUp5FOQNrDCBWCmOwfBit/G+1GY6e/1MQW1el7t8G7Znf1P5aZhF
8djnYvlmlfbOEi13jXYrHxqHqSPluvrXsUwBVkC5RBOX1bmzLOulqjzvaOF6piZRtAfVlvcq7pBH
HaQzxyZXg5Z2TNYb/3qghoPYesAqyxpU9GIHyEb2ZHm7wp7N6+Tp8KdlkawzYeud5zVEWlKFA/bV
kpe5ct9HLxnPDmAKisDMt7Db7k0wh1T3ba442vX07KmZY15u3p1NWG7pZb9blgIvZeRTuDjH89n3
zakm7PEMIjnGFtGZx7KawnPVJHh1wxFzizWgVZ0ITFj3cpZohYpFxlOuIvjbPZ+Kd1Y0+R4n1nQi
/o8gR/wxs+oo3nl+lL9xV6zPIIn50AMKeJpW9wXjN84dmNzPQ+JGXHhyfWlzCxWZVid6WEJI0VYR
UqbmVcUusuBmx3W78Hm21qJgw1lG9/gVR0D765Zf3BH4R0tKih4FGoWOKpfVHT0F1r6DR/I6uuD8
SYiDTK1WQVQblzORWbH+oDxj/L41/JWAjgU8Sg6ru32gmvsBN9FTJ7kPi2SdXrFuixQ7S7JLKoLQ
rDVw3fA8cLLOpvLYvzkFMYk4h86d9mM4HcAbLr+kjddHsaw91XJgOMDqmQU6VzuSWNPvmhHjWsui
zySlVMfFZgTBmWbDsaJk0Eo2Hv6Nke9M7FScgGopgrDeGda6Zeb0/WyfmsYJxUelKfxxWSbTxTTO
D4YR+y7h539jt6EJkHT25xKylNwFhf4e9E0C4kkuzEhTWxwKrTkLy3LaW0upTw6b6FU54pIjtee4
XQrru8EwwKsLOnRuLXh12+YfZz1NF0ymWMl8X35bZoZfj86Q3+4m/hYg9k5si2nUGfJufR2L4MXY
hdgtYIUzYyJ5T/Ord1YAutM65CrRq5y1nikOFc0f+7r2PxAchrTBJJAKwyXfYS3APY4TmHaS6DgN
WDu7edlOoA7iDGqcC4yqH85UP99aLgL5qAtsHV7cOkcWdcl3U1TVQySCP1Ln/ZNXUQ1IkJ1rCHft
r3Fd1gMNXuJhxZac3Vh0+6gfydgtdkFfaWueVb58sIk6uq2VyYRbHWGqi1/G9HXKVcHgEqweRP8S
4DY4S0mSfu9AUOmh8BhxYOzJGXxGvt59vEwvi6XtVEwRkOZqwsTadAu/7PKjc4U+J11c3rEjjTPq
r7yzCZrxyZZ5Q1tDApu+nCLa7TpJbjVSzY7WUUbpJhqbFDuK9wtbo3XshFOATxy8oUkLDOa/WUVt
X00ThBdw+RzeHceCY+g7mctZ7vFuWY/1YK1nq7Ug97C+6jjgl/KNNUB/cFEasGOPwVkIedc5XXdl
z4jo3PmnCrTTQ1Wqe0Hz8y5W0J9Ky5yXadZP5HapqjR58R5z36jB48dtuRs3Z0T0hYL2bHKYrSnt
QJIr71odEaXP+J7uiAG8srbud3ktvuHKjg5lz6ujXP1gpC1PjZyOou/RIPzgWduKT3QZbNjdWUHN
ZBXy8RckwXJLm9CBjef1LrGNMErqA3/d/mSDMK+fRkVbe+QSMp7Y8Ufnyc4twGZJN+6QwAfnarMR
voRD3Rdn8F6O+9FAWt6iYLg58ovfXCzMTxkknFn2TWUivtztId7uoVK8Qx9hEtd3LEFIc8GVKNKe
wN3gBe0+DvCJdXPARdhgTcAo1bb2YzlwDT5ESZlNgRMx4riTsyO0j3netX+5RdUfctwCf4xH0AGv
kM5YavYPk124b7lM/EuEofQgMcfXVDpZwXM+QwpsaNCiegf+oV7XgSscdwFk81Wc6SN6HQPYgZgH
a/Paj+7Ix2ZznocAHuUcWRzA1ZBjkFg9WsSMv9QvFIjFLb0liql1IZ7QrBtWhEQhaeEBmlJk/+GJ
BMPw7nC+pTDFbZ0Ch+OSLktv380rCUOH4jpWzOUb+xd5aLnDgeL08mtFoyeQ9XJ4zykXvEdQSi6G
DOqLAVv1ctsYPbPfCS5uPU8XE7ThkrZ9KE8RuR7qHBL/eeVUexv4vcuUOE1z4rpKimRE/mhVrV/w
+3/OYd/8CMnokLWf1xhrZ3x7WTphnM+NcBy74qrnWOEnYlhZAgho1Du8O1RMpc46OvjFNtF9mbBC
e1vjmM8H42m8SWSbGsMYM3bMhnqo/Iv0CuvOGdvpgl1nxdnq5e+5bgFCeb2d2YMdMTjVzfq2yGg4
JjSe7ii+4PvDSmYHUJZIbUP1L+thAM5m3nehZ4qf9FXdDwNMTWj/et9XU8Kc0YTsmNKS44lfHebQ
uLDvHCTZB0s26t1ebF0j1thFvsOVWP6VemG42XGbZvdGz+RyxZThr4fOGxuDNcW1nGuXW7j95WRf
TSISxAf0tLC/8kHs+j2AqPEViO92gh+cswkK/EMhaLk4ANttH4ya+k9vdGmC5PzlyaS9yX2cGngy
SkQ0PVGNdYBD5z5EruT6b0dcDnmsCe8HHrXyu7IEwgDaC9XQFn3KWWtH6wUr1XGhrMLeL6Ne/tDs
VNovDRvHjP3l9iYaLJWqvu3W3TDJlG8fscC8rnbFByW097MpH2r8+eOavIyUhCU5SYJy698qEX0m
4ueWeOP9oqZTjJMLqD6f8GzR/pVnIyCvtrksJX6XmzG739gAo/Me8c1BTk7qi4ryMC3a/M7UqM9h
ETDzyiu/cBq0bpCFfvks3MkcatsMFMeRrJGUmsWAmfBr4W6p+6cAIMNO5zZrGIyI43CQmriFlto7
rdJ90Rr9axKkK60bOXWmOyOc6x9Uz1CyFnJUVDSsBRvqI7uKE6ylfdGVV2sd6TFK8N6CKeWrwJob
KfnsCqpzLeeId+xmYpsYzjGk772mjF4jpsB9XepH27rxIoB+gthas7VZM1+ND9AcH9Y82jhs5r8Q
DJ82Jomdy23+2UIpFqs8u0FNXiWIM0N5q4ppfx91cxLGjp4KFV8dmkugS44/HLv9BQ3lMTAuG8rw
IW+7KYuL6C8W2TGVIF9fGkiyz52x78dOf7UFVqORJylLErzJXnTswLLs6ZbHJwyP7kJ+o8OJfeuD
6Zl4MWxV1wowF7VttPPRHR9lSMLlfZHg8WKkQsLo1Zh5ICwOHWs/LLZ3bKsrDBOF90XNLZsUilT7
+rnz2L4IwQ02R48mgN/xQgLY2rkDfV0dbl9en5NZy6sjvHcvKUeaafwpugoeIUdufDlnCupTrXV1
Hyuh3vki4Cmj/4+IzcondPM1+sYS4nhNpsDfaRJ3fBWpqeGrbLxH5ldHsHY2qD6saRM3HYkwF+B3
HPvB52LDztdJ0pEWPdwUfc8HQeY/rbFz97f9RIrE/Sl9OnVuz6+dpNj9K0eBEZdmtBLmqY17GDmf
Uiz3OcKYZrGoQnUWvmKwA/wZ+o9RiwE0I0NSvvqNTeXgkMuwqxAceHhd5n6oijs0oqrbFaAA/0qe
p+n/WjpbV7GU1akcuUj9ILizglwH0fjxr50o/8TPwYdCYQY7xVsGFe3NTv4pHAy8JiE8URYnb0nK
Z5rKlhfAtQxPNuOEznTc21HqkCFv00pKdtATDoCFup0k/9HLwX3Eq+Bbuxyib3TUREfUS48yTsOK
Yo+R/ht757EkN5Jt23+544cyOACHmAYQIgVTkkySExgltJaOr38LWd2vMyKzM6ze+FrNikYCAThc
nLP32n2EjnXbmuOcbsdicrDTe2UyoESYm2sTZePXEhMGj9YcUYcAshHbmrdvbJ5/5v8K0/5HrFac
/+74uWqr78iCjww/z3/lb1ma8P6yLA4FaxwOQRIgr//tQxbmX9ZqKIY3uEqjvJXM829ZGhARFGzw
dh39WcyGsutfsjTL+MvSTRgc/1Gs/dvr9C9F2Hs+ZOzRL7RZDgBJlKNI38CHGQTKuCdjUyd6YCZO
hop6XYLO6BRfnNGNZxRgz5kO/5GA/X0ZQl6xFsEqxl14YnrOJwPxcGhxYk7E8GAbnf6ZQa7pm8Rq
2odwpskKWnu6GmQFOQou6DjTBfco6KburDQ/WRz9Ke7WooYqR4JpBcmUrGcceq5kSZZDnKm8uOIY
AbfbA6B1402oHFDNUMpGBzKnFZrUEekUyWna1yIU4nHKyRmDSTkPe3bcTRrEfHGPSYWeDGW+1IMQ
yTpLpcg034LQeOuSinGORH/sAn9+MAgMPYSLaG4trF+8nxdQac6NpcwrQWIcpbW29G6cxX20yk+R
/P5iTJ6VAr6+0MkbWGKO5BMtUL8BvKfq6oYZfEMNkk2yuQWAsXHn+bJvzyUmH8seGVNQH5HmMQO6
woCzv2r0Xvw+zrbDyK4SsLoqSh+RCwkxaV5th5A2uDUilDFk7/w9FR2Z7V+a60+IHX9fFR4DlDp0
h+AQT5hsDRG5oTfNRDiYg+eDHE62GdFFBPoVxl2TFcjKOoca4JQZC6xfWuOzQlCX87GcAW2ecGG4
Ffx0Bp8+ZDH6XBDLjx9AV5RyIpRXo1JZsW6PQyw/SNPg3EP0XmNukkpn66c6y7txo2iaA6vLiw9N
Aq32QAKDhyOtH/TrtbMXbsywVU8Ju4wH+jTDvTZUnrqsWyEga2ZRRccCxaPagxZW9Y49GSEPKV2j
Dx3//4M0avq+cWhzEDLHCRl6yklFNI78sc42+k4vWIQ2Js52xYk4VQ91NIrSR9hZdL5D52NXVTAR
N87I6YmWe5d+a1RGku37I3UdiS/miucnBk/PwI8EXVJ3TyyI0naiBVuftilqd6iR1jefVaipH/Vs
qDPYjufctdNrOYD9ydtBjO3pJ9eCGNLZUUpoEK3QnE5lD9Ha7Yb+2tTq5C7tdaJAHLbZHaEhN4TR
1VtK5O29pMp8QMZSIjiatAHvVFxdKhzAW6Q5bIMyzqRnxvTJRPH8VNhIEHzEMFoB7MfjCHrqjIGb
IGXwQdMeUniG6WyhI8WEWT/kFlXf7fvv4a2HQwoKAh7IuLYQrnl8SfLC66ZHrkHH2/EeME66v3E7
lhQo6pawVDjQM4cjPc4PhUL7jEKpUIKaRie+9GhFIn/UQnXRAK0BlE4QpKSWX4yfEo5WpU/8Rmfs
37/jk8VsfUYwEVeBJIptpp0TUOGixj4N6W3gYhseGrpKNOkkNNAzr+LVnCb5x0kOMSV9ImJcTgaN
GqvMzqEAsTW21G3PmXXrKfwp2tLf5QaaoppT4Jnp+xQbvP42vgmXKc1BeYHs7PhlwNQySRktSCHX
FWGxS8h+ey/ZkSP5gHH21aohqOINc+h80NnJx32n9J41BSHXx3/8mFceAad9pM0o6k9uxaJhxaai
0jZmVJGgOBT1juD2ZPf+VZ6BYiffJiQdC+QSu5RVon/8iwuZo2onLJj646hf5HZGHnY2reGZZgj7
AV8wwuxpzi84slnAGF3qxWNWxD+J4EhALuCs3wwujCZwZMbN+zf3xkhjMVthmLx+HXTG8b1BUsjM
2OwZaXkM2m/QtQu2ONE/vwqAaIMIJMH+kMXs+Cp11IIv9lqNWoXo75xqgtRdG+bT+7/lWJ7/vELx
dYO503W+GZg0x1dxXGrwC66xjUCmhkSzy/ZNL8jIakxgq1DkD6Y1UGYtnPDi/Suvb/DkDbPv1G1g
PBjfmOuPr2wkM2hPdDUbK+1cl6UwXkU4uq3dc5z0Aq1Ht6hT5fiCPhGP81RH57Bt4o3FxragfXLU
Av3JfRzfQod2iPP8uthMuNITrcyDNrXg1IFfe4CIkYOwQ0vVcXi6sJy6vcpSQZlX2FjLcqe/FPnE
yhqp0O/J0B7PzDTrl3T6gBhgbCF0gRffOhlmg6iSgaxHSCtOK24z2x7uo45thJ97CwK9XNTtma/u
rcHAOrhObGzdXi0zczknZmmKyGeeLTaga5Yra9KqH2Xk5b4QJpQU0zE/qM5VZ47Jb8yqGG3YaRgw
Dgyml+M34UUc/XFkRb45NGzFWlxvop7GwIsswguzzkYL1TXhmbnsjasyAF3WCnpObFBPBv9sRC2d
lYE1TqdgoE9N9HUaC4SirTmRwi4FmmR/Hpdi//7QB/X46tW6loDqQNffXU+Axz+3ndtiGmzqNola
LDdICXXrDxgsmssItZzcRrZea9ueHdglBgZzvDSLQfujekX5eiqsJTo0o67/SYwwjVB4R0jwI4wf
HPNllNZB4qnlR1KYi3Eg4gpNo4xGEM1ODjhpy1EMGZPIXfejG62I225m03Og/r0Kn4xCWeAUlw4g
k2m31VWXqU7uFOFJB2Z8yivAWexPRJ6buPY0w7lx43zw9iKsYDQM5ZoE0mNUV4gLEFZuHEwXNNHn
QaLmKqbuDBXvBKT1PH+5lFdsl+/YosRyshyZlIAHqS98wmBzrkL8n9tU5CP6sBYgMl3MwU+LTA+S
MZ+uYVlUV56a9RtqQ9ZBZU114aqhvkhj07tpkAICvZg4YJ553W+8bcdwHFxQfFfG6UyuEOZ36Obo
M+Mx/5UynfmKdJtv71/ljfkUmxkrBTGggEFPd87o0GbF22fjRQc6GOnWFQHaQipNbk9akhtW6loA
srUDt8cMgEH8XJ7YG+viCol2PXxzBuvi+ucvjnv9lA2JUpT87VQTX4ShupXlGf1NrP3v57s3vlqO
UpJv1jKYq+TJDowDXKFzbqacUEt7Z5ElvxE6pXEvtIqdkgOYKFXU3kVl6cZeGgjH3GZO7kC0wxZJ
MgOlnWrLz3HFjJ3qi04lObYi+NS58N9/Ja/nUz5ykuZsvBNML/rJA1FI85KeSiYiM4c1oiSVqKz1
9KlG1HCD/FRcqCh9mnvdPrO2rnDak7UDlotYN+5c2XCf4wFfvIpSJ5i3ijuN9l4jD7kRydty9KoL
XUXy4C0amgIk6X9sjUZnEUXdZaqn001bYfaXZYzu+v0H8XpkcDsQ2FjF1u358+2+uB2F1M7QC/Rb
pob9oqigQBSK1Kb3ryLeeN4MfQkVj4duMb0eD8C4M+rJmSbwIzE+GzObOqweao45547GvgDRejdx
4P+6CB1JcptOpMHXhQq6RK+sXa6b5Ralg1f4XSqJTpzT+IfhLM6+bLB2D4XlnvlkX+8/YPg+Hz2h
Dhp8uMf3O9FHqPqe8sA0VT+stEIjRzZLTyL9nPVnHs7rr8aiyqevhzmDwLBTfmhUWJUmFM9mCVP3
doDDmmAGMD81Src/Jdic/Vwq+8eZN7I+8eM9DOD+dTIgLAD1+qsdVkHZrSXtb0NX7JNjhc1ODyWz
swFuw89VtuB6KcCuaxypMpK4rJUG4MJYz2akU4m06zPA87ceOSdoip2UF/g6TlZe4sjAA3Ka2sxV
h4etmSlCafXU0k0gC/rMfuqtAQntmbhigzrQSms+fsFmbFMX8HjoRqmZD9hhAKmY6dyw24Da72WH
ytDMLAAB700H2CCS6K0CpSeIeZc4M92QOL7gkCeoQpZ4/uLlEZX/3I57FG2kmSW7fiGZFXGnHZ+L
GX/jY7LWkcJBh2A5fsbxvcP4E042cO/OKKZ7wMKo81zlbap8bPdVa+WktQ0pTRUD3cD7w+b1UsZc
QZnjuWTOgzu5dCoWrBAUgDnBmaA9DLZgn/u06FOS/sZEu+9RSly3aSTlb92clo/zKNI2eP8e3jiB
chOWSVmW4iWEwXVov5yzZBbOkDq4CatMPsJTRjZUR86mneUnOA3dYVxoaye62W+HRRu/0FJPgAkK
lX5qJlwAqfTYnIU18vz37+yNpyMFL4QPa63gy5NBhXpAz+0IAiMol+XrMPWpvesqQ3xIRq1b9lNN
CMkq4BkvQhDhCcA7yJ2f3r+HNyZ03utauQadCx/05DNSZBh5nYMIbgktLGtiKgMAJefOI298rLbB
6dR1hGRjcTpnlS6icLdi9pgQaOP3Avvks810YGkg/TuzWL95MSotVBygP9jWyU6yLGyPsC6Jxhjt
BMLF1P0OR/UL6h7x+R8/PAqcPDW4AqzRpzSAjGxZKaL1yyrD5iIuh3GLiSs5U3w+QW2vW2MLVZUh
SeSkucDB7HgAO4AIaf2tU51nJxDQ8Ahgae7MiySpum82uXDGhZMZXqBykRNLCHp7E2nRL2MaBuwl
fY4fSlBPAx36p0gimKs66njEd1iXEIUbpGQpR88f//nDod5hchx04IOfZk9TVZT49EfMIUiKt4jr
1UbptXV4/yrryzxZl1aeNMVNQ9iv8z5o6VP2iLiKBs3E75hR94nRiU9mFTvX7GPP5YeepoI/vwyK
ZrwGWmD4QU6W+ibOtI7NsIb9luppPTfak2HEYFOWbthHLYC0BNPXNf3AzI/wfwd9Ni/pJplMgzyI
ZLkYJom6Dwvowe7caNe4oKI8jscXlWZeWx4Qpuu07/4VD/FfN9tvfOc2PWWghIxVghBOxpCxkM1Z
O6GGEC5rOJa2yUFT+rmQmTevQrWPb50mqamve5cXU23ct9ogc8621dLJy5Z8SSSvbb99/52/9YFL
AcqJtZ/v+3RBW6IssaaQ3VZXgXBrZ7s2Id2YaZCLQiT/H7MJDm7B+KLDZ5+29ohE14s2V9qmjov4
OsGqfFF11JKsKvLObPbfenp84mD1mVBYGE7eUWdmzVQ2DK1FYpYuRdtdoEm27t9/em/sH+FVutBE
OF+uzZnjd5TFymlHDAlkLIJ8Yqvf7qplVVp3DyCBAtwFzZn39fp30Zvhc3GRThic9E5GheyStjYB
bvoRB1pSPef6VqJQPXOcfD0qALibiL3hs6yH1nW1fTH2hCgFFQ5WsnHQ852uOSEyvUU4W3x/0f79
Z/jWL/LoTDLrMw9wFDq+1oBmDJsS18ILogeNCzg2alCrvX+VN3adVPDQsJv2OtgNuf7kFz8JI6RC
IlmiCho77WebQ3SaRRFdLnYzHYbUwqeX5u2DnkWYlYq4uZKpwq2hIfkCt7Um7dpNINrhZzaV3uMM
IfWDZSzp504vQ+/MVu+Nx28bHk15gobWBsfJVi8fKzOBbcJH2ccU1LWKzorTT0DNzND4+v6DeT2E
qRYgaiXiiR25ezoHQ7ujJiKokHQ64kuzpNOnNBududniJo+0NnpMkBfLMz/xjZ3k8XVPfqMH4GOu
KgYy3oFwK1vze1rXaLtEugSOW8iPuWna+9RatAsHF9ytN2bfsU0t0JBhb+/GvkD4kE3n8tBZ5xgI
x6sgN7a2ljihIH04zfYqbEVL2VsAmRAhVt8Tw0cAqF4vGPDJ6ZLp41KOcIsNIId/3I7v0W+T0E4D
p+3T+l7WpOz5bavpNyVua7lL46HhfECa3iNtPts68OIRLSVRBAhNtgo0gzMjlhvHyF65MR4QHXK9
lF/piyDihRaAuXHrMCVTzs2gJKQ4AbPL0cM1FdDOMsgpwUFWIShcxKqCxE/vU+LSf3f4XB8Gj3OV
v0wTJi0PnsmmjIBMjJVIuqt+kMhnaSjBzEHOOqO+jlwAl83E8L7OHSqerLVr47avjBK3OvEpT6ad
QmXwWuEkkL0WJJykmtQY5lPo5eQjamgcl2z6ORsNX7KL0KTlL3ryGnFLT14hBHf2TGD17lGpTL9b
PUdX0s19o66JtB66bdQC0wWnE6bDVh9Q5m70qlNPks3CQ4jrezPNSFD3Zmz1WGCXyqr9vjMNhdNl
9O7xrCX5Nm7Q0/vdyJ6fZGFH+m7NYXqj9+NigkU3zK9OU1q/uo6k7mCWo3UZhSOeklyO4578ZWKa
Bd75DTXClq1H52TOJsTC8LMxh/rJ7m1SZlqQvXFNTOjQzRwFCeshcXYyO88XhekU8A/TmO5U2vaQ
CpEQeBshQvdhiun9cF6K62mfuLE1+loSx0Qdt0n+UKB9/tIh1Pgyq+LebIb0ok1s5GkujPDfTWeI
n5A3UF172nK35GmV+Srt5S93mmcyuzMSsW5qOgpFUBo6ybKWNlbdJabZ1iWI3i5okEfYJmHSgLLL
nU58LvMWe3lbOowdJ6292a/CrBYf+mTKoECNEqWPahFftyKJpkOGR/3eFqH2XW9thVZDuNpTnyj3
Z1q31oJjIoof4QjR9VZz1y4+GFnL9q1scr6p0oXYqXnVcufY5T4sNNiuE+itcov5tfiCnDgxgyxM
y9F3iL8RG0Y6Ws5R2uGjwslo4CCCLDrZdkVGLuk9N6NKcjioxXSD56X/kbWqSi+cSaQXBCmAfCpn
m/EpRPdYpSlGyKZNEmB/ak3JycxZXMG2akHa2oORb2qzquOdjX3F3sawddIt+eQ0k8sQvN4GX3wM
n7QnsimYmjr8bs0LrnNwGwMUfELOIp/xV2D9qWM4ZnMGrt9Z5KMkkLz3l9JpqabieosCawafvk+H
dPxVdimKkabD1YuFGHN9BWU1gfrf159zmC5VkMMraDYajcofg5Mh863LpB38OrJwDHSFadn7mU4Q
3NrJK9vtbCequEr0pq4wtBNffdBGma3foTKfsrYDJVIIZV6pkM76KhYb/2TCKT8KvJzOZjDkNPhO
363BEp7jBMBYpxizVJH8rkBVQPvTtfALLvTqulRuOiGVCr1velWOIEncnClioeC9obo1kaFRaQ3w
Xo570te9objV8qIizI4y5EedDIkv2B+XjwNmlA6hRFlhx+2NPA7ifunhHEwYd8ZYdreLkCSUhos0
vpJ2EN4lzNoDsupkeKAgsNx7KoIaWiITIRCkWUy1R6LAih2ayhovG9dKSChVrWgAHJTeLSbX/Cfo
C4zIQHOnraxTy8YooU33S5vIH6R9d7eYqclwr61R/zEBS8Ei500oxFO9gbnUsVJB/06yPwPRBU8q
1WHWZlYX3aPmSlI+aNnZPl+x5BHXrg6lpVpsKzDoyzxMLiwkHx4aMv806RzIJdBjAzykw4ccN5kd
SGtsgJ9pA0pYPU1yjPJTg2cuqq2PwBKY9aAdpQ+628Q/OLJRRA9Dy/2Olil7StTQP1rGOC/QIkyj
pkhAaRMi2tg/6TEp0uv0UzCrM1G0+MSTTRTrC+PD1MI/1SzVU49cInu0zSX/wuTtude6xVEZEHFd
/eztMMP0MIDS3IwTXiAkXPknN2+WAgI4SsM7oBiy9xUKN+NWjBjfdpox6VBGdBO0SEqMlgLYRhdk
g5qkuDb7sL1uGMvXUzSvjp6oIQCrFVZS8skMpX5BPCn2WSRaMMqTajC+Uw8uG5Q2U3QVthm22QFl
NCuRZttB6iXips9b1qpegrs+GMrGlIObI7ulXx22AUoiNGFeg5l9JQ2tHr2SqTMYEul8GGANka/V
oILGzqGMCrw5avnNTAfpsWia8IE+aGjyo7Mu3sVuL6qt05rxJzAS8CJC1DttCsGa6Nz4MiJmg63K
qkNnSgMQN7hJbdA21zSBOx/W7yFyF+2mA1EX+zB87R9N7BQEhwijuRU1t78VQxwfZB9TUnMZMXhn
ZwGefInXuBaIr81DVgo3wQtiIYQfnbJBg9SYxNWPuRP+jJhgPy8c3H9ZEBT0QwWLkbajPRl3vW1U
KbJ3tNRbliWseyXdpcQvvRxRXddLDRnLIhd3X0yW+8Vw1l+j2SwcG/oWzt0sBL3YWQ9z/nfZxAbB
FI5+jcm+0oJa16rbSFlw3JNZ9voeyNQUHQYxel9Gwx2Si7Rp5w8uQ6DdlHFeeTd5KYqgMPqCEJdn
wVAnS+t2niolaWLWaPMi9G/Qpmt9sTdZtgxuEIp1KEfwjsAHWRpeKgciudhiacyH6zBxvF+ydaav
VDEJx1BETD56uKFh27RpDn8NAOt39oEYs4vJIyFwJKNl3Ag5md+xebFWxuzz8A4U8wpIcWZJrqbm
MtVi4SI4yEaSf2N3g3cLh75/qMM4vrGXJrqFye8ovPR8roYygTUUppgf4AphfYMaZ2W+O6Jj9FPV
qW9s+Nx6QziAkUKFmFgkdJFkRKw2s9J9tibdfYSz6mvW6Bmz1KJAHGSD7dzkXYzdA4o63exYDwbI
+H/Szta+DwY9TX1RMTYDrTETX7Bohhu9jHAHkggy7kxTiYNM26kHdwfCb98aWKQcetPNg93hPwpk
b4D44PuI10DBKKz8SjITbbJIc79OKovzyzqFn3aVW9Y4btxkUOmVU8QtOhX8N3C54zzNLjJQnB+G
sqiA4TnNIIHAUDKDijVE7Qc5NGHD+lZkyPtl7plBMzRlvwcWNZDHQiBSfTm7aWZQB0zbaKeFukwx
Y2M2yjKwJxtPG+ZPoLzSxyoxvHnb0k+AUd9ploQnXbb4y82MPdAiR8jWGJiZhnovyrYz6bkqGEYv
e0IRZWHW9yr9syyc6KOs5sK4hPEWX1YzDmMySuti12ceKvCeoXLXOlkMPjd00wMJaFN66Y7D9AHT
IjlQ+YyUYINig1yfaVmdIuPs5MO2sztnlaA1HoqZZJkPANzYopkeKfAbJTXnOpt17DD4DwvnOger
xxxoLQP7lVjzQDpMnfcgCmdyd1gvw1/j2EfObpnzKIcgLI3yYAwSHXNZufGf0UlD7o3dyYccIiGZ
KcayXhwhAyAy1/jJcjl/5mOSs28iEb+vzElSG6kLqD5xHF7URth+1WuvvEWbnYXbQp+afUXIA7oF
o6A/2dVihJvHbn7bDtD/A/oB3TVzCfAtWeuquG6XQYugAYfgD+p+xrSJNbPDk8QuYKMraSy7vFNO
t2tt8jMDAFYhmTbOkDElZRHQzLRQ7P7rsJx9oHMc6HFB50z7FsiWz2jlmxuJct08xIvS6g1hkbjT
AVNl9dbV83AMIjE2DSzRBpQDMgZs89JU/P3/Ey3Ae2CdRQxodlMbdoUNmUsjXmk6Lp1xrtf1+jBJ
ScNxCSfEuiAt56Rck4HEUKMxsQYoWaNC7n8NwDyoEccIpeCv8xygkTrZpP/o2qG9jPWxu8zrOfxt
23P8z6s6Ng13h2ReZ5WEnlSrFMouUjiJZGfMxPsanvtvJysh7ZQWDuT3ywqva8mcol0IszRCMMme
yjskFneoKT0/nKPYJh4Jt5y6tPtTaoYkv7gwvr9/vTdka9LGT2HTzn2W6J48aRNKT1ZblJEsmzYx
J72ShVJbPBCb+fwrjIvpIy53pkBRNJ8yza1vG+VZ20Ea46YBXwMKIfRqfLHaPO/By9Pcfv8O3yq0
2OjYKeciRxGnohwkmpiUuxq5csRdzmCFl40HvtPHm6rd9TWaC9ir6swIXN/pSTWDqgI6Lh3iKkXX
k0qeE7E68kVxVbMarrSZrKsN2RNekFbQKDsHi17imtgUCS/JztTcXl+bwb/qVB1dmqDoT2qwBkyy
zAX/47dLqi6rbHIP3Vh0Xzuj/M42OLyDYAg6XMOw+k8ftbNqfUw6ZDS16Qse1/rmRPPMapJsZLRp
wN5pkpigh812oegZb0qVf6EZnp550q9HPNJXFDi0ZhGmks95fFGtFV6+LM8a4NS8xMTCyWBh81PJ
JL7mD/L9+z/yjRHPxOIxs5DN6JpUWU4uqEO0bWqkkB3Qjx1Yp3wbWWEO+pY9JmuaHYoAWCkrpcv5
2+JAAuJzg5QzfvD0piTAbdAvxTygTQJFG/uTYbErfv8m33goLIPMgIhPqPqfavqmdHTr2JjJQR1r
e0UftDu9uo5Tc6c34tf711rf6vFQR35trQMdqQsi4bXQ/KLCO2l6XsylgwRqrCqoGk6rHVKLPMet
GTvS8HvPip6GZdYiikc6zlPyo0r3TH3+tdGG8g3+DxqYAt09Tpvju0BbJ4leXNUNoQKCUhkLISZt
nFiPhWinB61pxLc5HJc8gJKqWYEyDTZWeCvcX5qm4/F9/6G8UWd1YaPSKnBNBzHzsxXzxVNJTFer
ny0LY9oaWwLgLSxAbDBIuXPvcfBT1C7ieg+s1d2kzaKCfDCbXQOg4NCm6UiWChzdoe7C4P0bez0y
1vui5YQICkfLqca6NWaPMCZGRgopOJgXJA0O6Q3bCMb1IYdpdOZBvJ6MkLTSZ8AxgryVZurxe+m1
UW8YiPTKy8l9UrSnNknfd5CmvfVIECl214QuILWRrjGdufj6jx8PTX4hExFdFaZEGm3HF7eHNDXr
UCFthTCybxsosz1HtDNj741HysjjI8AUg1XylbLOttNFrFLD2FqsjxkS6jsy0MWuK5fuws2hRp75
Wa/7FKwoNMD4UFAo08I5/lkZdQlNkyxpQwN+CXiNS3BS6UDTQGT2/nB541IOPTYcnquHTTdPpvQR
2oroLZw3CGuXYIHHuZ1Ry2zIL5rPTayvJxKuwGBhf0tPmh92/LMiB6/ZGOss0nNcXNlDWRPiWJAd
Re6l+yEmPG3aEAxDnqCn6YdpMf4YkHYDRJW6X/cUjIFEVJdWi6iyGbRlS4km3NmDVWPJyJwJLNwY
n7nnNx8PpC0UvwhNaa8e3/LozWg/I74milXpbzpG45WoJmCb+rJcvP8mXs8oNKN51yTeM9U57CRP
roU/jpC7MvZpTusFLDTYVEFfNfMvLOllhz1tzL+WIEHby3S2IrpIRhKP3xsjzvptu7TknrgFKrDA
pGVh3NexF3lndh7PgoijDw6ZBMnTZNywAcWudXKPZq93Ya4vsb/QDlRPEWFrwp+wb3h+TrkafoA2
qnxvizKe9v1seOoTAqIOiXDmhMHsSB0+42CTb4Iuxto1dVPh8qsbMjzdvEI8TudHu4lI6mx3IEpJ
7WysMDE2BoYkmH4DwUyXhTTbD0ORdNkW7tm87SI9ni+0IdTpOWjZrG468NDGmQ/leZk7+emYg9ae
N0+A2K6TuSYMC46rVciui23dHmIE2TC57mbfqD2YVbC4Q5GSSIR9LsiUldc71tSJOCvsjB8w9szq
uknAC0FusJ3HbnBS81tOf+ERWI366Tgp1cLUs5bKt3te/Ybd1/AtLSqYiPpoKYhQc0JyElDZ+PH9
gfdqEqVgyZHC45vkP8JDjsddQ9Rsxn4z9jWdg57XSsevWzWd0UK+3lahGeB8ZEq2zewi7ZOhw5Ny
wdb1CEGHsL4m9Nab912pujjIITHtk8XVlk+qJd3QB5FXHFo37QagOXUFspqOJgnL0tOCaO5xYlPp
CKE6uHO6nFEyvX4amN4QyNKnNDwp5frnL9Z1m9q2mGnj+XRu5jX5i/YWB7ztP33mfOhMgy6urvVL
OhlM1ERkysdKESl2IorgCAZ8SIdJfWbUrg/1eNCiCnFwRjODkVFin8xfBFi6RlfYiQ8cOA5kYhMJ
S6Vkq4q+rPZpNNtXYytMRMiz1V22Msnk7v1f+mp/gE2A54klG/GT/krUM+nlaDYLd2ABR911ll5t
HJxm13RnyYkrzH7egmEhIIS+4N37l361bnNpDxkU5yQUsfTgj1/lTKt90BONfurULP6E8+RD0lTh
A5OOuJ/DrDhzPHpj6KynUGe1T4E4cE8eNhErOnJaii19nekXc279Alvknnmjz0q641e6mrY5Ca3e
zHVHfvyrSMETfa7G1E/sQj5lbou7PPbWyn7LriHepl0WZUGnxbhtaPyW43bBOqpqlGATtSUEGJU5
3lZJN/zULAHWigQ998oZrGo40FnIn1CTzD9CLR6YB6qOqnpnTMsD+jXjJnec3tkZU+IMm3mpzI7M
FLIe51p42pbAtxFOLN+UzccDqhqnU1dQbZNONdxWqoaxQHqaTo+/1DTyLUQa/nZzsxkPuGbsaFdM
s+lt6cOGuHhRCedBpiEKCHqr6JcthecCEugad75joZ/7DdIr+8kI8VUHbV0b95xJpupjRflHXc1G
tqAyn8e+2SK7njmmdHNOmnzdFyAFCTP+AuwIjilgcQnuLo4xmCY2dft9ny0eO4rFrG41gjn7YIT4
6gQdH8s9vBu4Qdi2658e9pfwEBtYYb7WtJov4Cj2YMfjeGn/ni3+F3jyPyui5L/zTrY/h++/qvZl
JPL6F/6mnWiO/ItFy2Nrzjl4nUaNf+NOmC//QkEo1voIR7TV4v//eCfir7WCgb4X9xJnJI9y0r9w
J5r8C26IRKeps8tHrP8PYCcnsihksEw63BUCOYNTA1u646+UHIwhBvmgbYm029Fh/mj2k98Wf0pp
HfIZv1C5H/LvZfk5d65dZ9wCsdxgQr1o4DDPjbGPjXbLnuHixeO7+3uWeImrOJ4R17tCB0weNOcY
FnpmkeO7yqs5dBtP87aD7tb+OGeAKrre23axOWwTGxH8+9d7nvL+M1lxwdUgttq0eBIUKk5lkOFi
peN6+tgmZB4gubJLWdwgTbAhPVNWhoBuWkDgp1IDgWfr5OvBRC+1R/Ahix6IsINYMaMGvhkW0Hi4
h2hWQJsECEFcYafdiybun0haINa4zFIXFz61zHrTzJbxBcAzMPdojJcnwtvlN21gydkjU4eIN7ru
lD6WnbeIbWHIBfpLldDvWn+JDeNz6AQaLQskqT3p7FaRuSfuJQsZbzMHyT0iCzL6h7Aj9pOqc77s
aohUct3FRHuNE6EMcm2AlgsnetiBLdVtYkxM+xLYb4lApZGNZDtbpk+RLEwsKlYs7PWQl4J7Hqfh
a2PZaxm9Iy8ajRItStqXeRfENSX/IMmsttiUcmaesr2wB7scRTQwY1FQ7UyhRRDGEVu29C3M+z/d
sMGW5IVd410SQ42pNykchwB3s6uyoIwmdduZADC2tqF4vJaZ1jE13rxCI0JDpUc6hB6BjiLp1D41
MLD7OvKiT8OC4cmfK9f+TMBcaflTPon+EEGDvRGaQR7p+6PpeDPzPJiw+7lIT1cJHxXp49GrkZyb
E7RjApWG6W3ruXdDKBacNMxGK7Uqn+uLXksRi+T5ANdTp1WkztzD8XZmvQfwFPiV6TtwWOE8e3wP
gOFqzNC22KJvQZiVJ2Bf10qzQcSDUxJqWWtTATlv1unlz47rnRN3P7vpXnxSK6gA5SLvB1gBk5g8
uYOlo/k9LJm+ndBrfxyyprtLSdUN1FC018M4lBcYdwBlisTDMJG41xqpeGSsAcVZ8hhwMIjIf7Tx
kZICGLMJd8SWFgfF6dHI0ew6Ufq6mIow/+BZ7XCL6aH99P7rP95e/esqVA9W7axDsf9kO8cp3EjT
IRGBYc7llUpI583DxTyzMz/BX6yXwTrLMBO4U2GJnDoZmlQHsBjyY+oqc++80UXsh9bstwDuPiyu
deMp7wtTsxXUK/28b7L4zCx9MsZe3cHJDyXLVF/SOSMxYxZ/HIuMXNTcI6oWBC9Ip/wpChU1RVXe
vv+AT76vV9c9WbNCBY0ZwZgIxniYLpfaXmHs1rcmbgbigOum3tVEkv1SJYG7fgHK/h/t1/9+8gYr
Bj0czBivSpdaqREVaGk03bMm2mGwDf04lsOdMxNA7SjzrGFw3SoffUq8apTA/5e2M9uNHEmz9Ks0
+p4F7kYC03NBpy9y7QpJsdwQiggF953G7en7Y2QVOpzSyCdrMAVUIbOyKsxJGo1m/3/OdzBF6pyS
+Dqevswcx3O6uLaKgqghCcMBjtiqlf4Uwcrc0KxOLsjFde/7SulvUEuNr0QAiE9UhNh8fnzr385t
uE0q/lmMq2xpflPN/jh1liqL8wQAxicJnYB7lP4PJsSj+49HWa5ndb28oRxrsYZgR1wfwQen1NDi
9RrRS2ryiNtlvijSUTxa0ex6U8kMR7aUBWcsZG+vjbKCjRN9qaJRYVym3R/XJslgS7OK6WxRxKNt
LNMtTfz+zBq0TM7TazOpnlEV0bC/sC9cbW3KMrRgiweqbwpERHTAaK73rIgIn7OvH9/G1S6K98TE
SKUj5AcmovOFP70gnHjssfDL+XPUo1Hg0PGsjIX0MF8DbAUd8rf6y8t7gZnnd/t1KQnTQjsdj8Yp
DVZQdH4Zl/Ue4WPGrnJIfDni9vj40laIA/xoWKGWagPliWVjvS49R8JuKrT69rZDIAlAVQMvDLTb
Kr8Tqlb3m9LWU7JPnLpfZH7mcNDVtix8euDVdJWLSiUuEqPr3RAiRN+mVYdSZYzFpHt40Pgmf/xz
Vw+dX8vOGqk5KBmBbfK35vzPqRV2poAfpm/jLBh9o5tKnybsuMNcHZ55Q1emquXOLIVZarTq0gfg
P06fgjbLWRbppG+lLdVvAyFFqAADq31qCulCbeYUTdkcCY+xj5G+0aEPHZOgw2SYNpCZVTqySxyn
b8ez+5IjMXYITAvIcc5Hw3wkGpw0QbtsdY7QwgoKVBZY5S7+9v1i24QXhL4cPbS1wypN3VGzihgM
32Q4VyQbOcdZb6ZL0YOx+nio1Vqz3C5WM/b2lM0ppa1tVmjX2rSx+TybXaTtSdme7605QPU3J027
1QD1PVp1Is+scLp+ugz8HhbG5fLhpvjDRuz0KSF5oVpX5cY2L+L2IUFcWGxSbAM7otHLeds1Gn5v
YA/jBZ43YHZdrmug64KoG1Eut4V96GY0+CiRZvsY0/ghWlAS1W41eS4J9XRjsnwGPbMuifMTxZ7W
NTxHp1s42qmWOIP/8W1cLZ6/rweiA6oS1k8qL8v1/jHDIeUP7YBjYauTB3jtysql9zxHZ0ZZVpA/
Fs+/RtEXYaBtcmz+vSf6Y5SgygdqJFggs67Iruxe2j9LO7FDLJFOdDSCnGA9a5ivCmm6j5IP05lP
xDvjL20PFEdER2PMWe08yI/Q2zKxWD3D4qppjMtKN4+RqG9qO37NpSmRIYtn06h+fHx3Vyv5ct0w
UTEvIcKkl742x9aoZuJiUK1tXhn4YmfcbGqVDRu7r+Ntp6DU/ni8t9dJZRmjOzUGdwEBrmZnbta2
GxJYuQUFugRUGNmnJdQREL2q5qgFAMS7iq7skVwPtG1NUNcf/4BVG31ZxTj6827Qz2erJXTjdD4F
cWzGuqi5YjITPgmROw3BZBiBOOKSk8kxky7/RW0vonTgcwYueMhQROOB9H2qY9sazizhbyc4tRtK
pr97kIa+bkA2EVs0pTHM7ULB2zh18cuYnXPCld+X9T8TnE0e7DQqMfRwkU7xr9VlCyDlbVG5xM+m
STB7pJBbP6oWvjSomkKYu5zF/S4u4E96WUfN3G9T1F57qtfRL3ussq8IUzBHCIDkIBxyVGBov0V7
SfRs3O6MhExASjilRuJBNGefW5S0+SFMnQQheJmqWPepiCq7Mw/z9N79viqMfTxGoE4sdutSsIuA
FNuCSSMky3dtqLORTewl3Ci3f8zjPKrerGXKN/pyxFUqfS33XZmMGGbmmLbZXOkbysbWveko6dPH
P+30w8wvQ+pguhRblh8HH2V1SHUVGs5T2gjfEXHt951jEGhECefeCTXr+W+ORYMBaYiJZoei2xur
rZRDDTRTF77gy+w3TkiCcDfXm1GQvPB3h+KwgCKIQzjdLP7Q07fHxRs1zchoSVyyDNSlBPRSuemJ
k8zONS9W53xu4XIwoYIJc4h2K9bU07EQu+NwqBhLLaqbmV/FgiTJtso18cNFc791DGpIZT/LnYpw
+hgRpIACHzeFIROYrGlonjkfvnmoy/adjzpf1uXUtO5v6F0Dr60VC0LMnHathnmxtgf7wmnwkfzd
G3061LKQ/vFBEmaj6gUYUD+OymY7UdXYiCVVJu3m8MwCdLpRWe4zBUqNdYGjPjZNY7Wv050kJ8DN
sf2ZaPC7Xm2m51KEysM8Ts59D/bCJwPPOPPBWzX7/zkqX1xmrgqRef3Fw584RW6fEIgUDuITSmwF
0aKZXLhzqx9IUXBQdpetZ0RTubXjNrpiTQdOb8fNz15r0Hr2rkVia0amxN++8xxrIBotZWLkXqtP
FP2WJCVsVpC2OLo7sKyzPzZy2GHGPNcEfWc+UYrnxqN7EEDxVovyUIalOeS2IE+kVAG+tfY1skOy
d8jPOLMevVkpIQMxaVmWlu8MxaPT+UTcDkIDYrH8vLXFxspYkdVwOrc8nBZufj9UxFDAzdnwwtxY
j2LDm6pMkKF+hD492emJZn012rAgKightajXXXlrl8V86fRBe2Yar77sfw0O0JCbCZpOtdbdzjYE
aBSFEnOZbUjcO9Sdw7Q2b+08AHKYR+4+BFXwTFkDN7Coswt2/vELgXEouj+eQqe7nH/+Ep1GA6ey
peG/PPc/Xl4cEbgvUAxSp56y65bkiR+tXY835MK0BxDdJOiVevUkBpXc1lYWZzr477zQkOUWdC01
h+WTfzo8/Ao16VLF9olqHi9zRTWeR1MGu0R2j+z85c5KZfTl37jkBdULpIYe8PpLbBf2pECFFf5I
mN+G2Dhqdhx+L6rIUb7zeZ0uZ1PLn4d2GvdJbo+PHw//3ptE6Qj6OcetZfqdXrKEHJ+4Yy3IS9Zq
HFSGRAOcBtcdupmfHw+1or398+n+MdZqaVbhyeFbnYXfW3njybCzjpgQjH2oyPpysqPmgKvXoBo/
9/eWGIIbNRzTr7Cw7GsJLWD78c95/8qXdxuagqAvcHrlkzmFMh6Yayo5sX5Xs46qYfmLzdD4/zjS
alqBsSuKVGGkAu8Bol/d3BYayVJkQ57jkr//LqPJ+ddVrfYZmaoFfZa1wtcqe7idCWTZYlzWbyNw
CiTrJVunwdaZ1QJZchsb/XUzDLsMsIz/b9zd5cRAbXJRcCx3/483WVKoNPkcCN/op4bWPskB+tAZ
u1GLz+ka3nuQBspyNnJLCXjNYI6CdiLPmuXLiEZznzWdtdNrHIQZ5Z3Dx1d1eur7awZzZ9GMmqB4
6VucXpWbVY5ij2xOh4L2ohnZxTdXbeQlhK58N0McOSN9Wj4uJ4cPPj58e1gQ0eSS6bCaOTjsOCAs
4YdarYmNpCsFWEo/h5R6b9VFEc4iQO0OdPFqFMQR5C5qjAKvoD3WAx5II6JWp6goFpoiBbTbxcZ1
bhrFjYH16cyi/96q++fwqyk7Gq2A2bIs+hZ1e1x0zg5ZWb6PBkvdpOyXNxSKkv3HT/LdO4synT6/
Q811XdC2egJ1FV4DnqQJWscssouJ3cuZUd6dmlBS2Pay8afiezpflDjLK1NwaXjwnL1TjNZeDaUn
BO6qj6/n3cWVd4oCAdVyCo6rodKG/UnKOcdP3YwZotTUQey4Gw9ZKv2CMLftqPflbjYPXSqrL7Ul
5hea6UCSKuq5Z7YU774nv8VjsGrokKze/spsRNe03N2k54yJibK+NnPDvW4To/ZBwcmLj6/+3af5
x3irE48aLZ7hkPHSyK02dReans54Z+7xe6NQGoSS5MAh54N/+jQJ41RKQ2VtJckzf9Ag+/nKEKn/
xrX8Ocrq3nXFAOZprnjnYSmCBi7Frq3mePvxHXvvnWejDpGY6hnH4NW1tJgqtULhnY/JijhOArc9
edrJ8LWfaJ9BR4lrqnecmT3R1Jq2z/RenvkJy4WsFjeaLYgLIY3xF+tDYebiAu/zwvHHIZSXMpLz
LgBAtinooj9/fLXvLDFEvKDn+U01etN7J22uUUegPT4s7eJrnzUjlgtCqNuy+tbwCdtlZaDuPh7z
ndnCmLj7INYvh8PlN/3xBWyJBFLI/HIAGdQEuCSJdlSxtp15094dRWc60iEDgLb+IonenuepIZ5O
tkUBg7P8ZdRGdmbiv3v7kAws4vuld7VaW7LWkBPCbM7UBoB9vgtOuiXcQnydhdRvqS+n90OiGWdG
fffSKL3BC6P2+QasxU7csKOeUWtqE9fUW83LNDrbydXfmYWWpXKYZpfCeX61dLT6HJNYobF0DGO6
T6VoPnfAdnYwmOarSum6x2Q25n0NqxiZ86Dv00pfAOQZUSFYh86VpN691YtXCX/QssasbnWvZWpp
IZX0Ke5CzxjiYtwZg17vM7KkWbrz4XoyyTo9c6/fWQ6QLP/PsMtd+mOyRnEkFDZNwremod3qVR+8
zkoltmnn1n4eghnyhEHm3uBY06YbnfjM+O/UrAyay4sGZGmQ8qae/oC4HcMuK0MH8M2YPvOBIwxO
a6zO8DKnFS9Obw0/Z8K5Jy/sVO0R+pH5AkAo6snRnfNyW81WiF0zF3RjPn6PV4DK35s+kqGwLABE
Y4u0/ph1dhcBpqECwP4V4YiEfejpSMlvOC2T3psBER+luU/aDoKATnZkbcnJa6Q9Pc6Dab62TfBV
iCzYKElsXtSoP3dq7CS3sQ1vz4ucoD9TInrvxaFFtyi3dXWRKJzeS9JdFSKKLcdH7WJsbKJFLggl
ts+sPO/NVMCUC3WX7ib4wNNR6qio6XgmPLGFY1/FA0geVwQw+41w3BNkr4PEK5XZOjPu288GDiDY
8UioKCSyMz4dl3DGJBEupwhHw+cUIe7ZNiLKdklXhf7Hj/5tVWahCNJYQpjECWP95IekUqSL4M1X
hyK/aweppaB3ekKuIzQo+RawV3IlO1Xk30Takzj58fDG8rKffiGZcgB0SaNbdPDrxX2oCFrMnTCA
LxFIc5PGdfqaKrgBfdSG5k2S6S5mYanaV1ZSjNiauuETBiBapa3RAhIzSXG2t64qc8c3sfwOnq7k
BOe2djU1m8DqknCv1r35grC/WvAiQdDt+ELqNw4pdomni7jB/yfU5oGtuX7P8qm/tOi55402Z1hc
86JtTK/M6/G26JL2XLrT24kM+55iEMItpiuF6tNH7dJl1skiZW224mHbliJ5aKhy/u26JaMsugze
FT5a631IJa3YCt2U2lsj6eoUs7uz5v411fNzEMf35pPO1bC8LX3ZdekW23vltpKR0KxWF/h49CdV
zsbOqBpr9pRR1r/0qdsOimWcEUi9UzXmIh1KakAPmNG///kfC7zepWYOKo+h1UaDIj5W7Zbvarw3
1El8CYawht0NvzJ0gED0MZ/Chl71JYuatoX9AGclDUDpBcP9x3P8nXPLcrzllLAot/iLVQGqay2+
cVlPAYoAD4O2U6t/spGDPtIHMm9GvIw52ggt+zGFBh6opnMQT84OLyFmQOhEm9yW09+uA/KbICRw
FF48omtNFfDACOb3JHxmZXmTJQB4pOznn5pZlv5Yz3Pm1Xl4TkHz3sK2JE/S1KQBxsbndLY3esRL
aFpsyWeo/qFuFTvOUT+1UXPOLKErrQ6ftCWWgpRPIj351gKaXA0VaK3rUun0a9XJjg56Za8yxvCB
5UZexU6cSE+JBv1b1rU5qeiW3JfQvKgF18mDPufVD6c2o594I9Q7GxRyCePFjM8svm+2JMtvZGIg
h+Jd0db1uSAMlahCQOeDohnvpNUoP4ImCF7a1J47sofjSN1XdjT+kvy0L5M+t/uPp+ab1Wf1A1Zb
sWYonMgyIQ9KmSE3j9ynuY/OVSHfLAnLIBzA2FgDEEevcfokkg47F5RKxU8c5YpW3jElSHdD+OFV
Y/WXnWk9WG1zZn+wPN2Tz8oyJipYzlzUlfir0zGH2qwiW4kVH3QSBD2iH0OWPRsSIFyZuAiVLx/f
yJUw9p/TDcMau2xOYbA2Tge0cF2oAmStL1QZ+KEMLR9m5rggoMzm1wjD6zuwOQtxH86jqUZHaOfn
Du9v3q7lotkwLHoNIqPWZ5iReRaFFiysGJWsF7Hg0QElg1VWsvr08fW+O3H+GGq1/6LHGSKYYeIU
xWgeExE9zLmWHT4e5L2H6NDj5d+/BX6rQSZh9mOoJIqvQ+gLtsVcwWlzakcF49iqn0eU7r8+HvHN
ho/TLHcJx/4il8TOcPoUlXaaUGHVLtWkoL3UnGy6Fq3I7rORBFVvlkm2K2YrP7MMnBt1tVSlAfFS
2dS4fk9UzM5CYPRLr0PI4q3b+8K2qitlaoMzn8u3T5CvC6LAxSBkoZFY3dw6nWdgP3rgm0ksLk3y
kK40LczOVHrevvuMgjaFLQ6Zy4xzekMJd7ecWe8DP3O1yXOjHt19ZNKxjQeQaohs83Cfp9M0eGWS
xWfmz9sTF+wJBzMthBU0NGwxT0dPFbaMWWkF/uTqyU27HLM2IHrqR9tor/Q61zZFVlcX2GzFJ1Gn
7gtHNHVn08s/Tg54frN2su3HM+y9G8JWD5MVboBFLHn6k6rYioGy1YGfNK6D0q9MD5Bl7WfiwLtg
sYFa13VhDwtLFej8x2MjjOBPXy+LSygUq8Rvqv/qoQ9aPmHR6MNtZHTOZbio2jbhWM5ym4hKVTn9
s/spSXO6TUKNCGdOpyNWkXjIVF483Salx1Gaxkut2rb2haxiA6OMmn3max99pgF7VwaEM3sVzR9z
G7VRY3lRahRA44Kypq1cKlOMWbE0v0RSujBLjZIMSbdsm7taDQzTKxRtuDetXr2VRkMMYYKnUG5S
yheAEVslS/26dXrbo22GXlrmBqKkCpur6uVNb/zEbTH+KlDfX7lz2rpb2C9LrJNVwPyjy0udfZzN
T0Y1lc8NEpgldWiqny0SuEi1F2NBkKRbuF5NXqnrFcFMM2sqRJZtCgTvP+ZuBLpp2Z3SER5T2TFG
l9Icj0LtewLgg2aKNhAQKiyTeF8OLiG11gaXK3TVyK5kSOyZPiFjV5v6O4iLMPTtelYvkKrIzyMi
6WTbVQY4WrtyyuheGXTCmYDROWA1pibtt/VQN8WGWpLTQz0DWaLWoYsGo5AN1LhqzhuhP2n0ijgY
Ca4vr30HuUA9bKy8Cp7i0KDFEZMZ+qhFIWaevRRdltMYXFJ3yMSqIzxR+ZBttSh1DTC6AvyfZUut
8cIsolOi1Kp46cYo/db0NL82ierW2cbIAL9honEsdt0yHTovt0bO/TNQwXYDs3l87S1Dva9oSL9G
8HhAZdk5VtdMIfDKd3AwzM+tk4fDjuC9ID20tln33jyrHViDkcaQX2kKLulGOmzb6qntP2ltQSlH
yyhm+VVrcWrV01oA6zUa7LAA8Nr5yN4ZDD9F7gyqqjPpuu9GRqhsF3MtCBagPL8m0KreCKuP8ooZ
NndUWhqKpvAYWm9g66DskizomOpGb984oCPMTSbVRt9EpQWeuKKHU2Z2i7MpUqaftANEAlxHhA+1
wdrjaVEg7nrkjC0067GoOQEY6K4UK0+/TEXI9qBv9OyW7aVz30119QlRAhDduS4ryp16od1NVZ0g
jtahdS+zcuiv6qBs7d0gFI0/HzEBsYGwqlOPJ2fDyLZG9avOy/ZEpacHNKtT0dnMod1cxI2qkrNm
lWbjsz8av9Nw7l8Mt+UPohuIx1DJMfZixevnT1YQqp9ofOrfLOqCEJz6tCT/Q87NY5G1RAhSRO1N
VMEBCFRdxmroSaJvecUTJ37tjGA6Jj2lbq/N4uguMPWxOxpanh8Jb26LfctX3/FKKxobX42UAd3g
UCe0yUNE4DVdwvDKac3xQWkU8W3uU+vOakUXHeyEJEN2T6nl54ED64SEtPDaVJJ59LJCiB+DdEne
zblRYFwVW589tIFJ7pOX1IOjpp85UxePzNKTqtFKfyoM87XG1Zzd9YoRYoePEmU42KT7OkSAcXb3
hD6W8UXUpMXXWq+Kr1oQGs9YyCewmXXTp55oLfebkwBf9SY9qChdVGE2kh81BNTu4rQAxaxUId+4
zmJPBrx1PyQGaLgx1Q+tFSnYOF1jho50lGkWfx8nxGSelmbJl8hS48mLqrRhAbas5nveh9VjiFRe
23SO3X3B7m5rBwh8k1gWBiJUUplGT2po2096AiVlZzrJ2PrTEOfjV6pmxuj3o2ml2ymO9PsxDvpx
z0sBFdONDVX+iJs608mEQ1EN8BZW8GUcTkp3EZDyZuygmCbC09qRZrfbBl3p6VMglE2lIFDawkRO
4x0GKYAUajeqR2CeagbxuQkV6s6p+g3q+ywPk1nmGrhYpSMNUeOU4yV2r06+aGF5+CNUC82zYx0X
RaFaMK2dqhPf+rENn00rRPg1t1EQbKpeYjEjQ1JpfYISMvWiJD0QWDWkEgtouBj2TmInzgY7SCoP
WmYbz7rSy2BflXaTX7Sil5WnIndyPYRDBCqoQwjjUqpBHl/q9qjso6hVf+nNYig0RzWVVxlpdI3n
JOyoN7IlxOQp7ZS2uDN0+iD7Lpu7nvkS2vxTPKaJV/U07nwykIcvkiQPEuahSABrN8BvH4oKe9yT
gQk2/9mlyTD4lTPG0HTttrrUpDvsQzu2n9Tanb+Y7ECNLSsovPPYCOLPttHg6E0GrBE3aYd1aZua
RZHAJuCr42k6dmoUCS6NUVXCTG4MbVLx7VfS3QgRKS8kVLk5dRhKEz5YhoYgXT2Kgaq4480M6Th9
YGqDaAEBoB0S0od+NNA25YUhg/JFpVcCcchqZ5IE7CBk7XA7dzaOscz4CJSFAkids8pg7gYEPtYW
ESZqArwGXbq1JuA4cd5pz4oRkP4XxinrhMI+5MWJ3fDKjNOGyIA059Oump35SFaD8qVuzZ4juzFy
HlDa3ug3HVXSbpM0afTZACUPXTNtiyeSTSfdr8te+6XUffc6GPP0Fb/0wItXmwBjg4bUqqqYRO+5
swnhOVLU6nJuqCTvCqI5w30m4uzCAqdNdGpRmHcUUrJv+pJe3ViFPvoTAPfuyWiS+LorZgPAcznX
Ny3/q8CjOVvZW9jc6ffIAG26iZMitzYTYd3YkZ2kf9W1gY91qAb2VUJm/DdZNpJkKFUDVNRPHQZk
Byb2ZVe4bUdA1Fx3e7OCHbnRskJHZyLRK2/MPmL9XOIYmh3GG/PejIrxU0BOV7MXYN2qm342B8e3
B8qgbOOkK+gqMK89LCBlzZcUWbvHKaiI/AnLWLCxYRO9pF1RkMeR5EpLeKmiXiuiRBIt4CyRRRtm
YCDqZDwGOtkRg5G/GqAm4k0FCPk6M6IEoDxtG2uwcTfHTCG+NtSQ+n3Ulell5lS1syNeL/la8j52
m14qWewXTQUIMutM5YvTaryEoKfbl2aaSIboOcFbW1upnGNRGmXnkXCBu1JDPvdSjM5eJdgBDzu/
18tzXd8nZaO23/NRhOo2BukMV8XJA/oWo7s4UjkgWJucFN6Yj7+Yj0YylKqfzMpwSexRdIN2rEiJ
txDmQxYDlLetBThEUm2/ydOE7bFZ63xKBr3KcAT2JZ9vEnzLDg2sMkzYmoGEb40yHC+dxFGDfaIg
HNiKARSmx8o/pj7waLGt87LuNnYU1z/NfJS/HLVmR1SEdn7tYrWxvLDpkeFnU2Kr2KIchTz12CX5
Aa5aE7AhwoDtQV8HcarVVggGqFTSasPOl+XMpXmPv92yinY7Jdya5ZCln6ta/24LnB4kMMLQgOE/
lyLiWp2aN6g5sylSfDwpwGwJDYDUGzRldTlRRfICezKOBmkadEqM9NYR3XAH17v2xywOPsV2qVwo
rZihSIfiIZ9di8J0HFwWTW95Vt8b+1Jm3T4Bk7wZCkDYMAcQr89gRJO0JY2lqp8+Phq9U7/BX4qp
eQkfB06xts/Xcz8PQacG/qLb32uA0y5MbQYhXZnWte0Sr5hpQQK+Xo/MzYh166aVdnRGC/W2gIN5
ngP9gtPj5q4LxcCwh6YfM9c39azbgLCXD6w1bMeLqf77B/OToVbnUEXp6rpMqHS0hRIdolRrPylh
plHeyJt9Bq7dm6v60WR7/PnjO/1O3QGDzwImdgwXc9FyRP2jSm+Dsxroe7ucK0BDZilhZuRWFGeO
2e/eSeTMnLDRCb6JtJ9VaNdZAnEWh1j+mWgUB0QcDrY9VbezLp33ByMkD5n2kmK+KnK4fNHJRqd+
YyZj6TclTVJ2ng/uxLnp45v39vzOBKGY8a+RVjevzBtwdoKnRkNsPEQiKA/ONIImtATK3RDCI2CV
6PHjQZefv3rXKWuiHsBDysu+jgy25BBEFcni/oT5z590GG6xehNVV1pAQtfHYy3T7s1YWJBo44AN
5UpPZ0dDyEfXCoD8Qa2brxDyrcE3rM78VJLN7Gd9XDxGhQFKV87afiwt/fnj8d+ZnZROiaYyqVfT
EF2VcQfwtSnfDcU39EE81xm2RmHE/V/tuP8fyKL+telk8/of1y9V+x98yn++dKR8/a9lqB8l3+44
jLr/ffq37V9/H76W/kv3cvI326KD6nEvX5vp4bVlDf0XxWf5X/7f/sP/eP39pzxO1et//eePUhbd
8qeF/Kw/WUSLEfv/DC/yXrOXRrbr/8Nf8CJD/wdeTgqxFMnol9Hn/Re7SDf+oWGFQKeDgZbZuPhR
irLpov/6T8vmH1HNXFTtC/B04Wz8k11kaf9Ae061E5ccDjdEoH+HXkTL4nSWYqNaqHSMgoyfni0u
1tNZSvgeCYaBbsHg0VNzGzeZu9NQmO/BhIpD2FaON9tib5Ha6bO5cyAlhLf9UFMti4I5uyRziChr
s/hWL8ESmrsgI0siTJJJweMywgCr2OlhVXY92ar3RSinQ+6U2ScO/WKbDZwBor451myROYso0PFV
AoVGJSEGhKwPFC5he3SKhtVuHp8Ch6ZiNGN9CuwWCGRib9whtv0uSMaNmyXzburiShJOX81eLtis
RMLK78eZ6KU+r75WJnEQQRL5vWxTPwjb24J6jZUOpt8EkXql6XPt18R+cH5yoq3K/sOpq2pvGxUp
YohtLvM+qzcVGZm7kidE0l44XObx9HOIQCGXJAFxXHY3eTZc62oBsQUy/p6TnNgRoVgeyZAwLoxI
GruChMWD7eblJXMErhnBOOznMuWQBm180MtY2VCrkJdjKhGIpSKKdo5Z0NkbAup2jTErGzfS7U3f
1MmzBvnHU2fSgLK6tC9jpQq8lKOrj7lrvOiNGWJoP1+ZVix/ddI5dG48PxRhfzTtrt4QX0d51NGu
wBdbYH70K8Ap1DzyIIX71tTRFusSG/rUea0rPc+8QvQcCsuKWgtb9ac6NX+6adxcdqItd27T2Me5
CqoDR7YXS5kJDAr7jWGm+q4vSBtQ5rS+jYpG5WO5VNnwG3s2jLltpzV3o9EjHhPlNzpwh9EcCT/O
jMy9mGr2plGbiM0YCPcQz5zeskCCkSU1rC9jzpspEq+wzBZBaXwZN9o3N6qVbaXEPnVNUAazq/ME
c/b1kfI4hUl3lzhu801TMXKQqpEdoqEOLsPaqhIvCyKSJZx+r3b2S6KZvknSz6QpV+wrfDOr/TQl
7WzkOVpVezVEcGM1+4pC2jEs8s82DVomG8+CxFtzPiSN9kScZeLBmaIVTSThVC+MK/PQAwm5xcE+
oZ7S5kNg5PVWtbLithhjSflKNhavBd1tXk+zfe7GjEgkV5TqMYuH+jIeleap5/wB73kT8Grt084E
/1MFl03TEEjGrq+e68RLpL7vm4E7WGkbusHOgY6sAw0qNH4kSldwGNXJZYKCuTVVWe1MFYUgBalp
UbAr3ZWmjsaxtWqz9tymFlvcw+E2V0c/h3ZmqYQPo15BMmm2vBOt0cfXSWDY9zSkB5NJYv8c0unG
hTAlk3ZfxmBUC4RY1Aj03ieVBD9rkNnbzJ7zJ7OkPJ6XYfMFhVByl1dkCtD2n45DWsWET0YNxzW5
RAyAVl0a/ZhfKe3fMbmvRKvLTzPJgAAWlLLdum3yBW4gNNUENV4ijxnWcF8rp2BvwvgFXOgsWT8c
9I8y0Eqi4gfPyIZhj04pomRG8FjUJ1T7xIsAyHPZ97V6EHEab0jkGa+bRnbMKeBPO2FWhU9xmQaA
PSv3sd5yTuqp8DqRTvzSMAZbguie7Gj6SsUn8tAT7N00Dy7CHtle4UgO1O4DxmLwP0sRiq0d4dfg
Q3cTm/x9kYzhVdwqyTZ1AvdYU2vIPTvUrJuyCpQHqh3KJkqs4I4EthsBjo6HUm6c2FZuksj9VfUT
E5KKYB+n36zGNq7nnkQ21o9rVQzWoRXRMm5vXSlOEBsUT5m56ljACOulvO1zu7xKrKI7cEQuNn2d
3ySw15E1ESQSOVb2hJncIZyGKs4YdMIblWo4Nq6otnVjVHvDaLWrmZbaXuV7AwY6NdNtn3eSxDRT
hF6UmVszMVzO0YSaxF5BTcIzmz7bZUH70pJBog/ItyLtNnfzr9MkL6J5fsR1DLBsyf9St0lhbzS3
35pS8AkjIsu1N0k3gdyInE1vEx5lt98RNntU+PjZ8VUQ0nExAV2Ozl3oxkfLir26l7yV5T1RkbXf
6VAsCYUJqddT7pSc5oxOfs1j5bbrPw9mBB4IZ04y3Zuy6X6UEwF4maNABOMCSQK6CwVn2mEkQhD2
HosToV7mTzWpLhLte58410ggqFqQ1TbynsXRvYgM9dYldvGKqMx2o2blVG4MXXb+NCIwcTGcXXCW
cR+r0PlZ5iO9DtV6Cqpx2FsE4/BjB9rxBcni+8mq+8ue2CJK3UO47dToFzPMObjk9ui+VVfxzUKe
3urjkHhBZ+KP5A1SPptJRTMvbYJbLaMgHrYLNXAkQMqoSforumudHDGDkilhVFmXxtd6PWV0KxwL
+8c0RD4eQ+ehKp3wRbFT7dl2Yr5VdSIo+zR5zEk/F/H1aGjp0SWk/HrmzPOlS4zD2E3G90jAdw/b
xP5OxAyaOAlV33AH9gzGqIht2+nWQbElq3OqDu5F1SjToabp+TgUhXszCbW6bUmWI6UuLXNeQyIS
yR6qmXPLf2frbDKbgeg2175o0AlCunIi+y5NrC9kOE0Xuf3fzJ1Hc+RIm9+/imLv2IA3h73AlGfR
N80FQXazgQSQSHj36fdXo1exWkXooJuOEzPTZFcBmc/ztw5x4/6Ev9oxPxSIKIDAIg5rnvNyVt34
2NF2npDLTPSMtv3eNryfnEydjBZQz0tu9OJz5ujfKct/Vin8GaEv3zTm0qNS530oq5LWtmkzjhnw
EdbIoEsoXZPf05QHcFnap3L0FFTABFjHKq4fW1FRD9Y5/lMuRxqrApNWyH5zD5MurtTOfqDyG470
332Qtkja5NDxQoyUY3aUkNIypb9Qh6kTgBJUh3Glu4UkQfUmpXIiAtX+gafaO22eLBFWYkuP2zj7
lyXXg0RruNIaCiB2VApAB+p5ljT1sF0y9rb9vKFDGd3mvghqGQ4lUl6OidkN7SDj3aMhsnCa7jBI
Vb3BaEOxBjxDdZh565eYUvVRB6Lb2SDEp3Sg5DX2e5ose3LMY6IKKToLnCpBaPnIgpjvul6We/DZ
HOtLsB3Nqhb70ZjlL2mgz3cGbq9pln4ipi6NezJh9kFXsdadGPG6uz6jRRW34BjPoB/aQIY/BdOv
JAnHkPzPrZLknk3PFXZ6oXu7YZgeqh4XXu6mD9R+iSNfohMSMZrHhiH1JNfRCW+l8zYC6slVrPsA
5xoKq8yNpTPWp77OpwfV+/fuSpdJUTp+GUkxfBdbOl+3nrxc0BCjSpzGryNy+h4GwOk3T7OdV4ui
r3u3uSGbhrUwOevAhCJTLxWf4iXIzAHTld6ihGFvHXHqofmczTJygonxEgRrmNLlD1lD+rn1tZ2F
FTUccloli1T+zkhmoJXs1rjZ7ChMunYBJOKShq47R6ZwD5Rf9SRANU/kzhztcn1XWXZ0RytnGrCT
nhYOeo5OZuG/E3v0NlPH1Dn6lXJYhjvyNnUXXXFJjkborzbpnmOwX8naPcg0/1W4TrJS7RYSTfE4
jxtzm+xPjghOIPkkc8xpPJMUtt+28ckHcy6datfPWtLWv3Wcgn2un0taZ0J+me5Taj5Ac3rMq4Zv
3levky//Qonu0oIYlZq3lYKKq9UUc7T12l19I4X84YSOPckVrVq1ei7IioZLc6NmM8A9zacMVdXP
NFduTGvZcmrH0bk05agnG2kLZwgyde3nlYYyZHWFSJtwolURnN9jSPLy/o4OZnhx3b0Hrv3Qeu5f
HDukbti0CyvOOn4lUR1UZr/RPtqGvcEpBiHPXSrUqTTUXt4KO2pnfaiWNhRLdQT5Tmod5r7M+wxO
aK3uPNI1DlMjjAfCQIpD7TXlAxFBuzGbr9rsXKwsMD6MeVKfg2Nfs4UWxmJe6FWUcBId+Tf7CrH3
E1ye/kWNRrXbMBMnhT7+WLnWJpDQFP7gLL+1dJtcDN58v1LcltBMjOhhc6x7Ke0rxNzjQhU83Gph
fEEvNDsGqPynEMK7lcoW37RlXJca0hIsmPyC6Y207Po1MJrdjHnPrfM9rQFRpfilpABjL4ln8soG
37jX/nFro8Gt0g1X6Ajwex30mhhWmXSO+5MbinmLktBIb5wddQTeHZii34R20zpnx0xhbWr1k464
vrZ1Ne8CK3vtze4sgJiJmO+/i2IdThKFYGKASOxptbsz0VV/BQU9OyEIW7FFkMpUglIOkAAeyi8i
e/qzM3Wwgf6GiBxtM6OnGU1lld8vvQd/LekM4dqTh7WzYUHVnett8/O6do+u35AmU7eP8MPPeZa/
e9Vw53bYHtJMfNPJTFl7JuCugoNWqBPXW45hZxQnZPr2nT8xL3AciTNkf01nAgXQuiRidimqS9oz
uQVtve3tyeD4K3zrLe0WPZa2cr+Q+w8fdL/F1gCVYaFYnAKPDX5IFIrcvHF+STmYEWvQwaYIriLx
FelFQGdNae4rh5d6DuwpHH11tufslTo47bT466MJqevaKZXD0i/37tR8TTCc6ej8+E75NeA3jZrF
8l5EiU/LcRij+4ajKA2skLJMLja424vuwoS2ZfWgcU6mqe7h0LAOBkye1EKpTTtntt2DMCkwlNoD
PdcVSg2UMp1ZVEffhqCQGu9flpFQi/i7PIjZsV7IniBS0en8nWsN564feLg86Im2MfQI1djvUXRH
y2vlGTNPcbW3CurfK0cg/9E/z2b3jKw8S5y0p2/caz59unkP/uS7hzKoK1adACFxYXC2BtuDpclX
x6i9ZLKbOwEDF/P3OeHD+0XAOvIObeoOoBsUTOPCas+oFlitmPHrGDarjQxezzCAd0MFqEuGZWm/
kp9UvXq90TN+mdqRwNn+zSZ77EJCdht3/USfNim9jxQmt01sb1uawJ0ZZA5VbKiV4fRRLc38QTRZ
FrYGjSo0+lEx69TTRXHN/yBRKw7roMPeQcVfpOO+tl7dHGB85XeqjO6FNAU6jjZR/3SSEGP6KOod
FVglUGkqI2nJPCZDhepF00o5c6xyp+CZ3tuqCD4aS45fuF1JoxfOT2GOOnFXYP+b8todiZ+3vihg
k1z6GpnQujr0thz3NEX2VGXkzUn3V7VLK4vUSLlt32XeaPsWJihy1oZU4rTSGnKYkRH2Fa7RLIU9
g7tdSMoZW8IA6sl7tseCcg3XzjG4KetpsHBExJ22yMMwLaxS40J4voaZAsXk+GBNbfPANu5fVK3P
oR4M3nlBCxFV5FhGpT+OlIMvlEguVHyOVBDHSJwztJvduqs8Vxx9oekvE6z/XVqhPpSUxN4VpohX
aQyRnxb9qUgzP+dHyum9nfgaBti7I9UI+pEA5mfMnHv84gg1pmHa+TeqnXGeoxUh6nwe65tZz+PC
nubFTgavQOmjrwNrc7vN37bXNntGGJqbDZ1S4c4onsZ8e7d0eZfNY3vVsb9D4ZU8mZm37Gc1GH9a
NNnkRhVc/5CBxDpQX4ikQyFbel6q5RtyFjGEbLNnXIRVnK2wOzHxUx/EPKsi1FIwBJPd+rbTt3uE
QpL8PbWCEfZAMEs6e1cEEVZsltmHKShdJw9rMmMWnLtAgxnMHM3qaHMuzI90rPpD5g4TJ1TD52aL
D1s2Q0j8zHfqrKgx+HjOzJt5uNqb+Bqa6jlP1w9tJlAtTQ2Ao0nG7WT2YeauJ622thjC0GIUnQyb
nSrbTqv0vQOFnjo9pRoGYxtxPlInjVTAlibxm0EOHi4tMhEbvZHFywpyMUy6f3Bh7d6s0cgPNUG5
fGLGdu54uM/pkIt7IpeWJ0Ex5ptf6fddi96KYy7lYG43hHd+rwNJZrVIKHdCfUXJ/YVsv4mncFuv
jofiZ13q/FGpVp70zUpDO9Msyh1M7kQnKPDozMMPKE0ab4j8TjaV34d01DoCmeazW1jaXm9N436V
3tVnDG1rfwc3uYRqWdKXplZ/FWNanI7MCRHc9RZ2Qe7su82kiWzNYOhLenhKctWPncHi+w86Hbq9
RYkn6RfR0qdNsgYGi+TSg4QqsaeOj4ZkUgLnC8Gvu7RzU2oo8qiw+DvrHvN2WdlRG1iC16BZnmEY
swvSGnM3amlGBE017xr2kA+36AkftLZDV+fdWc4rY5TtPLi6cS1zr3ppnJ59qRHAJ83sH12nYvBE
VnqXuq11Nu2U63Pp9dMwrMudqMRK4QSDJEuouTfpfIgLMwP8tLsDzVGkgs8Ysp3U4wuW05duen/S
FWQuF0y4NUJLvf0wKks74KrnbVqkTmWsAS7R0zaxL6axjaqyckPLzj8X04nM9IUK3jjdbvXUBKMY
ds9dvBmPNpH+S9tvO1Uufli3QbAn+Fgx6bWPgRiApYd7QvHvSPq6nwMm4VXPErsdGImAWoJWMzm3
mjFx5fiLR5rdMXcecbAP9BDq7yxmJwQoSe85N5HRtFe+UH/BMOI+0J5rineZW9vsT+ryRVBUtqtz
O0B0iPZk5gh/o+HpNEz2k+6QxF/b5d88Z/IDc69/0V1H07yOns/dDJo8reXbqIt0l6KaqdNsSroq
nd/gN8vrYLYIHQviSsIJD4Jr5B8NcMrc2E8aciBKIpVWnHWNDzKogr+tqXZgI5FWbmakjy6hqXl/
Rr7dsdY309UdSMLHBkC3ZNfhEXIufo52MyhGLWrH9XndjAEZ1vpud04es1n8Nbp+pyrUCKLxqku1
muhdZn8/A0cf0Ka0Z1QLWjI1OQ75dbxbezkfrDHnTBnJZioD78Nz5/SPCco5p9urAbaNIAdRHzeo
ZZxn2X+zmpP0UoATIJzkLlmFsWsx0VL26dRIVYT90FFML5mnRd7ElubU66Uf9bIDvC2a36zBmgot
bxD3utg4crrVsPq7YdXVrp+6dQwrUnMA4srRaJO1mXL57fo12lJFVGwejmq0TLpGM9/lh2/eDZCm
Ly0Sk9j2qeVobAWE0abR1lbNH5dKxqsqMq08UahM42/qC//DmLAToqow1O8lQJodtwRAfQ+IOE9m
n9Fzrhk5cqDRZKdH0PdrdVbiDLflExVSHvKsvOkUuVChwgl38jXryVFIYslSunBkgLXptn3RWU2e
a49ydnux9H2pUYTjOkNwRQUrn+e6zM+bFJTHaoGTJ1pOXvOUTmNkaTbsDRUOxm5Uq/cQGKx56Hjy
s94MBQ6hwj3SDBk7eeFnoSbsx3HTzliRP5vcqUBUttOGMRD/k7dfvT+Dzau0GAosbP0ZRSHfRiDl
e8R3+N41hnGqpL1dc9MguvQX79GPQPtsGon5HedZkDd+RGNOvtf7+XMOnMfBmIrj1mBRpoMyewo0
GCgYrtDROIa0eitf07RgGEHFR/yBtzeZwDhd52K/OT0S7frUlXZ1mko2PSMzwrEtppiGzzUhMb/Y
LyY8RyVBuHGp+bFTtE9G64K55Y/Goge/p6lfvgj+L65iu9VaFnRvh+tWkA1X88qZ84BtZKrT8VGO
6wMOQY4N6zaslO4VpeWc2JTWTRx6OPJKzdxbYsuPfVa8st+88pCaUWeg9LH0D+wSiednL6O/Hbs6
eKTHzfoL6NXylTmGHustb1BO0UEyapLHInW6F/h574gH7A9NEkBGkw/cPVvFgTR5/lapboaL11yL
xfmxMeHDo43WfQfFYyP9AwPVAaBTSq1lSIN2NCJB/gR1rxM0UCvPNsEnimkEgbBWx+5IS7hRGs5h
7FRM7++C12Jzo1Gop+4m4cREslgBSzPHvRUKrEhJs+R2Ijev2GvzJmSIEtlFBT2PkUzluHOnLPsA
Bac+funKnb147nugqZvUU0//olZF79VL7Z1gQKRbJtf5GiL4rp9KOgHfod3qmMrPihW5vusX8Xdr
ugjC7rfRKCex/Fp86FXxCTQ/Isqs//g83VzroUlS1da6R6h42JOyVu0hVezRJFcGe1b/FyoKRtBu
Rh9FhynXX5WIJo2ksSUVoaV3heWsZ9B3Ctr1vnumntm8u32Dg0cZp9NhNBja6gnVg+Bp22zKn4Al
5yoliZtqj0iD7A79dLuXRVPvm77vY2IoRLJl07F3yS1Vsvw92d6ru9Qn6sEpcC4PmYUkvMpL0L3K
r3at7H75sENJyYfNyFy0OytI4WZb7YG4QkkDfGPLe3ORE6u2ODiyx/lvW2u4df782c+692zQKfhr
Lgr8DgPRLyYLwlMty4BhpLRv0HmR2GaeX6Aa86d2LbrIgKJ61E1rvPQD0SdqCg50YQe7+tZFWAld
A+3ZmuqlZ1CMZZsG8UKh5NGnkPR5oFRux3M33twN6xL5JkmW0pMNklzTwiHulufMbYeYwfY3t6W5
J02F+72DzESjC/xBBeB+aMUz/a/u2ZLOTnO78tLkUxvOTc48W/W/su2GvpEBR+wdYsjhaKCa3a1S
NK9d7t9RomjhWmB+cYbYxDWo0o56VPNrxNGSdIsfS7wpV5Nwo9+1Mzrh6CFwz8aKbluPXXBodHXk
YayvviucM/2nGAT0LrRl9pTyi5+yPojW8sZhEStuxjrcMetlbZ+Dqsu5pIsIkOZtaGveVt3j/rKG
O7Vo9ql12/nQqDXWlqF+YS3sI3s2X7RBI3fMUQ+1gTvcF9ADGbqVyGObCscVtorQW57VhSvOSsF2
5Ygyj1GWKyZlR9KW3+5oChSA9ZA+uipdwkar9T2R3B+lq/3RRjJba/40mM1iCAtEW3cmFqINHN20
4Yjb5c5u4XHddf41jOPPMA8lElx29B5RMovDu59h3Gfv0BNSzfuHfMNY3OWnIJ2ToU+TqTfyWAIZ
R6o1X9pcRjjdzy1xzIIhft4es61wr1z6KiEW0cL10cR5OV/a3hChMDhP047OoUFmR9PH/ei5PGXl
AB+BXpObkz4aimfZzcbHYHLLk+jVRUztNWtdcSdokoEVlWWNqg/UY54lRLBnv06QJQdy8Yv7lCjq
GCMP0K1WdqCiNdHswwKmHLAeLWL9kFAWGW/okU/o3p9tI/L8GmRXtyJh4rMMbtSfDUlzmHv0oEZe
jH/WYmCdJpPjqQzQukXV5KxJcRN1jmY6JE6tvC2c6TkMxeZ9OgCCZ6OfAKwHl3Jb5LA8MgDbVpQL
pg9fdfYzrh3MGtPSHOxB0TxNKN7Zz8fi2gpjYELqy2jT9AIIvDbwDoD9DsaWHRppPLR10J3JQqCC
xlkqtPjVxpfYU27r1fbwjcHFPgSF+zHfjroyrbLQ9UYICzqjQlmb8mirqks8w8zOqdedjK3W9igz
KX7yP/pmIF9zyblZiykZSroHWsEpW66adTdvFed/fsjy7k9venwit/STdl8M1ZPn0tswUUbbRLm5
vljIX/kw2IXdJk6bd4MvSGyC6bO6c3xcA43xXuFXxir2rDmgKGLl+dTwpjigvxRbgbwXuxmhLuqu
/UBktDsZ12Hx552aJhWZwfzG63qa9eGZxtA2XBvzWPYugNqU6OsUy6mm6ROrUlsihR/2y6zfXn/I
4CpP6qFcd6W0QBK4x/qGU3obFdIB89gEdSQ049srjMjkTaFdEvc5rpau56U0nKTFP1Rv/Ob50O63
WbBWToQ0WUfWAeAF7ZST0g3/LMH2IQjTam8waB43ZRv3phwHnhmpxKvyljIccTUkVaX0CKD0YWJZ
3pdltVzzIU1M8i4OhQM7BKzEZ6jrr9uMzQBv0EOmEX1njD7Hle3n9+bYqpgsBWzZ1J7E5jDqBzcF
iyqBFe+M2fz0PIEwRBnlkXfDLi8ik+2DhZghGkSRHod2ZPJX3GZ6338vrqPtORrvt1qYsQYpyr1t
vw43bxoFfdU7twUigVptEZtMsM+78kP1cIJNm5MIozcb7gz9x6/t9V54hGOLpR9ZHsUa2wZu53Dy
3LdNjrzAFbweWHq76ntXNWFHIkOhWR8WK4qi2S0wu9Bkv0CrftKsuYnHlrwOgOeo5FhMHGUcUq+N
yc3m4/DFH/aWpGvV3rPW4JCJ/mQ0Xpv4JbLHTBBZwNpZmECVKf1m4GLvyC6PljBhpue4UCMblE8v
QIXp0e7KByVu52Lxs7bBLrfLaJ7cnKNWbNGmW3feXINBMRD1ff6MCsXZm61Zk1shpjtSgXcOWXKB
Mp/IKzcee7Y6thv/iWLid422exoVQWXTkQmDQgz4PEbWTgQPfBPafcOi8GEZPYs2RkF/P9o1ihu7
F+aVxkh+CwCsRh/J6e715q/FWgeFSCjsYZp0nFnrah/RoOO5yEH+l0CoGwH8ChN+7jNIfNPgWius
dUzyys8ugVY9U0smz2PqtBFmK3alEV9IkQpa97Ic+KI6Z2z4qkgjvXAf3EXck0b+tGniF40+e8w2
e79zH4TtPZlCkloB6EdpWC/izAieMxM3ZzZMbmJQKQbDlm/n2m7ROel8Xzjqcv0vnULFFBoacVOG
ymWiG7kVRIQVFq+1wV22J2qAoCCI6DG4Sh/Ue2utqw7RB0jtPao+iwjM2MlmBJAxuPUCnS9xJixY
JYyg1LvhjgKE9lp8PzhesJP6E28kRpZ2c18CYqRjhQf12E2Z/rqIpaCLonKdIOaH8zo7KvWf6DDi
TdfdZucMm3oscSGemCSRngXWDcPSOZcmjNE/iG2R66V+uHZbjMTXPLKUVvHU2jLxbsAmUT0+bXcM
RJo9XR1s41GvG/ce9g7Kb3hVa8qbVJA+l417O2KtIeptMzt6edbd5agdE09gN1364g1tHMW/7vCG
fIyVgErlo+pk9rhWXM0+rEPh1Qnirh+9b+NtNonB0fw1sahJCuVmWfTeTU3iu4UWmX2j76XhvKwq
f9A5hpZhfsTxPUV52p2aSl31xbz3SvV6wz93vWeoo02+S2TNerUj8TwNg5FwkF6J4HVdsOt5i3bt
SpNDwQViGGHyINC7J2Rm0JlbsgC3h6rKdna23fsEa27ujRqeNiumYOnJ0NYEWJSYab16KWvkCrqj
npVGplRO63XiaU4amhb9Xbf+mI47HMAMz4Z2bfoh32t5MGqYkJc8ztX6LbWliBtvDSIstFlk0ZfA
ktheJrod4ppCwiSjvTGcvVU9MU+6NLnqI7dPrV1oA3SI/PvnlZqyXWO35k7VBbXywfJcr2xvgw7S
7C9L4qV6i7B6+qfQdWI6y+DAJzvglZpRPBmjfhMJkyO9WeZuFcuJuaQ9N43S9l2phgufiIdpq5If
2ZibGIIb/1ILJr62md8b15oPha1j4Eh7FevZjExw67Y9bB3RW337M0EmUM2azcm0CPGgTb0ZOpzP
iOf1pA/S37Iemelor6uRbR20KZh3crpNrvatCVL26SXQ50+I1/6AppPr09OsWLMmYg5qPaNL3gWb
3+bsYQSPjQv846QxwbekytaxPDld5JrN8kKJj3HiZ70KSzjUO63afbn6iuu0btOHTbO7xCk4Hzqz
w0RPa84Lk/4SrUDH1BtYwUOXi+6RjkdCMRpGIbYP+zvr9PlMHcd2FzRLtkXuWIkk8FPnaLsNo1Ew
VvvCGEeof1k8WpVjnmnAm+8aVJpWuKBvwR640kPruy1lHdm6Psq+HP7QM9iwPxep/+JM5gNjJGXD
9YCLlYFxgCTVM7iR9zXvlgHnXKtVcbVWeqxBCkNXwIHGGr99PHVOEa5WV/9VjZm3n03qr1pUIQr+
a040hWBAYOvLgxUNX+PYKHnzfDHOvdUr5qOmv0O8PIndsN5UHxUPqR8KZWUPpam2x8asgWV822UY
U0sW5FHW5k0f1oGLmtYy6Ztj3pK6fzui0a52bdJYjbfjfe7iMdh+N8467J1bRFwnPTQbtmBqs/Oi
Pzj0/lLI90BRwC732FfEuAWPo2v0McJX/UzsjtPSFUkB9bG0ZyNgm0QPooHvUSO8nGlSfmlUUN3n
M+PQOpWX2Q6aR2MyRyzR45ciPN0mKzQsbFhi6ZvtSZZSOywpNDXF7LcaEWCznBhQTiPvY1CbcWcM
4kjDiwpJ4n6wimU9TEolVu3d1z7Quze958y0aTAmVrDs+mE663w7omi/VJC9kZgQ6TgyY5CAS+oG
x2WscNqB6zEbJk2xuENoTFq5G7kdezxIVnZqM1ohvMURLDmrdt76rKWeIrf3TEF+4lazdc4Kh5+J
gvfGGU2fZr/uGirnsAnP3s7IFyZtet+SAA7wRB6J89TmEKChylPjq/cKPFdTk06/tkLz7uY6Lb6w
crIfrUPgxp2VVkmHrTYaGG5zJCNdejGqZnhnAHu0/HYEAl4y/4B9dtqXbC4hrfYFN9tY/LhSlAkA
95Oy7IUVeL3PTf0HzwNMtHbUi+miF2rHQ3ptSTbr5w4Vn33RVIcP0PkmlZQrmuRfZpDAssk9T7Xd
UmjNq2vCDYdouK8l/t7IbMsOqa4syF53kmZauLQR2btmPPpL5X9VnQcxYA1WF3VbbX11Wic/loHJ
Ls+ETXqyOdksedXRmmsnMc16eVC1cT/OeAxxQufOBRMiqi+W++wj325PKeWpv8qZPLByIZQYxARH
l7CYh7kTvXm4l7luvsqyYrDPBWKfdszPHjXekAtGurM0zfwAZn3S4YJOHrHD4GKT9keOjobyWajg
VTY8JhjW5cls/OJARVwQpdLa3nNhAnvAGf+goFAk9q7Fi0AuCy2hacfabPk8GuNrcszfTcD064u6
uDfT+mOsRvuOdWV9000zPSCh7h5XxD/7HhXLt8uOcBybtr3X9cZ+QF1vnknLKC49H+49pzLcRUeK
BBAnTVpdPZOMVpbfQxegCEaZQfNYwXcAykfQw3gh+yO/Sm2VSSa7eHWzIuk6IzioIdDfisX7Lugp
PdOEi026QtW98IFfC2fFVLXYj3LIyvlQtpX1mdX9EntC5c+8rxEsac1m6epH1NEXcjYpXJ6P25AN
51WfUlQlU7EeqrHppsSxlx+Kh0fCc9cakGndqXTsYmdc/2jeNCS9aNQjjVtI+stBcGMZ1aM3EacA
YW3sUlXhUazb1X0uFH/wjOggIvazj3EPvSHVdD4HuyxXohuKuB/88Y/HAdfSq6t6VmleL0B+QKp+
M5q98Ezz2swMroZVfKtMg0iYbf/k5v0P6QLpcACAkjuljd4zG9itayibdqrg0xGi+SwmKMZZE7w2
RCfFjVxflYbbPgAeish9PJoaCWjgQfbZYvNBWsC7vxbbBy5p90YeB1jHzPrZM0qugr5y10M/u5/5
GAQXeaM5fEzCr7Jy7XDLMA1sE18qieI1BuiM81tMP8q11mgy5S+gU0BgulTMHcgeUqxxRTlipfjg
a0vbdnOvo7qXeeUdBuUAvyx41hLUYvJgTTQojxQdM81s3ge7B4zx4B4NazwPrYnOqkntkeACJz0b
VFvsvUErj4JFFvTDSI+rJK9jNMZp1wbFmYA2/2oqQmD8vJE45L19T4tY1OjAOk5ZliFJC/5DuuHj
NgdP2/NGbFBQW/piVowctR8MJ5/oxQPjQnXYNr+IZnyVZH/3+RcawJsNH6zXA1Vn7jPWS4teKnG6
nFswM96m1M32lhmg5p1BGTm39ewTzITByO30Zwl5HxEGEUS96/ZPVR+ciJNTUS2WO+XlvwmPHiPI
yOICGYqdvpytpEAt0YTgIW1keZ178AUVjWSibBFV3r+dav7VCPbgMSuRybXjkdCG5TBo9pgsm2Ps
VL++kJW3/lpy7R4FNoC0F7yOwqxpv9Y/pgDbacpsEAn9Jh5ug6Nb19e6sp9pMuvRM/V1zA2IbxoT
ENi680oUbbava5phplY9mVzTj3Nf9nup2Wli5HpxsDRXkeuAFCoucb+8mnXziNrAiQoQRFSzNwZ2
BY3VizWgDLy8QiEkc1vZL+0/D0ddO08Wqo1Q9OuWqJxJzTRBoIidhh8ffF+LtrWfY727RfuwvoqO
4o/RIsHB0IcjGk5xYNbm2HE3/xdOLJu7rAXOU1p7aGfhR4FbErmcCnwkVFsfnK5wLjltYYmfYS9A
cTuM7JKdVf9GP+MdRGl/ZLJnZVLlna5hExxHzYjy1k75XMx1L7l7doGOxUI5TDTIQljLh5HzBgnu
YrVlnG3YqsaJHdft9TAvjOZhNlvrntSfm1rvZgvXhmX8hWx8PnRTs1wYvTDEL9pvsutu2JBhRTzU
903fMuushQRXus1amSSydbPmi9sX6/Uf89r/k6Hvvvmpn4fu52fAq/ffHXn/uOz+y653J353YCd/
h//zv/pvrr7/P2x8xi2u7//u4zv23ddP9b/b+P75H/7l43P+HT818bk3jRZ1STbxgvNPP/zHv1k2
jjwPHzAhNOSR2iZBVP/y8VnWv98aVgnDJh/axMbHv/qXj88M/p0cqVukHz+EEEnyvP6Xf/Hhf5pI
+cwwRiJK/9c//496lEA69dD/x7+h/sam919mU8+81WVTRnf7o/hV6AX67zY+O5e98LyhQ8pzwwY2
p9reu1R2j/5ibu+pGlNyS9Op/1k9q/lVm9pa7bIZYyi+g7zjmFHQ+cla0lEab9IVuzYH7IxA6Zyr
gV0MbiGQL1MhdEJHe+c/2TuT5ciRZMv+S+9RAsAwLhvwie4cnR6cNhAySGKeZ3x9H0SmSJPOeHRh
rXrRUk+kKl9mhjkMBjM1Vb3nTsVySKLsjpLi2uwNf05Qoy9c6JoHJKUTTa0u5y8P5qxklTSGU4/H
tUXkg3zuw4sh31W2NIMOMbnMVWhZyU5T8po8RKReTFnVZtSQ8MqiaZvio9t5Y4mARsrLNxRGNIjo
KaV+eIt0xjipWmn2GvR3DitDofnxluY0khF9jtR3OdZ2cyG3gZdTM7QzZaOQfqxol2mRh/ihzQbn
ZwrurA1XyTk+liVvNkRUWra0vI2JzCMC+rSPShKPbUIKHV0MTVl5ogwueZKMyjZNKtvY6LgS2GMd
l26oyR6bIZt0TqxmtelSSfVYOKJIupsSZBq3oyHs1xF1iBE/Mq4J7tC2NcmhSE40Wm4y5aL06uyu
LjIzXRejPT7JWWb2bi0G7EmxPuJWYqVsI83QZ2xDvcgvPNE+R9yQ+o2MxhG8QkozJO01lhksqPTR
NVdTtgd1VQlwwT15s/CmydTkld6saZ+KBK5HWETexvdLnMcigal8rhQJlbk892i0GxqITvgDW7uu
ajKgdylW7RzWIB0WJVe1Obto0JaRA6prKex16UTNmnXnqmbFcynUVkeG51HBlrQ5ezpJxbcpt/KC
y7WvTi4VsfyVDLpuLZsxlp4oA+C7mpj5uDa5fyLNM634IrXBdbgiU6TfdhPUFXw2UFYb2041bV1P
uvUAm7XY9lHHDQBpChylyIyy7Lr1C+h5ET1Nq7QNwdQJwHpoJymnvZOXzM/bZlBG1GEBopimpTdf
5sqMvGaDUCmhm93S8+AqyeFXXShTbiP+HAGi9gDWyNE9xHKJkZ/VcRBtSzueascgXod8SieHsc7i
HmQxXeo+ohllPvdTfxq2nR7K0T4SA7k8kumZxEfTBOO2lbMk2KhkmEZ63AoEdrTIxjh1Vj1VML4d
0+Z4pflpn5YiSzd9po5QPtpJLbJzEVt+/VrLE+FYE+qbkOTvs96Xub+QmxHjS6MoFRysyEYechbB
JfFIeI50sqFyYPYVjKPCXpHFVF27s9MfQZzn7Wp2sVJAccHdUGXtaLviniAUqUPjkNt1vRz6AC4G
LuUOH5/yDx34R+fZ/3hKfZKef3vq/T94nqEK/59Ps/+dvDxn4dsnHTv/wj+nmar8B948AnJF1oQp
/znn/jnNFJvTDPwVklIOO/HH2u7f00xT/2MATrC4FGIsbQuTM+jf00zY/zFQqsL+VYRBLpy/dXR6
fXeaHZ9lisUfD7cUeL+mGpycn8+ysi3DkvoxKXPuhjd0KJHsN7tIWiLupbvyw6z85ehUxZfhsJC2
dU3WALfz+9WZo/CB4lHqaaT5Yxy4DQDEhwnzpBeZfEM568/zC4uomi492jvoW03V/qUWMN4J/NXu
coxGQ2zSDDEVLWZ6dDVQok+WPpuRTWxaRGgD+QoWQWOEsusJO93VGqooN82K/qzj+6aWZ3N7dwZD
th5iz89pBR09fXA6QGOcT/RwRWQwovSOLGlaOLjYiJvYqPJretA6fks5G8/Gcw5caxKtW7DZhxz8
hX9GQQkYm65ztyM5T+nb8cKi0B25ylTbpXKqPtlCMkt4TmZwV9s6tkLokuhxHzJqNfybaASp8TYi
XWCnIJmuFdO151dJfk9jZ7oDDhnt/YyC3YZijdZBlcmQ3jdcSEhj4SQkOTjFldcdGWx/qTSj0r1F
ZlxiOa9MzZMPQvgq8AKA6uNQ6RCTWmlEbp6ohoMnUm+40pSVd3KvIMKT6rSDohj7440J2IkmglEt
ELgWUvmoarZ3H9rQUZESWwnFkIxuLseXJ4QOQu77J00Oa+5+uADcqyMKVGccmvQlRb1FtVaDGEDj
DHkNTkdolC7JS+Wml/xUUPrWa31WUbc3US8QeZR9mzauaEN62GErdfK6Jyho3QyrvB2rtuDUr0b7
YFlqULBe6HEivCiyzjEkk4v2YGiqg+5Ce5bSWlLRbUfCXxrQC6tVVo3lNWq77iWq+lZzSIo2LT1B
f4RmWk3fCdZ46i9N1iv27WmwVlRP8Rxq6MaS3bzvKaEVaCF5foScjqEZ3VXnBQlVxS4lxPOQpy+A
O1MPQmeMKKrRqreQOuqcE2n6RUw0mJxbVdDb9MFYxqsfSYjAx2SUD5mvkg2Xg6qa5qbFWt5wlNfL
AJ1o+6D1M9hORU4coZENmxmFY/ZPfjCgZfIGQ0AXgGbVkBE2kWRo7Uhw4Wm9nZ6lY60lZ4YGf8ll
mWChGBkEK6ok1bTmGLPxFjKOgDcbeBFwKmukiDyQdYR5iGbpVlQ6m4OohiBbIZnTkA3G8Bldz8wQ
7dZlP7xY6FhityxjOkkKXaXWQP2mpJguhRQf5GIkQdAqcQ2gjXP83cZTN6UvPOFr5mccdDH05cYI
gxoLYEUlSQj3tQjQ8I225Jpp0igr8qHtoW4q2j3ZuirSwIIYxdRzum1jabAwxIRMtAwmvXydRAcj
TPGUlmR/aefjsjLD5rkA+RHyh+IftQzo3nqCaTYTCdvCqxaYeaNL0SZfvPVCT5uLqEAnvRoKav7r
KVBCfWtLk39A6lf0qHqzKuN+XDa/E7Iajdt2KfXg5k9kmg9U8R26g6j9i5qWAJrzEuNpMqSqWYio
Uq8awxzvzLCWDwSr2Z5MPs2pcpV017qd6MpyKkmQL4hmzX/Z0f//pP5fbEEfTqUZUPMveObyOQU8
c/eWvU0tGJmPl88//84/x7Wk2/+xZHrCDAt3c5rUZxeVf85ryRT/gWSEZx0e0jNryOZv/XtgK9xZ
ySfCxrIxRoHrDtvl3wNb5ry2MJ+z8Z3BY4Jz1vzJiX3EUMOKiAssR7WtgrrB2nEG1nw8QwlUcWUC
q7C4u4K74rw+hc516Fz5zmXgXF6/rX9t3x9et6fA7XOU+H8vvV9HPSIsTann6WmHePSpdO5ucueA
7Ml54C9e3s5pC57/+m29fLx/vtzdXZ4//3q//bV7vemdU7/jxM84QujIqTrANOHh8/xOkV+q4ITp
xh9Tq++ec2b4fIhQ1EGjNjg/Z+483N1Qknae7h7udi9vNG86D/zfE6YbzuHlan929XQ4852zvXN9
tt+fnV/u9+fu5fJ8vT9b7/fb+X8tt9vl7un28tzd3m7dx9tL9/Z2d3Xjbt93t5fbm8Vu937i9+tz
wPbN7z9OThDu5aYEemtx8XTxcLPdXDxdPe0eHtbrw+7iwXeW5/vz5Xp7vtzvr/ZXq6v5J25vbm92
t8vL7ebDh/WXcM/+zDv6smaO3TPzELpfLf7M5cu8bJjLl5fD27XvHOgvZBr3b4eQuaQbkP9JOtLZ
r98Ob0zvYZhX8z3/5H3hXD8Gzvvz4+X76+PzTeBsn29YXY/X76yum9v3u/fX3PH5z93N+13JB/Fw
c37++Py6e78NnJvXE/P7hyT23fweBcxa3JB80nmmxepisblYzP+9cpzl2Wq1dh3XWbr8hbNZbBbf
T6ZQTrxY8XlhFj4thqE3IH37swxvXt93L1cALJ0XIFvO/pK5ypzzx+3d8/Xz5Yk3OX9V3z30Udje
9JpPOMBDS8amNO5D+cmPr0PABA1BaC7fff+oR7Zi/6wboJrk12Z7UJhMnx9Vj0HPYrKEIqsoL8L+
vK2J/DlKO+29NIHPivhpGp5DSSyzbq9195qW8ve20vQ8xr/64eC3B1+E/+Rq/8e831/3XQNYMiw7
Ll+yPb+gDztDnFB/Mftg3hkOL8Q0zj50Xl6un8+vnx+vL19vZefu9dTnfMSX/HcqPgx6NBUT+ULL
6Bi0lomC9XvTHJ1Y2Q3jLfpOLH+8RWbtlOZHKQNGNSAbyhpaCaIsG6bO50cdJbWdnadpWCoBrZuY
bgIvTnt/MaKq+/392/58JYRZaVqYvBgmXl7cQa1j+6Wq67kLNr61CCazu0D5L547rVf3YHLT6/9i
KEPB0IqDXUc79/mxYCGFsg0PZpGUDajyyW8iF0Y1/aQJMKTvx5o/iY+fzPxY9J8wkdidqAQLn8dC
1JO1NEtglERF7orGbo/GKjs5sSj/Nsrsi2RoWHKQ/D7aFLqKaJzUA5wdvUWz1Jvgi8zJPrH3fFmF
88OQkjexQyLzDr3u88MUeihic1RREtSDQf+jEPf0//rCzXTT24ZppXIB85oIXbalI1q17N9Rpkun
jCj++rRg/SxLI2fCIv38M8yWghDV+bkvdDIWlCgpatZT4/7wzeEbY9EGNHP6SPLbR5EOYPXKRPUj
8A2tEGNaEzlWVAjrn46igVWjH0LArMTH7ejD9kmX9oFhklosIQRXdobAboayfD/Kl48Lm3Fs8uCL
GgpG7spRuGTUFK30zhgWGa0626CkQa+lwX6h+Ajxvh/qT6ro04o/Guvo67LRIaakm+Bc03CPS/Ye
QbBb1s2mbb2zyESKKqX3uUX7Wme6/lRsWGdLqTRWygBl3eg3JowAfZiehaEtTErdkQCcJYTya4h+
uBFQKJptRDleDKJ19ZjaGyhcIv2maRctDTQzODsfbiJtFPlGzr26W34/M399CUKmQ5TYHXego4nB
dx5itMrEiIzGG8AiD7TpSpCuq+zE6/7ygcyvQGNh8WBkDbWjpRvTlp2IHFQ/cDvjIiYRh3WIME98
IPMF4/hF82lw/eBZMNGcf8WHgzD34A8OpTYgfwWoRrGjXyV9p14a40SXoxXoZ9/P35eVRVsJNypZ
CJkbj869//OAYSORS1SqcaGcV9f6VXuXXVQP9iseeBC576tddDdeT5fB8/QeXttbileL/kQApB5H
X8c/4eiZ+wH1WdLzE/I7cSvvzSu0oO/G2t8K8AdOf42sTPolX0ejU57VG3ElDtqJrf541o9/wdEe
3AXoolupHKnmRTA3s03laytV77d5aa6+n/DjZcTngf21SQMCGWgbEern+ZYgSslNTZpK6VLJUayp
uq38TH44McpfhtF0Gh0NwUrlXDmaU78QHj35E0qAID2zyqJfjJ3yQBGVPrYCvFqloGfeBsUvofTr
oZmzdL/wpqGNDb2dZKGTtXa6XT5M/QqjSkxTdknVb1KtRhZ/oeZQ6ijcWbaEKu3ZRoU71i9N/6go
j4OeIqI7U8ZxPcmviEuohdxToXNio4G7PmAn+po3xRPn9UqnZ/nETvmX54YDS06Q6MrCVPNoU84j
zU4mj8dN88l+GQAcPOXpKcOovwxCBKehcMOd1cSN8fM7jECRN6o69gttTOVVV3U3ZpIPJ8Djfx+E
6AC3PGPObXweZDDGqpY0OkX0JsOmK0aZnqAGPLF//m0U5kuZMygKuZmjwNuwe6ACakTWlOalc9oC
RlcbW+vELjPvjR93NRa9pZBOkcmuCJgq8/f3YVejb52q/Cz+QCM5Z9YT+9YWUXOBqSUkWFw00JkM
6gm/wfktfBnUVDTmT+YbmMs8Hwf1fLBtacJS6Gor35pV9VxmqgjdKaEgQE7VjmGpBvEC/Kry81Vo
KdQEFapLRODHlR9dpBKS0IxZ1UW8aCoJu7PeUDcnPvK/PCB7iUb5i7CNa9PnBxTWGMoTgB4aleDy
RnrSbhXO+BOupMrx5ji/PIpiJmZxPIv1p2Xjw8tDe9vROpOi3NFw3smSAlAHLsvXXT9a29gDmhLE
Q7qqjUzlHxHKsu7z+pE6xkbresFy6uFpJemh6GFaasr595Nw5OTKmT8XvAxY0oL7gEoTyudZ8NUW
Cgin5QI+ga+6Hhr5F31QiqsqzOe9KPb2htFlm4nbMNd4xa9v6rmhwJWNBNWrNKnZ7+9/0nFMwi+a
3allWmwIhQxxtMVXGg3CFv3xYCRbbZOO9HYRKASrpO1Pfb7zH/V5jbMzUKhUbN4QcfvR5wt7zy8U
2KaLDn9JR/VUiv3hGG86o8hcD2zK+SRkaKfqvpDl4USs8uU5FewQTB03P/5rXuifZ76p0Ey1coRL
UZpNvounF+dCZdJUtu6DpFKW30/rl3XIOleRScu4PSgMOm9lH9YhNT1DUMMpFmNUXuFT9FCIHvyY
OT4lNT2u3w/2ZfOglqxgcUmLFLs8/VCfB5OkNBsqCzyhB/UToaPUXWQtbb1GU3f72gwRPuZ9sga5
Y62+H/nLXvln5DkiYXpZ20cjJ5LddlVtxwtjNAucs4vzipZeWMjBU2UXmyzP/BPv8csZwIiE0HSg
zH0MeM1/ftZQ1AN5dYONqqQpsaD0ixcLPaLfP9fR6zPm+7rBocxHASRe+xMFfnh9qd4qSYPOhtbT
SBfnqRUm9d5IjUFQqSSyX+fBEBcnzoCjJcqgJlkuTLYYkU7i42gr0ws/s5oqXZhFUf8Ogb2uU84c
qm56IJ6/f8CjaZzHgo8/1y44a9BQHH32HdcC4A8KPNsmVIDvFt4BoUjxs5f1ZxT8XTShGoQgJEA+
vyxvmu2IavDfguan9YRs+rkSIvjpvLEeMEDmvMcXml3s6NMOgfAY+cS86QUu7quUlud7VR6LZNVW
ZX0i+j6+AJD0kMkFcJCxyuhhmL0FPn7Z46Sig+yw8QkxGrBARmpkQjJf2KFrURjVbuQx1G14mOU4
GVdFX2WP6LUg6KMwG6Ml9fq8QceBh9ZTWiXVC451WYQuVqou8iTI+mWQhQ2yMC1U5149zzLqXTep
tbXwo9i++eEyIOwWJDKJuslRKfJR3CbVbVtVgYc+qJlZ9xMpDgws+hNf09EuQcs4o5A4soXNaqAl
8fOU+X5e5hJ+fy4WBtkeiX/4VEpW96iEEF6BHaDVo1pmHH74bLwoi7oY648qmXIcUpW9HUpTwYsS
U4TULpExRkNMcCKu+bJTCLZdbtgqQRub0peYdLTLbpRg39o2/qZOqjVDtui5Llku+j/pSSGxoP8s
2mYJKorOCYrFDzP65cka5q6BjJQuSDeWCFrt0dHDIT/x8SqC1/LhvP4zjKHwaPiokEv4k53/sAnG
St96aBHgvQ0AcHD69i973ERpMymnrdJbxW2ZQJnykdis6nYIlo1VYymplMPaLCEKw1pV7n/6TufI
nCuGZtDAxib5eSWlVqOF9KamCzshZAtRwq8iCaLEfzHK3FfFrYmzW50n5sODD8MYAoRglKjSw1sr
CILrHjz5iVP7yxY8dyFruJPQdiXjF3O0BUPhBJ9XacmiCNVpR+MQcvhQyf6LtUK0o6oKUSfufkfb
VUz/iZQUdkJM30Ura+jVhW7S8/PzGWMvtElrMRCoos8zNuH9VhKz4r3oKck7oJx+iVIOAu73w3zZ
SJgyWuE03gzZJi6zn4chJqilZh4mqXPpRorQa2QY3C2UJmgQKVuQDECgnvjCvxzL86AaoTFZU4VH
O5rBKWx8+oEUgNmWB6Y3HuSNFkt00UZV+uMtiw2E+JhYjqdklX9+vlin80m10SaTKeYapmRldh5N
SVwsvp/Hr4/EWqB5UCGUx8rtOBuMw6Em10giF5kfGw9Fz5UDPjIoAWNp640q3r4f7utro1mfyJS7
9OykffxYiVIZNaEIwwHR3lbsEvpqRHcDsSWDphKPfbyRebXrnw7Lm+Ognus8JPLleev+8BlHYwa0
cUwk14C01y8NpZZKlDdSftW0wNodhT0rWvhpWp3IKh9ddNg45yXDahS24Oj7U5r/MPBQKR3mpX9w
B723C3IzPYNxC61soBHbx4ttjQ+1dInQJIIsDCL6++f+eiSRT5IVQiISMliFHx3qdKxUQ5JInmvK
iMccFXugdJWmCl3ZI4DZYVGoVqecWFLz0vx8WDCoihqCk4l796z6+DjZViejqjVwVfXwlV5KLYxl
uFPDiVG+LlxGYX5VbP+EypL6PIodNVFNXtADP9RN/Tl8bbKBTUAbDLRuFtaJg+DLcESUqmwSijMW
pcmjbc1vB02H1SbBaZrkNRLXu0TI2kalY/vEzvZlJNYJp8Cfqymr5ngkKpJwiVsVr1kPIhj6WosG
QiW+6avKX32/POZo69ObItLjY+AdcWszscL6PIf44trapEFQCNAH3Jm2OnQ3aCwkfIKjWMj+BTda
U1s3UeNDPhKgrYafBuxcOub8DKle/iRTPZrWpNYqalWJDiOC40gqBE7Xtpw2d3lpaT+96Mxj6apO
iYf/oOb//LSj1CKIRrOBU0tbYI8s5ReqFp66L/7l9c2Wi3g/onvE7O7ok4vGLkOVJ2so1+XZkFCT
8MbF7nSQ8SjyAdZ//wq/Djd/BTR9qezdc3T9+aEG4JyTzwniRq3R7YCH166XDbBCUmAi/8VQc7KG
6j8JNfPoi/NjkQXJCBMoxbt9RHVTao8Q6PRiVbaqdOKo/bKJ6DzXh8GOlqYSFrGnNUCf/L7rV9AN
eqfJyvTE/vi32SMVzplOYZ7Pbv77H7ZnNqpRHWfReZuaQFaipjL3fmBa56Ky9Oa/mD+a/lW63THP
IGPxebApTKhOt8xfIDx9Rb+4vJRDTTpXR2M68Vxf9n2d7AEHnqHPyX7qckdDAbuJ1IihFBhAN/R4
W4vJirHkQIKNq2SWnviM//K2yFbI5J1UDb88+WgecWSuBKAEzc3DxjzQ7+pvbDPNF98vwL+OYuCY
h1HevPMcTWCt2EWO/7bmhqEWXWUR4Jy0jaIfX4SZO/LvlOLJUnO9/zx3Q9CouW1CU04xLHbwgcYv
oZ/GE4vhL28Iy0GyPGy+QuGs/DwKf/RUaxlQOanxzVfeYLFsDZ9GnhK2paNmdXdi8uZX8HmvZ3mT
+JTJvxCe60cDFtCKJdL79GdIGcZC8lRjx9STgXwj0U2p8vtXNZ/xx6PRKIGyiHQke+HRvh52iamX
mO25OpRQFwF4EzlZ19ug0YtoURk2HoayfyIhw9V3fopP41o0D2EnTN8twZZ9nIXE8mtSpxhfGisv
m0OheHAWGxE257TzCJABhU7reabW0qPI8uRCNtKe3PsIqT2Vpshc4TRQmZhUN+EenSRS6VpTBprN
Im1y20q3cEUVfgp3yStBI4H4q93GqESyIoxrCheEU3Dr8SngPUz/+A6BRFK5vuUDBy0MQyeBJw3q
L7XU68e0iSZsUPwC4kaLeHLlm5NHJ02jab81/uWLuNAAzdDojSo7sUw7WGh+EVORbE1w9SgqxwOq
DOUMGgaRXI6d/VaOZPPNlmzlLEtBAazj0ovO9XD0yR/iAeG7QY1MhlaWNEMN0CebSupjHKpK2XjJ
8dXDcKIlVew0dZyf10VV4twUlhLo/spUQX5Fkf9YenLRLnQfJyanliOxGw15TLa911pkwrrOgqI/
Rvl9HMwcCCPy2gMXwvix7RovceDupTFkVEXZt8Axx0U8ctw7ZKTCB121kDCSQczHlTIN9auvSOhv
dKTuB9tKxHgG19K6rxCm3NDRpMUOrk3aoRN5eA9BH9vBtjDM3I06Ez+usqZ3I/EnEKeqUqDdB8U4
dCgOgKbiNh89AB/DAaYJcguIoVFblAIifYC/aylQNvlY+oupNsBBmo3vIehI0M06/YDcx9Gmot9I
UAkGDOY00S99PLgfR8UIHoWEaQI0wEHVz6TY4jtu6X94q+n9OicWZtLGusovZL0cKseTJ/9c8qFp
LEVkWs+wnRPVidG/p24zi8fcBF1x7DRa0ryYRY/wFZKLdt9VY4WHTK1fJF5jPIH6NsxdDnl7dkoz
S5BAbY/QxTY6BYhGU+99T+p9F3x7GcHxGothOaHuUDCRKSd8CscOYE9XF+JMh1iMkRERNLV0GX2H
68cM5qJnFGd1W6QvsTokyJ+6/LUNEvs+SFq8PycSvDu/qNInpdDqeypp0q+wVLTffkYDmoO1OVQH
g6RfCeEMa5og1AjEjBCHC0zjEMw4smjRI2LeJF819oT8qNaFcrCaEee3PLOb67oDB+cS4FnGqkSs
zJUxMJKdYAG9B1JEa+jgS+j8QYwDlDFi4d927PCHDvHug2TJKC7sup0J4OPQYyWkWXgnBmapLtUx
0tMVt0cQcjnV0YJJxMkB1ye5X42TVAMaHKW51xTANJFqW+CorWnTXZp0WCRwm8RpQBTa62h2eeSa
ymDO3qJdCa9ngClUEbth52Z7aFoNv7L3oMemFsONILgnmzTpK9BJ0gU4K+NJwmqwOaN3IdvJCMYw
szBEczMrtLVV7TX+WYyfJKCTgQSYOyRyG69AJw3dGeyLBkuhekouarPT3+D2D3sDexp0LlFXqU7F
FNSwa5sKu0d1Sg5SaQV3UqdpV2pfq3yUY4plndVAJXWbJLSeMD8oL9OI7xEVUurbS2qWub5KKyXd
Ih4dYHzU0mgvgZayUQlzMCG3Gl5VwaXqsggBUZfR7Egcwtzpnf7SwQyrADFMwx2HELa2bT12CJUV
KRtWAHVRa6kqYp3VYMXRNYomICt9q+uHVunqaVGIEbMSbNbay3pKU1R6Wp3F0EFMXwPBPdNBNT56
xe2LiZppn5aAtK2yqXYmBmqvYaNbqWMmQfPYgmG+xt/Iv8mzTHpSuYi/T0aEK2g5JC0ZOCWFxzfa
cbyUkxolYIjlzlsYljOkKJ8wHiplumGpN43jbZSm9IM0ReT/Bi2TvhcsrXExEJR3G2UMEJ/hZmbz
3E13pzZtvcWFA7fCqB6ig1bWxjMBfBmuRJv2l1T/lXdvSLMrKbL1YWlh2v6Moq/DqjGuxQuGtcWw
abl1Fk7cx8lTkJQ9lkPIytb+wLV7ESKuSrdNGLa/hadhWVJM0vBCr9Igr2zm+0KPIAcydRALlgbd
1Ct81BV56Q0Vf6aCEUbnWJLdx2s1DbubIPKkG6qy0vMoT/3lXBx46hGjc0akQrnLMP9qKaQCenZV
YwrECjgi+VHIs1RBNCj5ay+JA22LQLr9TTDVHHoI0DBhrKy7lcNI+x0EghNh6PuKDzRRymffwFoN
VxCPk0RXUpWjOcOHT7Igf7ud3OqKy/3Yuysn2c7kHRRSzuF108TpjZAbL13mqNSyRTEkRYTA2o6v
K61uXjuReWfD0NS/Ad55idtmvDjWG4vXKSq1OXCwGS92IPSW7VsZ7vxORI9FYhTgCjiJMtf09fRd
GirjycaVolv5cVF1jmi1IqRSLnVPUGzF5A6SbCz5riY60Ks8OY/NCEMgRN2Ae8e8r5gds68hTaVx
/CueLPYbG/Dz7Pilwc2XS3Y+Vw209i4JBpADhccvxWfJi4OVngxwYYtq8ktg4WOJnhQSw7QYCWbV
1WT4eBhY5oRz1BQrjGqHnYqBnFFAqWV/1+8g+OvjxpDa9laVaOZb+pirIY6lww5/HSP3kQz2Hnp9
UdbdE1gxnqKygjxfl9idzJDSwc7ZdDXrvq49i2XgB9AH2qzjATR6ZEHcQYNvXI14ZOY22e2vIZ7M
15q6cLWQfEsRTEtt4xcd9dbvBNX8fVkO5k7rxuiJzFR1JdX+9Hvo8+K3FCg+DhYWQAI8i7BUWHPu
RxdAF73WLaD0SE6FQeSlp4WEQKrahuPKi7vQXuGoh63tVBTxIaZCCySiklDfqkoPekHScukF1K76
UjTgQxd1XEUYrZSYkapjot3DqyAUAo/sjWsj7sAo6sBWaWlM4hkt6hFXWjiu8MnztD3cid+qHWum
Yw9lLK1iSHT5o839K1wg8FVRT9JxexvqGMThlesDURgDRY9dETL36ybr/Lfekiu6WycLcpPUpukD
YSeKJi4IybSum5gvRpkobZ2bXh56GxiYBp9dOe+HWFYE43IQWgHsXrWq31EHy3RFjRFjZY6lFqZg
GkHvBgEoRduODKy2GHqa4IjO2EZNEhM1DrwkEmseOonkaNfieQbNN6v6KGjhHcMi2FtFrkhLrQfU
8TCUqX8w46HqXdKnVYz/SVEZ/hk1DmmCp1OVxlVDzW06K0BnJlsTRFznxGFLdIHk2lKTnZTgY7Rs
2xwU59DJY3wTiKDbInodm4UvZAlEHrG2utVBdzSvWkCQCQK2krBbAFooY4yQY8KAa1oTjeu+tXBR
J4iwbW8pyaEM/LorunALGswaH/1pKrwBGTMthbjVCW+0t7TfpPV5pYwEfmwnWovnUlvg+N0Fo3Yj
Gs5JPClptqkgsdOuuxpzv7d/TWlCsxnmR5a96dkitL0g5PHcnhpddJsXfpX+snoVADGXbzn2703Y
dzJq5dCSH/AAAX7BdwKaksNT58rAP6lbZxg/IDDO0qCRuRLQMQTnNQUFIThHFZiZsMox3ktTmQsi
XrirEGywuq5S9umDUvLizluousYW4WjVraO8wfBjLNGl/1KUeJqutYAMYHGGOTq2l05PTz6mGojH
g+7N8rwMwnCIdnlVYqsm0xjeBNKdieQ4uSppLoZKW/mtPi2MQvfkLZdhYWM66GO42hTUv1NiIq4t
kNLR6kMsBrx9l0OOGZd+S/PBwfKF1LpJ5mGcFFTGKF2EnQ0l1Rl8iO5O58OVr1uFT6sDSRwDypkq
Ij1Dny9keA8wDQA9GZjXF54VBRwoXK1NrwSqS3RRXxa4j7G5IvBIylWXp920azxyCO+2bI/JUgyR
UJ9hbFXWRW6kTbcvrEQX66YKkzlqrMvuDi2FOR//fZqM96PSdFnjmGbrVVfplJGyR68c5ZULEaTi
ygcVsnmVYysmVGso9ZOR0AOcYOjcc7NcJGd5BzLsTI0kHfvpTqnTEeoVbrmrMAji6Nyug7BG2BKZ
3bUiD1gQNYbWPgI6zccrUZE4R1Rdye0rQg4dQpbedfdDpLJFW2avQbS2qhQmSTLZe4pEeHiIMTRy
NxhpCF6WctRn6xYjJRW1d2Nyo4D2AEh1GqoByr0SDlawjCqvLAjpyqkz373cVLzLoZYI77pxEr+8
ocOfJSOqH1ct9HxsK9XUFItGnQZpR3cAEgs5FTJGv5IG174uo049NLzEbNUTSCoLfFoy+UWxE5wE
8anpBV6qTWMimC6xUr4Za0upnFGvm/QijsCCXUw4SGB0J6sxYHkcRIpbcvlD+dhKQo93eldEzS/c
mjIcLPDkBJWTBGWlrG169EGBtjH7XCh6Ia2aviregTjUD4o5zag1qWrNM2PUQejJvqpHmw6/0b1t
B4jOfY3inVvKogdiLZUxNpX40UDTI+e9pSQLRhKXBa5RZNIk5brOKNw4Ck4bDW3t4cCWgx+QsWgN
oiP+PzziWdLkfK3J6Iec9ID2CTJ0NQpnNtTYvQxjnNnXMV1/3ks44cS5hUIkrF3djVZ8P8QkNXZh
JI/ZeSBqVb/s+OHTpaSpfX+R5rXO7RN3iRaUnxxoiasFdG1uCnlg/dd9oRnXQaqbgNuGCBtIYrvp
/1B3HsuxI9mW/ZX6AaRBiymAkNTqUkxg5L0ktHAHHMK/vldU1bOu6kG1vcEz655mWibJCMD9iL33
ygmvwKw/fOhKrN/lunhed+wyfs5jaE6cXG3JVHzXQtc9B6HUHFzUQOH2ogqnFz/QWZw6P5ZTNFr3
vtm0vywQwsFuVWZ2D3WdXr1UXbYjbgPfBh9Y9ZPzSgE27SFi7guiyGUcFJMqwbvV4VVjVuF0FUmT
9r0hJu6cEZgFZnX11LXvSY9XgfhAMqk9cJ0xUg37Z1osZF0MGLgZxnoQv72Z3KfEGYP1vgpQ0vH2
NNsS935NYEE99nmx5/+Hyg6cmvdGi9vrg1YrnHTHLvSu3UK3TUIhRuI+vMm93gg9cnb93NuEcF78
TjENSKMOo8HLg2gksIsdlODgR0uixje7Hw7KH6A6qgvPbogK9cHd3C6xtpZs3G1MUi6Qt6q+Csgt
KVNVRvWyg6cpdpaYzS9nLDv7SF4677k0BayQsAoisnEbY0tLLFvPfCNMESgbskcIwszrCm+xZVKJ
bf7tL5b/Zw3yrkmMedWPw9QSXMhvLW4CCfoKVqztvU6yIgA38BD/iRWYDUn+dvkpMsa0e1HOa3ig
p+yGW7gag58DX17NHMhjuf0JYMBzmDtl5leJAZb709MkXdkwPoATrioydx6RsU9MSIQFON6ST00I
7DhtbV2uyWIN6pc2nAbR7YK4N10Q0L3LMAryxF9cGEhbWY8itpzB/BGwh9zdarGzSDZgDfpYGRZj
V0NWwzdfHHEi22b0BO8i3f0gH9lgMODKhVzZyK3eoJnaQxLYE5dnHg3dRz9atbMfZmMj+tufjfel
I023SOq+tqzj5Cnb2m1OThVS0SQS3z92lhXP62zxEa+jywS764evwKn6Ns2MrNhFam2/R7sk0mTu
1Zu1FCoAB+YY/MKEV7W84oXzgo9vqeNwZBiaQvTgyY1Wv3w2Cekl/XtyQ9g22/xTdAx4IF7VejhE
Ve7+kXBlYfHy7Nw52YqC0acyZnoZTsRiMIxUV5vrWX8Mr1JrvESBerYWhGVrvZFDZQnGfYSsmpFO
PNUO1hnMX0Eu60KGFwyLgLzeXpZvBFAFNf0ORX9qVKa+gNTcrd8VMprfs7C2RE2nQL3hluiOQ9Dz
qrGDK+1IZ4jXLL9k3DgWszMOlokGuI3699W2ZJ+4mTGwPCmbnP7MmWaa0rb1dSov+S2xtVLVki+e
h7CQ3IV8OkZJi0wupAg/KfWW/VmV4DyfMzdqOdWJFI4jL3TuKYaoZsEvrTqmOBy/Rbnyk0Ed5W1S
htzbiOJIvEWzaOX1JXXaCGNCjit/J4lD+zFaZXuJFwKXX+uoHFMAVIKXvQYPl16ST+dEiFkWt/Oc
kYyccaQtN5D7Gk6fNmyWpJaDTd1VD8M1tSK58UU7h1ZSmaN+dR3BJjYgXXdOCJTmJaknJRQwg8wJ
L9Ol4DtXGRHNLNpb+xh57FIJyZZY24CJj5+bBhWTBPNglcnkTgVVxXQJ1atZri0YVJZVJwWTFiYy
nts8DWaztbeGUYT1zi6i8oOHsSEqlivXSn2aooNTDJU6zcKfYLkx6Ifhxe3uoU+1cjsN+qHND0vU
D3qXZWEm92DGStodiERemk8rKeGVIwCHM1afOYq6iJGFWmVfUMH21m0kWxsuYz5JFxSP3aypYpXW
7QC8EeYZRJNPKEvtFvJoZJ0bnciV84DBTQade8GgKo3CPH9cJnt9itr2zBgKfC7/ezSNosxGbKIA
4y1yabwNhtJstXJHJPsMqET1IOVt4c5ZGtbaJ/3U28qfdhZhmayrdopTg8EO8jvdyrw+yaweCedD
CsfYaHSC2yykg0mQBUIbaTOSeAbKxauhNdfx4OiJjDzizNE/TI49P04qcF54PeSUSLbE17XsLYA4
RqNusbUyxzBa+A49zNld71VDnlpLyevD1OulsnsbjEkVmu8ZfiVS53vCeOPCQZaUjDBtGkjXxPEl
a9VBSPU02JfY6gOCpgiyNw1YEhmjXaYlxpOsgHJzuffmbysrffIDmcwUJ71MzXooL9bp2J674W7t
mALcsPQ1FR2D2og7sOfoqtJ4tOF6UpAnNL9mdxwmr82Tres5q/JwDF/CITK4/qinSqL3y3zKH1ls
FO29pNu4LQOq/zRwDSZF2db/HozAzZMWxtlPRN7RM2nwBMWpboQSSDneXJf1bKG7Wt2L1d4r3pjo
YWyuleyOQRZ6JRcaHzIzpW28I2RREyDUbRRI5lrUV5JwsWjXhj5lr7cGZ05O/SY8vGwkIA9Ypanx
lvnASNU4wrkgIbaHqcjgyligTv19Z/U/kX8zf0uEQd9/I551/NtedX8+JzBu/z9ksOJYwvXLPvg/
RNd9qb/dqPHzX9NwLl6rf/x3/4jE8by/TCIBUAK4sJrZx7Il/UcizuXfYBDEgY4alUSai1f6n4E4
tvcXtzw7VbbfdG/+JU7hv/JY+Vf8b5Dz2dxneBii/04ejvXv60dMHR67CQ9bQIDY+GJSZ034L3t9
Q+l+MfrCSQVVvLNZEZi0LC0yGihTUwKAt6x3bFOeSJyOMY4vR0KjCWDy4BIChd972tqOa+6fOk1u
1uiF/1TU/k88a/8pC/j/wVREkoz+w7N1s3127af810fr8h/846HCKPPXJbwIcw4mEse7WLr+8VBF
9l94PVClX9byxAD76Oz+66EK/0L/GfLkIM0kgO2Sd/DPhyr6i2KBHEPUKshjosD3/1sP1b+v7NHP
oaZA2IO7wGPbitrm3x+qwoNlCqHCP3Z05xo0NIMxihZy6P9v23MsJpcn9H8vshHYEHSCENJDneLh
afD/D0WF64RICsPOPkAyEfP1aLPX3hv2zP6qxeBwFyms/XvqtM0/I0Cccqz0jKZTgtSXKzA+CJAC
RpZALd3BftwKyEmuKTrSX7PZ+21Sh7+t2zI0LzqEXsekD4pYUnTDSFjcbEbmPmhbAGhicBtuiVlt
Vhy4RaAS2xqpBNHnSGYMJMkBF6mHwkoFsapvCBwFP1LzHQKjmPuJ0aNrHdoeDc8mNlo+6U35pais
7Y7lbAuMVnTILRgtXTiZ0M2ya5df5rMtHIglhhzmS7beZnzzGy8wiJZGPDVTt5CcN7mX1dYQnrai
mbIDP9W6XhvHl/tsc/NPiwtzH2613+7XyZsccmm3QqWawWwAcmMuV1q0wmSC2QRtlfaucn+DCoje
hX1JEKempOFqTEcDjbNz706uA5hKjaYyiFu+c8kVOoChyDmC4sKmQ0/cnIQSiq/SYgktuvl1KDNQ
Mp1d+M/SZCdCSesyVy0RY7yMpj3+srda/BRrI8tYaoc0SKdZO4KQTFIxU4gn+rHIMMWRVj+AJwsC
8BNpbw7rF4QCUmlZ6jsscZGU0x/Djbvry4VVnxXIltDn2QIQ27SS1QVi4/qKcvaSdenVxoZh2mz/
CGggLOtkoC9r4nF482ure/Z6oQjOW0Powj5Y4xugPmV+NweS4b5iH6RiBA3en01eeJpbFaivUQrz
zTMHcb9tul7ipQMGm4wY3NTeqFb1E+A9gcXVLJFGsb2Vp4adzHIG8eh7IDbppr49YTF36XRo/6xz
ZZ0aJlrDcbQtZLuTF5DMIBd7+9bLZQ4MGRxQqDetfnZuZ+kDmZnJ3oVf3NHgrZFuj/yZJq74UG0X
Pu0aXqgGmD4QNECt2Db2QKMFdy32rYylfJtFRbQny3ickt6dCXA0ctpI5itrOMd5Wzt3IqfhSgfD
VI9+qKo3Omy7PUvTqF791a/DXQae2iEbewwhMw0Fy4GByXtGzHXNz7UtH2zHlgFyPtg5QuV7Iqvr
EXnDUDUJSno13OigXfujl5vzHgTa7MflFHqg4sthfdxGQewity41JQ9190ByDpgawDrB76BCQLEL
ZocXV5lGyF/ZmFAfl34OJV+lhE01VK7rsdnSpPJ7Sx9d+IftWlL8tsuXMzfbO3MCY41bJPRt0m4S
ZyaCzUXFSwlWLiZ8zvzTM0C5CZBtf7IRXt2UAO2SXGkjGGZQaLnv7Rq5EdKNo0IDRiLY0rg1/FHd
+gUzoESH5gytFaYHHA3f5dgYEBHPCTPW7ICfkUm9JMwlbkSQEcRvmMwJmmjxGe20/QdQq+WEygxK
0kbAzZWJm+q1bge6wS4YSRFZpGdd54brnge60WfSqCf20t0FyZfBZapSgwSal2mp2f+LvKILI2mF
TfE66fnWhARGXvlkE9u8RsNw2jjeSFuvTQLc67ri9du6ku56XYwX0fhrdoiKYlj3uW/LgiU/zrM9
J+c6wRKQrKP8siGHSnAsxyCj+iE12PgfFF/mtieqo2yS3kY4mYbhIh/oj23jBeoAO/pLwlIeD9bY
tTuyKIM7JJmVTmQvQAH6LbFX6BZgUOP72UTiDprI723AbJ22GY0Q0ZwK1hrdHectNJZuTDxfBV2K
Ec4nGLf2ypewV8y063GY2HiaQHPMwfBZjMnRDRJXDQSnr6M33BRFMHwxquO5ZsYGO7Noe4sFjBhN
xeorQhSkppFrJq8GiyTRouKQLuzZ+9A167rd5Kjqpg1W3kHqSbhAjCjNy/wpak724CN9ClDb/A7n
EegtC8YBVrljNJzJLXxUsDSt3ocOA6p9aVSFv68Yw0Vxy5pzRAnRqABBRdT0zJ9twj5JP9UPjFMR
NhEVvL4ibqbRsFw/eg86wl/SqnK8MWHkRg4R8xYO7pF9qBtLKg/8SjNPRlwwBwQ1vdntY+i39HlI
Q5nzFiPT/XjILeYVNlDCj3qNxrcSv+1FQ+R7IiZdf77Lt6rOktrM7E8NRZMJJkJS/xBNkY2dnEDl
H9cLxiJewtWb98ak4IDS5TvnMi+H6KrjuwMquLIx2LHrza+n3iEENrJzuKv+EDGhWUlyZ7DLFBdN
SU/ecQCvfIg1ri2iLVTI7tdFW2jvM+0jmPGNISMFv3emIB0NjRRDV23zxDKZPpVIyYh+FIK2Zq0T
8ZtrZZuPvcFEI2YZzCXXrWZ9vQ6cnOmgwGTFItuyKnE59q1Yk0L/4PQRS47RXYDSBe702XfCnq+6
JR/VcRlEeFkgNqLbscPhWDMW1DO8PGa5I2On+mVumTnGBf4W5uor+LI71ymW7dyXfhckdpMVhMQj
X/rK147GdIJEGSbNMg4bTHbZQ3MLJrnbpB1+aQ7oeqeNrrhj+WmbJ4fxqxlD/pb+LrDpldGHVNmP
76NYYdCkF+w7xCyhdlHiyccMTohyNM52IgwMazwbpTedF+QX5YGGYh4p+3KAAQHNOCDp0VZQttet
4ZahlMPmhJniSkxW+DWHyHMvR7M8VARWn5mLBOfGqUvGeQYoRQtDhOSh1du3QWr8S8+ob2cyePQn
SMD4PwE4wESZfWFCoutD+d61g/E+TtaCfqrdseU7Fy47/cGrilPdEBelSiKMN2fdo+cvuYDXQxjJ
6BgOzakO3ems/BKIl6k0/3ZqLfPb81kPISIMYhBZox27xF+zduwxC6W2k9c/2hsQPTZCpIu31AmS
ISNliefVO6U1zOuZq5nXyFDetTVAvDgWkjEQij/TxBI16SDhsPdfnC04toqVx7xST2VWsFNm76SO
aO+MgeWzlU/7hpXnfWt6o8FvSAnEfEFtEPwwGu4H6YgkLCYjboPJBwHXFf2pLdaMUASLc450DP/R
RWH4awgABVOsMGK2fOCZg0SfR+8QxHo2wElWpBUOIdZmOyqtLwafxPcPw+rsdIZDfYM9m4FC9t/D
tuNQN3ZZ63JRkOYvICogSRQ4WTxfWHw8nYswTARevAQMP4DFQpSI7FeU/yFE57r0gO2Z2dvC3me3
BsFJZea8HtFFk4NVe6b7Hem1vRVuXh4J4if8KpB//2q5b9N2XTPwsTWiO4Wg7zKMn1liOeoGMKOE
NoXW8dPP8+hj2qazgMAYVzMXKujZW5GhlAiLKLv1dEgMeDsdmhaDR4ayMGBwVKujykLjgBkQON9i
8CGVk94HcC4edD0ZR1JN9qNs7o1Wf0RTJZ4ElKMrNQMBcoBtsegUj5WeHEklWM/v40bWgOyDai8l
FPgi66D9BAM/a4Ct+tq72IijWhAaiOg4HsbW/jVKPWEVRTF0w9LeuMElUT872rkWg7qkCwbtGdIP
vYCZ9TtLiV/Z0pzUXLYPcCXcaC+Jzz5twEkOg1vjMsw1E11Dps7ESH72fJAj+nZyOx4oTW2yzhy8
jh6HoyzR37LJ+KmUCeVQTdvjMlofFPBlHjOY2I70JjNLH1S48Lb56EHCTKmnZ1iOKkDHYrbNAyw3
qrsaOIOC8QX1iUNAWWL48SZGZqw3wJiZ2ZyOi+rFkXBauh3JpNEXodzN/TzuMdPkO8fonk2O4PqS
lY0ihPZgOfat2AGU/pLdyPmSG6zoB+dgamaDpaQYNZHbJaiGp4PoOB4qQsvYLfppVcBHVSVo7Tpw
rzD7P0IEebAqlA3t5LgxciiLKK4W9tZFQqOsVzzq5y4H0102O40Sm7F1N+xKLAUHA3MoWTrNeSu2
55rXapXGeGUFDe+mv+1aRFGRsE+9oz+JkPnarBF9YFEzut9MXkpHXPa6oV8A7EO8VAjvB29PmGxr
uO5ab2N7zhN4sxn85NBdlr2d+dljs12aj6CBtThYDP2n8JK4ELDCm3URJA1XehTPhuquqe7s0+Bv
7JmbnuyQpd6jZUOKeYn09y9MMEUcu9AOyd5yuoGzzh4qZw3MegOcbenk7qEk/i4xDP1FyMtr6RQy
5uiQdxxJH0UwP/vKmlbMzNU4plvZOSrOvCy/iToQpPboqXNLORobTQM0RSMMN4PlWXT1kxqC+0uG
QidXPivalHGnRJsxUvXvRdiwmYYkgAQ84/PG2PaNEgsE/UTe1iGIuo+xHREqjnzWNa9XVJqvzrit
OzxuOgnIVr8yrGX6YBDypwwieVAuCnZadvOT0uGadyeLYYq9h4ZxhOJ8DwBtBRU0XXf0fHguUaj3
85W0vU7GC0HicT6jTXGVfoKs8hblbL4HkTnHkFSlfWkZ0ady/p7KXlbKjoN5bk4NASKX/sDmb6j9
gL+rm17bMbrGWkML7IR7d66/CSiwiyRAJ5Gi8DmpwT0TWiBYo4f3FHxYP6GDy6FXSRBgnmut4MCb
OabSgYoY1ROcBPdEwrxx9kzruwwGoDg1/8hrWQDIKux3UvVvum6pV/kEzIu2NLPebasIXvBwn8XS
n1h9+7sGrT21A3XSVd2v016zLEihmTUIhCZwvnNG88USdbywYSbJV+7BfSaB8e2y7Ltwd7vBv+qj
9j1b1/k6D/zfk2Gchbn8wZC/XYlhugvtZSbydomiKwOOd+5r1GkbbBxfrayIur10w6PVt6ie7Dq4
brutvLVz5yBF5MRo68hrLcIQwBiU0SCgtK0m483u+KP8pbkIj9hU1mbzuCFx5Sqq3TeH4oxirzlm
m/lMaP2D3vqzlAafZC/I0ckkeMYe2blls4nHGVlDkz7YCCM3rrIBQ/Gy0Y7n67HcGqLoS0mz57vr
0XJQckKqqJLQHpbrlQVu2mnrdYPLtqNes6hfjUyyoWub8QjW/Mqre2uMiehaPuzAZdPhK/Miwl6h
M6n5xPpjhNUmc13GTJPCNNIiumtZ6V+3xdK+sUPJoRSw6GntsX7naVJvagxEbKzlfYh3hCUDMgus
h7e6BHroDlbqIg1E28gI7EL/eGNd0877beqrh5repeDgEeZDU8x/AD6lLXQ4NlPOtGMbRmGyFKlw
8lvHmb4G9HOHxTJuhm6a4B3k/Rt40QdFjvAvHuDrJuyN56jz8+vBR+fcwxJ6K/tGf0Mf5pEYF9qu
DL5IYSAqxyaC0Fn0CWlnW7FHeGF+18p3T0tj8fpOd85KGxrqJS0QDLxrsw6OGFg0SugIu14g9qTp
Tm9ET60eXYQvzn00vHtWfwgnv7oS/Xw9N9NNrfOnqcK6q7P2AxH6Em++PIx5+5XJ7h5J4HVVq1cX
IPq9647em7+6QLXN9tVqxLNjrnDw4FWkLT2IWPzyhlDTfZbZWAZ85MhIeL+LzJzOBvMWxGVJ5g/n
xXLfamM6zEztD56zMSaBqtlYHk/r2LfJNuJbquq1vltUaLxgL741WACzrSNXoKX52ovF5muZp5CN
Zds7jx3MGwJO84mby0BG7pl5AndS0jTWbVqU2Ts1N4aHonxwkKlBYCheTUs1lLUmYompvhHhhnFc
HQ3IWDGdKq4bfCagqabbTC0frTC+mdKq2BylEYcL5VqXFSgx25m4Pz8sueXm7isvBMpnVd80xZYa
kQFxMRuYNhhLN+1cVF7PY7gsfTr5S5WWdFIsqcOfeukTHXXoRgajLM5e0Ba8mssWIzkWjPCsaL9F
g7imD/3k2kS0PRof3HcdAlJ+NH+Na1+b/Ow46oZg11uYHVxyCrNublGJN6UT64GhTphFt10ktoOn
9JUmQ5UunQ05r/wx6vp+nxX25TiQeXG1+KxfS2PceQhNKLCe6wCjYbrkwZxfLZXWj3njnOa6KNCh
K0TZnrN+B75Y9kbIn4Zw4TaTPZYPdzrZ3vpsZdMlSlEOQWp5cwJQ99hqPjWN0/CR6V53mDukgIGk
6S8Lcb/YyjHiWUZFLANhHAPDDXZ487KEg4EUucqt7T2GKu7YKb/8+h14dtQ2oMvcFAav9zxoDihs
d1biRqVzhFqNzK3MTbg58LRuzAEuljc/kQ2Qzut66C2V9o6/fcPErJNxYnwRV5LxW86oG3ECWl/+
KH59j/lyvLJW2HEg7A0nh/LYL0y60oXxOuPAbmP8hbS4+tiE1XU72Wquq5XnrFqkOBoY8uLMZiXu
2qNKhek1zCdRSV1o0EOOlTcq9I/ZbSfLZmio3MMWTaiixXDj1bnxohd9tBb5a3bn373Z76KMk/TS
NnIqbS1jPdtSjFL5TnZ6zJ5xlz2y3QjrfUZuCoO9Gf22G10ME4P6mEPMI5FRM4NYC5fRex5dhQvZ
JxdvEBq3/qKuqVR2YGrk7uF4JSNy2pQch89oDfVV3y0/RO/vuz5ENIYS7aSisE+bZvrurGFMVoSk
Ud8c5rV/1VHxhSIGs9M0HDNaxs/NppxqEcrJASe6CuS4h8Ki2eUHL62oTrLazvXAancZOhuhuZUu
NcNKoyDgLMzL7nnxcJw11IPu4DKZr984HJjX5dYb3+S2swPrruUCRsVVJyuamLgfADAz6XIZAVQH
exqv1ovtBu8LcgXkEn2Sw6zH5qdnGrNOX0V24ZyR9FIAdPIniyYvYQRgvzX53w+9fJbXuI0Yhm7l
B10aWgKMv3G5bXBfx7ecRUoaITFvkBWGD209LDdszB/ksgQxOsmraKN54K8v9npmgWEv/p1mbPDU
y+1KeYF1ixi+SKvGUnfZ0D4BoOMtFj1yQotcI8Vd3kXbo8mZWgj/njHhXTkWdInQDA9RaCHMD8wf
VXXHykNYtJl3W8TMbdPDL9HbJqIG1gueUq/OAEAwj9rXgKDdk5x7UMtmbrKi6A+VHKvdEtVvGxQq
AvXaB0Dh4Mrz6ZT7fB1O1C8v6E4YVbF+wyHgd6imxuPG/eCLxqbLtmVsALl7jKAfPtNIiLQbtHW0
8m3cS+E8iNkNr0K1iLsAuRHineal9dz+zygdBKl2WyFiZn9aRqKnN6w9RqT+J9dzl3ZVSC1jAtLe
9wNGAjFWd65apn2P+DKdPE7BdoCEh+QvYJTrtZ64MzIKKrDk0Z/QxG8RjMbRW0Oyh0yJ+IA0HaR8
4B7bpqz2ETjAQ2Fraycs9hSZkcPKmfrpHFSrODCc/BVk7bJbNBH2oDxLVCnLnw01wbW/2ijlWpEX
GKqmj3YgdjYhBrfdIwIApT5m84ExwRCPW3bGJv7t+M2vblvAHcovvA3Mkv1x/IUPB5WVEdLF7LzB
ng2GTdgnIBM65q4QTh0bVB1ZwgNZoxqb6u2VFmIGTdXyiYmcWtMzIJkkRmCEqJz8ApR439HrcaV/
bSZWAPDB29PaI8NblNieFjVpWEae514xYGE0FzVD9+b69NzZYIrf7LVztCkmtSGjcxPhG+XfQmsV
R1ovJ0mzy1O0DfvMMDXaWJyF+JiyZXnk/sNfscga3Ur71CMJSqquQN/hbPALgxU3r+viosOCoIgm
xTK685u6u1l7AYIAjf2F0U7SkDYRhum609cut2a6jRSbSDybHwxjb5UFXre/aKa00n8m7H0MVp3E
KQCfan9qn+2ZJrA1x/JYVIG1y/U4nd1LIPocbNOfVlfeQRaM+YLAmx7zQU+gPLvldnUNF8QYrk4w
YzVKwSzfSy/vXmGyJ6NVfkV5KFNpjofcsnb9sLHCXQ3/1qukdRSKh3ZGyHSyWtwtl6Bjb7d1FjIl
7Reoo/0+exrq0X23ZPNdLOXn1uUPtUJiMJVyjDvSrqSZrXgUygFPiw2YISh/dOuqdMiW337Wf5k2
z6uZh08OkPJ0CNb2OR+z/COzimfWg3deXj00VeNjDtpU2tR62nmV+MWSkC/S0CcU5ncz/NckRwk1
JCqzX/vOeWXwNqbMN39rHCp8xePBF7SNcSnCz6LKFY8pI0wGiSzOVgKj53XjfvSqy2DNr2+sha2f
VZChVAj0rN0qdoQZfLW1pb7NAeN0ohAbn0iN/8QPUfPy9hQTJcJ2sQwH3+9onaLiOg+d+jy2Vfna
e6zvqupRsgVMZUGaPRgz46CpGih/XTOp0WD1sY+uFyGcb9x2wOCbwOyutszdO6G5R0R0MxFV7Kr6
Xm2Tcx+simFiqet9sDpn01fNbjWXsyGY3+FsFicKv9M8+neilXVCgO0kYtGX668F/THyxSU6dBHB
Di2unKQLBTPazfUvaj+Tw500Wi+TV8LxffKhnZ+1Kh4Ny2YZINx9VWJY4Ml5pJP3YhxJLVe5X+xX
npMrqzcOa+Sc+kBdIabss8TI4J9GYykhpQ/zs6obhq8AavNCKXzLjWZhv7oPZVtcBQWqV9TTYMYv
qxrtrOd1aR2A41uAjqpmzpWxy4uE4TxiUbK6eF4W0kNZSN+6JbYHFlqxl0vn1lnrr5aSmu3C8qtm
n7I3iZP5s3iXCNkoQGOoMSOfzUDg5Y26+8KbT36EKajye/ttbawqzTqzS2szJOatGsyqi2XEQAHl
hdzXwcXenA/FDWPE5RH9Gd1fRo3GMNe2vUPH6/3I76r++Gwzz2BKvL1TBHaJnm7svkIMQWFMOuDF
BcuusNvldsmKPdymiDZloCwRwcJuANgw8UTEYQcpFj/5bVpEEtNHXnr40mA+WZCMEzcXIwvgVHng
DV3P+CSbW8NmW81tzFgOKS9FkTsmQUngQazH0f3xyAhNGTp82vRuaUkKz62uRyNP8ZEFz5MY4Klg
inYO9ZoHD+vYXzx5uKW+HFm6Oeu/oP0djf18ZM3GBKflBexcf0wUeKVEhHmQ9p17TQqkcTWV3W+C
+RJkiIhEVe/TenjUnGHZiidtV69khLCEb4JiRyTvkUUgt6eTXxwKbfukWpwQrH/wOMAjfsRJMbzk
zPbfjdFo36S7vuvFhXnptCAbIqSu567VFHGFu3L2z8Rd8VpVXnEj9QDZtwmQHcRuiOIxqRtjNvd2
E2TvhBfMv8bNgLGcRfJNtOsMiKEfStYuRi5Yebjuo9HbDGlsFtMARYp5LljpVOFHUJcti9xm0M98
Khw368w0HYwiZa01lHpJ+tnv3oVwGRvOWeXTpxYbUsxe/g4uh4/SqBkrz75ECIQfpnB3tWZfaBd5
f9RrzuTR5flJ6TWMJjWbqPxTmGsZcqz5kCKy9dYblbGb0JIlpHwOZ5u4mFd2TpjWxu21k2N7p3OI
EsxhS05Ex7meq7yBXd+HfEvN5MT21HhvsCprb2eNIxuXVT8P+VrsRWCKdEJwz9yPm+w9Qq5OLqrK
75Uvf13cUnR6LIENUgPq8sbt9WTCPVy8o2kV6lA7LQ+mgC3q27N1A1w6t2K8+qtkyGoWJ5NDn0oe
S8KKVf3K2QwqmEXL1KYPuxGL3jeyprEhm+nkhjx9FYDBlEKnvjamQDCArbNnZCTuYwG3Up8qX4gb
C3HK2a/Z/oxudCxn6igO6/Jo15onN7fUS9AMFvt3YcKgzLpd7xtflbKOcjF/qpw0O8fIH4rZlAz0
VsVKqCCaevOwjchVUapv/mU2gQUoLhuVP4UjbxAVShN73v9i78x240ayrf0qB31PgwySQRL4+1wk
c04pJVmT5RtCsmTOc3B8+vPRruqy1d1l1Lk6DfxAoxpVHjKVGYyIvfda3xL6bWpgDlhpWt8+gVWa
VlnRnqp4EmfBE/pmejL8xF0fKF8mipZPIMp3eiu0i7bo+12I+XGRTZB5uAvkUN5LJhHrQkujgyi0
A10qbR2KFu2Dcj3m7Dkz+HkKz82MskgwMLNVfqFpjMUs9uJh46L+ezNVp/mM0Pt9XWf4mrHYbE08
kSfK897/lrMKcI7xqIq2mN+n+xROM6kNw0Te4wglp5rJsGiEFV25jjt8SQRjLDtiMtR4wVKwBwEU
i6p7qS0VrDA+D49kZ5pfNfgtuGnL6FPYZ+MjXfnktRM65pakdma/jYzxDnWMfUzSFplGNyfRA6zv
cY95PuXpG91dxwK5d2OMSWsblr6PfiflZ/f02ucN1J4/oFlHjUC74LpLC43OKlQQ7OcIGRpNA+/o
faZAJpgiNib941hjqUNu8LVILb4vPH9yk2CxW5lmg8tjhK8dxiP+ACwbX4vK6J77idzrlLveCp2a
eU4GI4GRgnrJUndarpxLR6RqQyi8vnbihDuFO5sV8kprBKXXYmNaxa1KNrNhdxheDVs7d6gT7jyU
O/eaFTNw1cDmA/bATDXyG9AtBZY6j0D4cobMgXiIAixQq1TorcXQSqRXmhFPPPcIIE5cbmadq93I
+DOeZ46rvCwCKs5IG446NoMnOXvLuKrJTGqHKD2OAaCVOGL78LU2Q8/VRz0REHKamQ+mIotOMA+q
W9I8Kbnc0ZOExuoJeJwM+cpaOvirVYgRkvl0THtUzAVGbOp0KbX6iDYh1vEiYZUQsn0hInm4ikpj
vJ8CHolChd6FZpYJmSjoplITy7OR9P2JDJUZR8fi0e0GUAaRRR5wJWhE14QSCxE+6kSQXjYB3Yiw
c6/RUEAStuihUYZqk4EfGGwGP8/sbUI84BdpywV8EWMwekjK2k+kKFGPjMNBlGF7EHn7iZINfwPl
w2paDABBI49VZzE+pBd5TJqJOOD0YxKn9ZH8izWSMVnQtLOuEBER4INHxA00cnhStDwT66j8CAgc
qMg311UsYS+zO7twUeoSt7FsXZTqbWSugp5yyqCX6zdF521sHFdrYj5qX4uyzy0xwsi1SJ5vKNke
GEG0O6go7tfA9SokQCXiPLTjhV6ywtPwOaLyoYkCDuOidaO7xFJyVXhMVMDlIWNY+j2oz7OAbvc0
ecxH+so+MWbN9x0tswRdB/lKcdThhlRU5wUykxV93Tj3IQMFj+PiplwNo5lSLqNAu9OCdjwmOT5/
tEQ8YAQ+X+sol3bN1OXPBMjGj1LW2qOBQsLypTd7T8x7k7NuyXjZK3TvgR4u5ZBo+nOkQoOeBXnV
WCswzEb0yNB14Pgyj62bGY8Q76OPdlFaWNR1bOcG/cNXWpzNKTRSeZWN3ivhyvdxjPjBiIy3tEBt
NKCCW9d9Af5cb+QqMdoHp5w3cHxJmUdVVm0NJlrIPsz0ZWCMWTNsoudrfqQePakuuZgQfTy0ZQG+
wwOdAJwBu6rtwt+xvNuKtvlhzj0uYHF0HhxaSU742phB/7nrWgyqyruOVcXpBvunW+to9xiSFZs+
SjZWgDW7K9QnLmfOx7kHguxFRsfBl+PHLwjwc6YLDY311k2Cu6qAl2eJINwX7UyNYrbupur6hA2t
ZZGanWdMPjb7dJXYyUsa6ECHcHjNuYklRG8O6aBXK8RVy5XvDotyd1WlSXmCmnN0R0RvgWMchjY3
VrEg7gr4yiro7HMM++PRmeyTBoKTsOdj2U80MSYzX0kzQiSH7Djw5VwxS4Y0GVEHikpcUIxOpt+k
Ex0TWsk0AkarP9qDwdyTbWtvewwmvCrFWyjR7Iz5x2mMbotoHteq9HY6THnQOi3zVaKYY/ImuCYU
zyN0yWts8mdXT68404vXtDWCJzYW9DOtPiYfB1qmhySsqhu7SnnHIjdkSb+9KXzPxX8lDFPRSErN
2LlG0ZHkO3rq4tSkGccOfTWMtce0CHRKEJ6KFUj44qGzccStmkyL7rktZMegbL62pR1tZZBrAHV0
TJ2rErF/tKodMV3FTtmuS/pXnxDtFFdyjAxrpcOndDeAVWh5dLEoOQU1il4ect2+VLXXbAQ3vfNg
FuldjZ2O6xF2T8aJdY5MuB7NcYPqUtFR0OoTcc/rGH2qVn4yK5dgRbvSNhE47bSihkjm6lpVw7mI
ws1cY+KrOiSBlTlOl5We28dwcJrqEnHzWK5rz8ACJMYyohExkBmwDd3lPIu0YFI0AJI4poecOeOO
TZXxVZgF/ZdYGym43DIz45eK/vzM6dFX7PBzxtzxK1CvOD/EVBfUdP2s99d25KhmnQZmdV97NcFh
bJ72Z7PKy1tviNU9JitMaCFUIXMLLIbvoZ8c1924Rt/Um6HMipu2tzptbQD7KF49lUdgmptUxqe4
1634INJY7w9xig5iq5PfHhyKthL6YjSiqqAG6wnAScZJXcxNiVu5SUYH00OFN3Qt0XYWWy2WwtyG
meeVl0VrGc0arIQUh37McTxFc18Ul+ZY0ATLekXPEnRt5D4gDJOv9Po1jvoa+90rS326QzLISCNS
s8z9JZ9aveWcTJyXGmM32mF6Gjlbp58NmpxS5Fs5lcJdN3Fvuyc7hymx0nrX6T9DK9KLS5hm2a0S
bncbpw1jfrfhmOWsYci/tqi6jZMk5XTaIG8X5l3UjPa0RhzhQlohVdzzp5CJEZ7uxPBuaFEoagq6
9HJtAp0z+BZDHgsNzTgphK6Bwb0QRRXvYzdMxWtsavYDUkzMqqJYNJJpYOil7wToO9cNPUB9ZQQp
JvhktKhazBDGAL66znuSSHviyzSkpOEdW/krDAQMuK0R6YhdNYsAqrCk8d5F3AqzBF0kqgo3vS51
mqM8prMp9+mgYpYcPAXgRvSLsqPXNN86BilKiqmabCretKPYnGxkYtspRqO0j/UqVCuJ6E/f5wQT
TluXZlLjj0aq11egOYxHWy9ipsRj4ra7sswRGCBlybSdlVUT5BsAKcmyU7TuLtNV7vjc3xCVmrFR
wRIaJvh464KkXhgtXd6hSIolJrtqmFX8tSKDvl47ykS2hb1vkHcYvWvapIYZX2RVB/neZhmIQ0v8
ur1i0oQxfjAn/IVpOufAlWYLinVF5SavCgYI2lWGFbTdeyKbq83AvBRHIBp0d1cPVmrvEbyOWeHX
2OGT/WAKN2BrQEFMs89g9JXUtfeozN6pzyGxYuUprsOakxn1obUpC7wBJ4SjA1BrbCVcu7nwfpqY
ddOhSwwHdSBzLUFHIEutnRnHjTp4qbTDneUUyGpnu9eMVw9LPYhEM28S6zJpm7B5NGfK7CdV6XgT
TdWEF0EajvEBeeM83nIBKLmNQzDq8rWK+5ybm4MefB1aubR3LUq3catxZopdz0eWnKWZdCxezVDy
0AdSVRelM7kv1dAZxlYhdrLWQ9xo1TotkcQ9InnNgfOWjHg4XhGi+dxOsYDA0yN+gDZ1+BR5KJkR
QDIVv2eZDTdBkFUwrfAEQsKL0PWeoflZ04WkQB3YTtPwM40TSCBVCd3CN1XpfMXyOlqPbtM40NW9
OitvIkjuxSHVG33paSPJvIqwYVC9kfxgXqKZRc3HWBC7MEEEtNkhYSRWbd0iUVTazm4dE2JLXbXI
NksYBz4WEbzSPaafcMM8L4+usoi9gSZxaXePVVYAbaTZIsZjk+Hx/1iZKPk4YZk+cjkcUe/S2mEM
8WmSUx/cV0jfhn0y9m12aRUWahV7Gu1426HCtPkO0L/uxhw4/gqNtef6hhu2r6RV9OO61Wsm5NoQ
9akP/Kw1D2FTWcOadvVwgzh6bDZJFHvnPrTa8UyTugtRDAsPbV6B0uqtH8KxPBla0t4h5WZ4xmfJ
BQYWFB7oKIwD72bo5zGDYGSjtpQ2VxG/j6Mm2tFOSqeN0qMuwFNeU0ohwVfPI7xpfgC5iFDjipMC
7LRNdlUTBojKvFrZDxWXpHA/6pqSNMod3dtEbeNYG6ARcb+3q4pjTLYGh7RAwz/4QVZ2LBCOXLnA
bqenCI1r7c+RnoKzdJJe7RAjj93WLhugXcm4BAr2gcq4fWjYQX2B54AWB8PiN+pTVFBFNwKxUV5l
gDDU4TZJhLsR5/TIEJoEDPceHGV3WQJegrmX1UZ9JqfNFAfWcRpvVVvKZ8vOzWxjJFmruOtlRr+v
KKW/8DGNNfPR1H0pYXx8sZyhRC5safY1sh+LZ5nXmq+wd7e7wRugMGZ2DLKGgB7QM7S+u+4SkVPm
IBIcqUFQSwrzIzdydtW/LR62/+/m+5vhYaf791bR65IRWPic/ejn+/ZHvhv6NPnBcJdoX4kdlJkq
QvvfHX2aaXxgqku8kWebAgf2HzZRC7MfkF9MnIZYkOsmkNffHH2m/kE3gQx7NqJ49mtyEv/7//0U
192++/f/4mC7LoG/t3//23s4/4LmF1gGF5E7BF79naFvoA84WxT6yz3cOYMljG/6Nqi3bh/Gx5wD
kEvlQmRD2xdf6p2Mbn/4rFiDU1gWP77+N7r5HyY/fkSLQDDcshIyOW/DeEfUHipG42Q1S593qt1r
rSLPmzKVVy3GQ9/kNZvxxAZjqTY+2zkum9WoNd5mdnsGvCUKxtNoy+ohn+QTsEhmVNyjhzsRJv28
06oMh0FToMYYZbv787duLJ/Nz2+dWG4TerHE5mtxVvPrPzhsa6502H9LWrpyGvP9pKMd3bYxOyZ1
t3A+TTXhSFtvZJrMSHEWMYJRLignGj+Iwn7xZlgr79+M4Lk1pbXQ+f8p9ayepjYPacH5XFmGeeP1
HaM7NKypzngmSl4gzthbkM/EfAdpPpdb8Mp9sG+8XOm7saKLfuTG0U9b8W2TyzCOZZtsCGtvR6Mk
bk/Isof6F0Dm9/B9Uwq0J2TaGwJvqoM59adPUEu9NkOwN/qjbWtY84vOkHuJM8r1K3T05SplXAbk
I4w9AhkjnUbJLz62nz2mLD9p0kSmuYrxa3kf75ZfPyepNFQy+LB2AkbS8P0RDNMCoU+V9eDh6tJL
oqMeWL12nVsoEhD9dyXiLaBziHZpnQ3tBv2JJhkVZvT9tKSO1cNff5s8KQB0ADcYCDffmbldL5ax
HgBr4UlKR/r7VAo6VoNt1S39J50MBoiQwCLEPpk1EZ2rmTQPjLNVhetOn+tx086NYa5lUaMsiFtz
EL8ImzT/6XGQjpCLMRgLsstnuXzZPzwOLHOBHZKhogeHubnKapPmFdTr0lt10wARhdlTuc17DDwb
Z8rd2pcuigZLc4WzL5gQdiviv93jXAa4KaOh3lrVmA6n2s5ekjphYiDHtPlY2qp2fWlyK10XOMus
daMNAZN9WCjWppNJ3l81RKMyGBdCBvdj16L4CGwmlnrnIGeWCGTCXyxkY6HJ/7QXYDoEau85wuTt
ivexOM5MV3/q4OdTg4HctFzBsDnX9QADop6H9A6CRV0yDBbylEnoj8wWzIuGW3OAwoELqF+LRDi/
eFu4/t+9L+47koBoFg9DCI+j5ucvpfYUqkRrggoLhtM5GOVQHwY1jQnOBwwJL9g3G3xyQQxmJ8vV
oWBQl2ySgebxpNxr4KJ0+o2eFqpDL8Hve20LWKV56PRuWBpMn7zCNg9ZwNWK8UVHO0/lqPpabCcX
Hh7lVUyaheuI4opZIwO+mGkI0kU8GabeJNifXP0OUO5rUVBNm052D61anqeGRhvycRLiNMoc39aH
3Idjvpl0hKiGpW4rx2Q0kU1fQb7gvwN7NOrNlNILKqvTwI0/2DDk1/fYEjPc6U1+aqip6aLq+rao
1Zz6LJfoNQWkPa/6mvfLUnUwMIHkoDSPa/sSbF6Lw2Wivet03XEax4/QVu1daBJ6MiOGuTVkeNvO
FTpyVsSeWeV8aY2YhSjci3Sbh3W1q0bpPmt1BjcnJOovyGOsM00gP7OXH1sCr4DHSG8/lcQFUN8W
x7FGBt2HDq3mUQGJ8DM77PN1BrTtsZYhIcyOdgvGDCx7oopDZkzhzlA6kTYxbNF6ytCUK+QrVSnu
vaBOr0SFnNiIG2PFlG3ym7zZaXFxMWGt+IRSUPvc9AurKdeTuqBtrmadFh7WoaMn0+4NOFH9mita
w2O7cc023bVkjV1rrho3tRvkt1WkPpOhMm71rngzR1G3G7o/oUte8FJvTLqcbzSjSV70BoeUP86q
x3AzBMnXVrXOa00sxbVndfKxIdzvDZ5LAVVPArdiKqWdyWONd1V7yb1DWDkZns5c7CGxDivK+5Nu
t96hQp2AhZLvgXavMNHbOKa3TsYIizpziZtBqeEQzk1wMMs8L3cDDEOYRwlzeEc21mr2+h1U7vJA
K0CukfQVO4GJ4sGcgl1YIHVmNDhsEHhbxzCNaL2BR7R2XR8VB8XNej9PVc+ub/flPWO1L30aohvK
sBg8I2lrXgTlOguUWfXWjUVxaysvASGY2bh/udkg8ynL6NkrQrrEkYbJRS2NH0ypj5rjoHfTcux7
5Btx7rhCoy/Ty2S4dr0OKAfiIXdVd1lFnza1uoQnKS1auG/SaQ4RIQq7LkED0OXxp5DA+1uX3Feo
vFP9wsaa7gdL1J8jOm/XNWoK39WxshtT0q/50FHy0vHwUzbYuzoJxWqcEMhsIhc9tc7wHo2cSMW9
Hfe4RZuQvVyOyyA+pTWbIyC6QJQ2X4Y00Mjr1HHORfFlZjP+8SKGswW18ol+BWOeUbdocnQvlT53
94ZgxeLYoNYdYiAGvdsmIKSs7JgFw3U+9E+qs/ot8tTm4E1utMDd8FuDMxmeyjmNb7yezCUwZMYN
ssnoY9j22kH0QwFCfCp2Te54+3ZA2DzWNkKh3EmJL/L0a/4tfkj0ItmnDpRuYho050C2dXiXYXx9
6fEFf1JTFgifEU6CVqgqz0CO0Lam4NqMMWqYbgRT82qUaYvSP0mKJ8Rt/X5aKNd8SNM+aEZIBOB0
pbUyiyZD2DTemFmSX6G7ml68OUTZOamX3LLfgAwhZ6lMLTqZjZ7d5k2dnjuR9F/HuKbAnUGzYQIK
PUJstWhPB0DuEeXz9ZkpsheGtwMRwpxz93k7vyKZ6j5Zmio/wuIaVhht3WOsNSMNz+VDGPkcv+TJ
MB8wKCxOC8qVtVNQy47JpPzQDhameGNNdIppNhvEP+4NodFXmOFj1pu2VsWDAI1/BfloRmCUjxdm
2cq9oTN3FEGF1jXobwo1Jke7rcZdW6WLd1dLz82InaUaYIt3qBUegqIKLjLgDYfJTaaHMejVdZ21
6VWreLWB3x1uejOGr4YeuUG6taFHme3CFjc2NzBsTGmhzmmD/GcHBRrlfZC1iCenNK6vXIibq3jp
maxyOwzfdOAZ/arCW5qkeXyW+ILRkStvg9pjz/9723HO3jwAepe5izA6zmVz3SU9hJDedfF5gDYI
6+kB80SxtoHNrsp2lJ+g/3pbK+B5hlIbQCZmAlr6S0YEnJTJNiis+puwEeml3UfRRwPAxgFfMaM2
cOvgSy2vjw8gLvQH0iSti6DU5AXqUMeP0LvHK15a7Oi8dxuyGB1cNaP2pXH6txhH3iGIhXvk7jwh
Lur5hxOwo5FgOmBzBBC+J+eOwSkEhQ3t6mZLSLK4q0ZDQ5/ZWa9aa3oXbpSjz7bQfF7FnaDZWmF4
qbr7Ni+Mnd3r8o4Bo9jSy+8Oc1qKz45HfLjrVHwsajbe7Mpj+U+iuA4AgRDxFo1PiJbncxUY3Tm2
Q3QRYdweZAV6EJEk8mVSyceTSfvzimZMve9Vba0L0ohBLkjzhJc/vO/H6rGfPe+IgB2P3eBM5UUV
WNjvoyx1EBSlpzhbXN2sk10D+fWI9RGJ0threAsz0LJMk98qaQ23Wj/go1j2FrdHvOQiJruzDVOG
foN/dEfr1djmrlXe8mRnp7luFF555r6+yw0cfzCCgJoO2mYiSPJB2ZN+pkfsPI3IQvZhHeAnN4OA
fnwwMivvUyqx2ujdO3yczUMd6uYnbRjZ5YErDm8Ghek1lms3WbV5F26sUZWhz9P8LHrrlpTllhSR
YDeie8CrPjafuz4Lb3shrK/DXKZv0B6jmxgd4hbqndyjRyEnLWgjBN6Vi4PbAEV5kHRSmQhGrwo0
/SFN7YZ3CBQkjj3chU2UXqrlOxNWiF2lRx66kDbifSIdjNAJj4g56fVtCTKTysLidjFarrlLRtA/
Zj/CbTf7OLwRomGCBaU6fjXoXZwE408q90Kzv1R6PJMH0ytrg3F9ehj6SrvB4BANa23OB2NVoSv/
NA8J+uMpT297064fESwuOorcfY0Eyc1r17TYASw6jpDT9OnaLquWUjuvzONkZu6VFqf87KqI4Fnw
YC35szz1226cooscovDHTkt1Y+3p02tX2gXTSOAeYmvHtfMkwgXtoRsl/+T6595bBkJ0lGUevCwW
K01vu0nUFmLcOB4jbOvug01mwtbIOiIN6A3YPO2D5VnegqXHML2lsPVqLqzoYpFJIQi+Qdk7AYCY
layifR32HOdBLSq5D2jpXrM60vDCI6SGBNca5th60CcQ1xDc2XDw1Jf7rlXePdqq/FWYWBJ6ir2v
IcAhztchV5djN4eYfRmlun3X1Qy/5ompoO7RT40cSYRMx3ALeFHJ0MpYRugKpktiQpjQQqd+4uSN
LirH0PcEEhCSk4yx1e863Qqmtd4qzg0AOxIAIKFkeA+q6CLxjBphTtKRO6G436w5econJOTOuDGI
17mXSB67LTLKGXaPyEqsK7PhsPY1WZP04/XZqxpM9z6rW+08Dg1/MXZh2fN3ltpzwLGVoSgMYEAm
rhPepaMVPKOKcMbVBKJ71wTMNv3Mrd37IU4X2nObOU9F2qQ4OUCfqB3ZNmD5Y67lja/HkfNMYGKz
zrM7boTys4w1hmL46fVFkt+mZw3YL1MmzS7sVYEIwd3KoSk/jly2uZO4Jp1enUkueca1y/ogpza6
wE+qnXvmxJm/HNewbWgxD8c0KNx7oyb5ZEf2jm2ctK6rNB8hq5d8xkwbXfAoF9oRSkCnsOJO3bxL
cFeIDQ2LvAOmgZX8NESzSvwa53Dkd6hgHtw2BUjTjQKYaBZqrFdROK7J3b22S6iZttbAVa8k4hDu
LfHJ1HPnAWOGgvoCCxnaBFPiYesQeuIApmVwBhRDQU4d9cy5wVsYn6dhyDbSS/i2MjDF3qpKcVnb
oi4utW50nxg9auOanCNzU8hCfizn8RjKCHMvuI9jJRLtWUQGPghlMRldJVmCemuopAZuaoh2fZiO
twiMORpyaYQro7G8R6Y/qInx/BFbMU7NqetC8xm7qXYus6r/ykw/RHcwauVeRLBCbxgYWPA685ya
s2sEyutUKsI3UAIi5J6hHdlb3ropt+gRKpRWrVZoa7yNefuLBLOlDftT2e8skbHCRF3v2vQu36cW
1wQ8tfjJsQJikIH4EFH9xCFaQTI3wNvmyQgNdSbtmyM2kc9Ec5m6r7C1ThzRwlO+k6lQXZXBrFkb
w13w3KYxo84ebIH5Hpt799QRNiR9LR3ykz4BhGR19AOEHJY/hk5NQBLo9RohSJZZ2o6txZuo1LoM
eW40e+gKlKqD5b6AOjXGt5r8IufMeN9DcyTtHov2HevOJkl3+ZB+aPzUBWIInRp6NZfkv1i6h88J
Y3G5pKqFN7yVwdfNCmdw1HHh50AH6ytnQ/nKTo3LTE7JlZHFZJ+bsTX+Kg/tfVeKNwea0aCb7pIk
bL1/c3rt4uCqufW1mLTuw4A5FaABEjRYgXXeXwyhm+wya4TFonBTlDuHCLDW16ya2uzPu3hLN/PH
HhH4PCEcCI8Ob4e28bteY1gJEaF7Awo8TRVqpeaUQ1behNLEmJ0m9i8W54LHe/9ycNfoGprMD4Ct
/Py1WAUW3TjGGQgK7hkwRIUKq539EoDI85//YP/ylTw0PRJLEAthaY79sABAEREMAPGevomHy3vy
9GONvdlXXm8dvr3UXxoz3ZU5/3tPGmUE8gWjShOHkfrvy/hLU7blV/X+d/0fpEUa37mifD3/fsh0
1xUvGnqWt6z4ac70jz/6DyQp7XTTpA1pkLWxzIb+QJIakOR1qjdBp9JZYIu/0yPlBx5cnVAvx9Md
RgD8od+RpPySyRfqMU/w4D/Zf4keufQa/1iQC5FUcpXWvwV6syi/zVN+WCaGyGcP+TEtL3oXacce
PqARXiR5FB3NzkMxus3qix8+p+vvf/2PAybj58X5/VXZmixGNQue7T2ykv8Qs8NENroinDYK8CaY
huyYkGp/7C1OvKZkhCu50+bZdYiKyW/zPD6lTXSfFB4JM7oN3qJIrO1fX8lX/2FgUwuVNhPEf79O
7wv11ry8zXGT/teuzJ5/Wq2//envS9VcQLj2shhMhhq/L1P+qzRMk/kpXc9lnMAe+tsyNc0Ppsnx
4to0WQWrlBX8+0hUfJAsa+F6uuTvejf+/LNxqNB/buQ7VBOA6GEEcqAzS7Pcd7tmXNV0yiwPfEoA
S6wGCwEPC9dvO+CqcrNtItyL2UFepIBFW2+ImzuKQeeSixtaGwURIpf7vEz9YQbupEm0lNbZsB2c
yukDddiZQ5mCVmJaruFhdcOOJCj6SD12eEgy+pK4AX3MSulCQ8TyyQh8JdVmRRWz3A2+SrzEwEzy
YZcBX9mVSfLipKl8q/qek13QCrsfWbY7266Ls02YyRGZGVl9iWEe0JaTrZXJ7kGlNVYGOOafYY+J
NeVr5TOmdG+iQr6k7XOIdfkKUJOJ8VouJdy4jhLbQI/X5seQ5MNtYTvRFazYaG8lLUPiCjzCisuM
e0DIA7xONfIjYRe3UDLLL05U0q0MlbHW2IjOKunsLcrCAk9c7SxkeZhNzPpc7COF84g0o11NeLN9
pM2AEd0s8icbopWpV9dN6BxMqI2Eo9XpDgTpbSUoVXvZRl/sjHtOye9pHe7geRveeHl1UHVZI/Xs
6P703HfTndfnm6ycDuQ3rgM9Ok6YRJz01A7pyU2Kg2vi8c4fWqUOJZfrQEc42CBwI4IE8tMKr2QA
QTZ6mMKe31CeI1IU116DHzSr2hcbB10humu++qcR3DwDbiQ2nxhnbtn9VrFVHOZs19ak3jq3Dppi
DWMpuTwgrfJlyO0nnrwwEACBVeuuC0rIJ5QgfMK0SxVmzCCsvrTmbK/xNs1046oW632RPphKqDVo
snNepYdmzujvFPrnkfn1Pdmut20IN2EMkuSqTi9NrTzaQfJm9ac2SrY8bFsnAamikRtLmJl92yep
wwL+Qi2VXQu7svdtFx8TOvdpwFvMa2ZvQ4dP3WRgjH6XlqZRvLIOuAI7o7HmbaVboQfVKc+yqyxw
cvwSARTp2r5A8ZUfTItYawC9UH3qlg6OCq+secaKncI/xfD/KYhc5/v16y9dHf7TNlzG4n+23d4+
5yV3NXaZWE2H17//7dvv/014wnDog8WZzsVMAgNnxv77LqsZjviAFOX7aW9xMP9jl9UM8wN8abZ5
KQ1XoiT4Y5vVDOuDDplaEpUEAho521/aa63lvvvHfYB3RPHELYCrBZs5w8l3s0lTYiwu+tG8q+K6
1p60yPauYibrdGjpGIP06x0J6KV4LvqFpFDnmCmbomF3cYK5egUsHG0iXPPAfyN4V65eN5kPSpNJ
4rSghg4FdREgp5I+lE/rv92Ew5DP5LtJeQ3jfHZ8wuVwWodI2J019qbyluk5AzH6tSQkD9iUzRme
HmbjdtgEs6l9hAY/I5q3Iq7xIsM4DsnPjl5zWQHSHIoCEXYSNbO7zVVWXcemlW9rNfS1P4h+7DY/
fNn/4m7zrvDiA+RIdU2DgoIxmfv+QtXwxcYEJhh3mR4DuxAgZBiW9Os/f5V3Zcu3V6FgWaRzOovI
fHe7z5pMdXUVG3d5YbUbyINsLSadHWQG0cbsc+37xegnidKPN7Z/sS74USQ/mMW8muL63Qt2uNvI
XbGnO6lXJOoWZU9/1dXMbWLI6SsiW3IDhZF4OxqqEd+y4Qw5fLeq9iF3WBuzUkGyStA+fslpc70F
OhKOle2lMAAV7lp0JlNp3Vqxy0oSlUXKE96HAOaGSSBMXBVcB6ehAVxGeHDnM1hPy/UMDZ/QrQ79
L9xop5Ar3IfJFfhkjygys0InqwfBWSPUlkQSq6pOAqjRx3QexmemR0Tiam1nPtt0nr9aeZpgTrIq
bD3kenT56i9+YVybTIQiliHAufEh/lyODWNrqI4bxp0Ki6/EDhPqxWczC2+vpUH8v7jG/ttq66ea
7D9t76VM+uFzXz+r59822vNz/vb3v53LZngL33664X77I7/db+H4c71lFdMh0tlG+Ra+g/ytD9JC
JELCo7D5FYSe/9h92bENB7mGAe3+W5HGH/rtjms7H8iNALxPyed828//yj33Z1mI5OJtezzKlOzo
DMQ/SdcCacCRVuUM9SHVv0g4UteytJ1lqguidoUXML+oR2/4RQdkWXl/7PjLy8ol2YCK0gVTaS3n
zo+Ngtl0Jl00s1yjlyru0b9LcCW4YX/4Hv7Ftuj8fLB8fxnMg0vMhvToS3OG/vgyREaRMxiF9noi
8+jRaC3t1p60BjJ8thBCYlvcmYrelF/TBed5Bot4m6kFfUUXC3h0GYEp2HHcuNj6WwxtK2Moy3bT
AMH/on/7hCTaE+5bZOkKH8JBBs+giBGQFXpuXEKVA8QRUlkStAZ1BAze0Ed3aVNPQEMyFeFqE70R
+qWeloxMx85KfcfLgHj3xOySQpi03atOWGm85hTq2rUdl8YziMvkzuvgXgG3wwh4GtpiuEU9Tcp2
TYbOg3LJZFwR54r3nZ5/6/0PZ2fW2zbSbdE/dAkUySoOrxIpeXac2ImdF6IzcZ5n/vq76KdIMiTk
azQaDQTdnEo1nLP32pvcHAnhSSyVDzfBaKdf6DjTctEDuhh8ZUp1n9AVZ/l+cfCrXC2SiXm1s+g3
7KFTSUca0KrP2YNMX52Iq+uZlQAkKU3bB20OKXcmmUKgk5OgI7f/Ry9P5S6mSuzqtfyEZtQigh0a
4S3dbqroCUFuOGNFEieewGkweee//OFS9f7haYCa/DyEIuf0WO00iLk09Vgjs8EEr9UHmo7IvKk9
8DEp283YvjDS5HoaPBrQ/ICcVVvFcJPHEtDIoXVrp73h4dsoMGzDx7bv7Ib8VF+ZFetDaBg1hUXJ
zmHoCIUOhzSO9uDQLGr6pkQyQaxXSMeTsNRXRUjhD/jKmBCF1Y/jFUZO/U86g43Yod3Jdo3mVMNG
VIPxeWidZv1UIZX8tG1pLdFCuUYq1JDDqgdZCH4jKU02O5BBdkFSRdeZHbuYgWwU+HCQ6qpg115q
X9uBrjztZ5diR02llJNTnUBrs+eepjbt2u8LGKjinxap908Fsp2a7FoztNDkHP1GZ518P3oTeG0G
aGg48fZxNmmcGvLuCgy4fn9+aBgffSrO7QaHe3TY7DcPL6inNg45EepeGJj2j5ySpRcps9xqLja6
tgG1TU+FSBzs6uEzLujVk5EBo3VolH4NzbTwbJqnLwteCAiTukXEuxJizPYZbMFXzOQ2Vta8FLvR
4b9iC11cGNzG6expC8fWlU7ckG0QBXD4BETVOgiSAtPLIZglXhu28W1eZFlOS2ig99h2c/AJccBg
+Som4m4TcKRy/DjFo+Tnss0njwYpzIok0OkF1EsXTVCde7orEE3IhivqFomeQol5a4XSgSpaBX23
cc3GeMxR6hDjR0uP3XVCcvGFvew69R/+kqiKG4pVjzOHLdRR3cVqITzJJlOwgAzjnuzewk9Jm7mC
nCQuvMgj4fY69lAcsnc2eZvCdY/Fmim30fTTonkIqrTei9IJcOxCVmCyVZg3+WVq0/hLRWb1vV7i
+NZBOUA8J7ZN/cKCeLoOO2DQ2VevIui1fHX4ScsBGkUDdsK3cYX4CJ8UCWjaOmc6BtHpqYQKhAPo
wlXfF8DDl+06vAPu26CpxN7+8LJdEaY1nc/Il8TMI55B2Fzukq6qHswA7CEywDGFvpIjdCnt1Gm3
sBNpdXepkndZ3VQxadF01D28dQuuahguM5CcEoY3xk71aHaQzrAECTQQYKxT8mwwQFBDI2I69sgR
Cb8N9Wq1joSRoP2AzohkMgVqT5ro8Ng76VDvkO4ookVKM/6mIqYhfABLsvi2mC2BojOmyR3C5RHk
lJryq607RXktNQ25arbYIn5K5h6weB7IyR+zkNznUMdEmCcorvJKgcZjRiVX3C0kYOreneTKGERE
eH7aOVmRqJpL9jF8YLEe044+cBctIWAZQjUMhM+/465OrupFj2/hKgU7gcT9f7oexkFikxyL8/vh
l8X1xbbTyjPw+BUBjY1DUJ1V05ocQA740ZzBsDr/hCc/XF0gP3SoFhgOPUBxNK9iZgjp5JZETEtM
EEsa6fu5jeZbTabj8/lL6Sdz+HotzjaOYvO4as0Pny7Xs5YQU6jZOlCHu6mLTRDQa6572vfdt8od
RO/FmprukiKoviyRhQeio++sYczvjT8X7uZkPuZudGYPduv0WrDiHN4NiRdBZTQVDG88f2Qeu8b8
gOMaMo4a0rsq1MptmaTLLzBs3TaGY/JC+9SByGfFHoFs4R3BpPW+QBh+4ZPoh50WJjjujDYP92bb
rHjv25a/Oi2argLAsaQUmBPyoH2blggikXYi+5k7BdEpnUFKw9khB3UkgHIBE5Pl3xfSLAMQfQCG
gJ0EOn51pdlIEIYB4kMUV86VrUp61IQ0Zt1tNmOt3J9/qR+MJj7vamKhjbWenw7faQCeNzHH2PWg
51pXlR3Xt/yGxWcBUeOflwEIj3io1l6sKdkuHl0LYp9lCFjNXma07YsmoDEkMsz/m6mwPziyC79H
1mJdV3m/7IaWcI0YKsWF9tQH88N6PmQQrZU6SmGHz7vYchpCywrQ3IYyRtkqy+feypO9IgUXAUC4
lpvOv2JyBI+W2nXiXZsxa14cIW5Hc0QizDrVqjzwsjiq1L7Di5t4uAnRfxfAuV4KM+8eQ6SVgPeQ
7G7dtqoh31l8NaKB8wlpnktpzgv7mhCLMZvr3dwbrFIVxIUX0jcXDg6A016GgrrY7sLdmx/cPQdh
tt0KSx2N7cM3VlIJXWccQGNdAAMtXlB1A0xreizWpDX32wVu74hhzaYSJrs4INhHmPAAcu7mZ4vO
Ld/ZYgQvX7kU5S7c3ntx6mBpXQuaWIps/qcYAdbW1t9nT1mFc0xim+2xPi7BDUSIWcMKGoyPYzDG
mF4ZjZ+ULBRkSzFqt6s9A53TYqbNHq96QsrOqCEBnyO3vZsgC1G6GkD5eaqlXuVptAZg/nRN9ZDN
2LK2Y1o0v7UJ6zM8ZrMErWEsKt9SJNMHX+CvyjYtqdD9ixk2E7G1fRRRV4sqlL5cYXgDFzZF99Cd
OSTExPQ+IEgbn1GbGT8lnZc/biUisanZxyNLosmD5KbKTWOXCZcw2bbSCGPPQuU8kjCJzo8q528M
y3F7r8KIc81ga8AIxiGB95+TBm+hkDML5hszbj7JtAvelsQePrdJHVnbAqs5uESL4+sShPlbjOf4
V2pO7W9dwevwhYhoFthLn/0XwV0rN3NbsLTZIaFHoHzyjMHcOdTpCKU2tb0dRNNrCNHzsyVX4uD5
gfjBL9di3SPncy3x0No+/NBhaCpJtUQjMVO093Fgaoj1qQumUVtcz9Zo/A/TFasru2SXGiwz49HA
76ohKWICLLwhUM2XZpyl15Ncsotm19gtDXnWFDZtk8aa3f5Und3vIr1WF5aWD+YOiwmTvcU6c7Cr
OXxqdjMy0axG8ygjyB3Og2ZDDV9dG5MZe/rs/prmGFlzi2isbqPowjs42S5TflgXWhY4Fjfzvdf/
17rmFEB40pV+0Ix5vAVLQwOvIDurQ7cjAfRem1o8Xpih+WXwTEc/acthh4OWwKSNcjxfKoBiLrOG
5kWhSz/SkINNUkRf1BF8DAK4WtqxGNWB62fjcKUnOcK3XMjmeUCjRnNrCmxrPxdCu02dJAJRRFIy
XnXCKaQvyGd51qI+xRSyTOJHmYI73BQEBcPPWYC5k3MA0nhjRgk6xSZPXRBkWmRd8XJjAPVQfD+n
GDSirZG4tDlqiK0SCK5AgqfypS68Gv6d2tSR3j7rioLTpsgm53EMtfYFwIT83aVd/tRlTfKpTWOg
OOihXBC4CSjMfUW84RMaxyraww1YfilmT9xYakwfILVEP/rMxKKlpxMxs72esJMeu1WVib0Hez6a
1AykKuwWrC8pkBr2dY7hyYV4lY0Nf9e9GcZo/N7YStMgS0jxPRidREDsTjuKNlE5/hB1AGoQVaAD
eL2Ayje1ycIrtKr+89LqkI8ns6w/l2m80vTrNv6OzLvUOaJWI4QnE8a/PQHXgwWZmvXGrmL1WK60
hK0lBMDBEME3yO4MKtcmn/sJSSWe4nhbd6RFbmpS2bWtRRzTnVM2+HpSZWuvcRBHv2qMDunWIsPw
ISU35lVhocEKI8rut4Ang+vGmsjbCYT6o6dOBJpIyvzTHHXWS9WXLtqBvv7Savb4dXbpvtP6DUZk
t6AlJibsUeIzMrQR90ulhd9m3QBslgyaCxSRkB2yaih1Ua6My+YbWVlWu4s73VIorhatBWJSOM9J
gV0S4lWl3UvV14RtL+y6vLgsxb7KEze9sSyIyldJmSePqU0cIrjEQr+WRJKVG5WutUr6ZWH/37/O
m7Ql0AvStWJnis7jcAZBR9+PulvY3jwkkc/KCBe0L+cHFUlKW+44+uevd/rrXYUhlrtKACkKmkfX
y6MS/7IGurPPK4gPurl8Uiy3T62uNxcmxw+WhPXQZVGeYSdHWfDw0fIhS1UZp0xPaeN8jZ0sfXBG
Td+GzQBKdKKG8K+PRnuB8iNMF/oJbPQPr6cPZm+XeOC8snItMHVNQaBRSI5FYV1qyp3WTN5bGewZ
DdoWCKmONo1GHALeV4nrdcEa5QTaQt0Xk6Ndj8lM7GbcyRWchT+wQAF9y662fRrTHh7e+Uf+YAVw
VjGaK2iScOY8WgTNUqpFJoPrOcY0Y+ZqdCwWRqq1FG2ibgh8Wl8FyQo16oz/4dKSNG0qiLjGuYXD
t+00mZ6bbgPkcU7zmzG3+l1L7e96gjt3sxBDeRVpU3rhPPTBSc5BhGSheqJqeXIewsg6qnLKGFKT
YY77iB4CC9+SwMVFS8diACHQesyH3t3qbhdfWPs+GNCMZ56VG+Am3lfGv9Zbo7R0TOYkY4S2LX8C
BiJtjxdM5EBijds1eOTt/Ofl/MFbPFps6UyhTODs5ZgoEA7fsiHmHLJnHXhlCFl2pzeLQI2Ehxup
99LMV4ML1tyzCLZYY0idQN8BAVTW09DAuvJcWVK4SxFkbWejL/9bOHLBBLaE5kKIWifwQotZA9N5
CXMiFA3I7SByo09krSY/in5YuWGUSO8zk2XKixGmvOJupUwz4mcKN+U42c2udGvrVdgGaBrDmVjp
RpG0JnOLa2EWSwikIGwr/Vau5mtvVboh9gHENW/GCpnyZk7y8HbAaNj5liT5lI5U0N3oNWD5DUid
jJl5TATeQexdGywy1Oliyj0/ofoGiT/Exvh9LCyH/lmQoezi8dGbzxHrHVKQ8j/bHqZ2Zxm9nnuw
PhXuJ7NneZvCNAXkUTlt6VkQ4F6WaK4fiygiAsmNnTXQErUDJnzN0J4zN61CIiknOtV53QU0ErCn
/scKgoiyimZSPYEFw+nAdL10q4/Owo6fRt1vQiLV58bUkz9sZONyM9ZhGH6BZYoLYYyC6o8zxwFx
Zi0hZV5WmuMXq4tTzZ+makYm0eowxkkD6MHidRHozKTKY22btCOAqWoU4omY4qr3tKBvr0ZqhJQq
KBVyHGzSKNsvg93+dmMd/6ooJwEFWVvLl3LuSBNhd3ET1AAhkL6Z2E2GJTDo2QEqqL/h2x5/MvMk
cmOnWdtviVesrs2KPQsHq5nMQZ2dRrMBoyd/Mev0jCUQJeNeABfLHs0ZOp5PD9EKvaAjZxj7bNDI
O/o/i36th0lrbbsAatEuN8oFF6ZbQnoUXUi1lfajowjChbwIw7wevuMwzos9SWNptYnAvb9OsWaR
yhFrKMgGtuBkMEozU1g+Cvk0mM0yXVmjNv3AehBMnqPp008RTepnSKJ5DEpFc/+wOVP2jZOaZbmP
nd6OryAxq/ompswDBxYh2x9zWaaWQkSe3Cmk6sNWNetOvykCki6LRc5vg9FOt9VKVruPYtPot2Uk
k2+dg9QC2U1FQkKtMRPF1kSbj/yLpr8y4hrW0OzMksAcggL1jUksYuhP8wA8WjWz6cmgETxXO2KB
pd1ZLtva0ollVBivyUQjuUaR2FsUz9xJVnpGHBEijW1xMq910cn4tkmonO8qKjb/fuBY8VW0JDjS
I5hyj2ajOXGbLHM0y4sb0lmxUuhExFf0WcONKebkuiWFd5+W7aXl9qNZ0EQbQE2VOp58Z238NfEC
bFKTg0Xfy9hB0a2LUC3bgyT5Z7UIaopmgV1b0xPRXwQjypJC/fmJeH2w42nYpDv3XuJkh3FUG8MV
lXRam64MPFXcYG7X78MAIikC/+/nr3S6onOos038U2xiaAauf/7Xo3ZV12IZI7jZzaP14DEUta/H
Y/hLU0uzV+C9dgN4wwuL+enzsQtFZqzTAEIoZx89X1kDOgYHYuNaC5ZrloaZ0sFUPi1QRy+8ytMl
nEtRC0Izhy+MsubhA86kyIl6oGBlLKK8T2E4eAg2G65npo92zhtl4231rwSxX1hNP3hIkz2StFDz
Cdt6L6f/9WqTuAHu2WCfdK1Rf1hNbvRqpPMVUuZFAMppMRwuDZUQ16B5t6pKDp9SFUMoekmMgdZl
4fBWzVAd+6ELZ3rUBCzZYAPjfVzYFpRjzske24oVq2CJLto6S6WR9FqFQ4mJS0pyrSP4CefH2Qcv
g5rnys9ZTQiM7cMbtMEswN60A2KZkvHe0NPlqsi0zpMutOnzl/pgSEvTMADhAIRhOTka0iilO+hT
MiAhLMY4qcElScseBWM9kvDRGYPPH4DfP3/V0zkDFSClZBTUHEHoqR8+4EwkzzJrknxH+l3hPncM
6tnZnOucpzUJ4dzRymvavRivDKMTT3aDB/7Ck3/0kjn+0GNiNECeWf/8rxFHsyAH2SsCD5pI/qeg
mPIGxQXdAyAC/en8837wlmmEm4at3BXBddwqaCj7SQsYpBeVc93uoomwuE3EZJ3sdDAsPHUkvqou
uOQo+eC6lJeZqyxYbvzL+kv46xmrUMl6mleYKzZJv7NE8qfk6FNQBQr5xuGIo5Pwu38/7LEOCc6w
a3scodnROXayAI/X9E9ZNJXu7O2ZYcteqyh9m03ZBbXEB3MWT0ixjS0rjqLVhvH3MxYgSduKH4qf
UFj3nUI4aE8kfJwhnLNf89zJa1ONNv5Dt9Fi//yH/WAQgVJCA8rUzEs+borb6RDpCDAiP5yd8Esx
tP011X1xr2Wte+FSH3xLjumsc5DAOW0ct2dTx0nRP6HW0YkQ1e9MCWMZFz3nyJxCcuHn5FT6GBwu
4dpOH9Hg8RTVYxQIgrXh8P3WZK6ijqZNq7em/ccWdflNOE5yrQeDujr/Nk8n5sNLHX1Kc6zBmxn0
TIkTNIxtlq8kLYX46p/PivgEDLmWPaiK0xk9fCTKlD106zn1Sckq7hzHaR8LOl4r2xxxGyKz3fnn
0k+/HSY3xH1COKifjWPFCBSvJDGAesO6qweELEnugquoWWgq315k9RCA+/hSuxFwIqfsu6eUquE3
mmvNPqDxQ2gcjpdkhwQcFHptJti+8zEgjIo0+2ulB7Rvz9+x8dEdQwcTHOUBqlL9OnxFHHkSDvsa
qnVA8gUC0zB7iUYISo81dTaaswFY4m2gSxcDMDvLP71N1ISnNXlBVJWbFek+NCL7VSDg6WCoJyNl
37q0vzcZ7vM9WcXBlyE3o+/CaOunCa0QodppkY87RELDCxmW0vZQiK8pnFLlxOTELsLlyugoJJx/
1g8GOEVsyuYMPpshcTTAdTs3OQuRvCcnsCWpkTsPk5P+FwTSeD5/pSP78doLQMjDokNPkAXePd5f
Jf1MMI+WkidOwXg35q2+S83B+dQ5CcEdrrHAm67Hzz1HpgdZImNJVRxgYolWTH6qF36UFIQQd4FN
M+f8vX3wwSXSDwS9yLYoExy9haUaMreKYz44rA+C2vIFHj453A1G8EewOMt1rMhBOH/Rd9Hh4d6d
n6G+SiTwuOMDPbqqA08gmbCje/owY8pys9S4j0UGsroqxolMkUInH9mUKOl32Wp9eAaI0/4yRF+7
98HQTti3oMPZaADGFTuV1/YrVMI43+fEgbr787d7um3hcLX6+dj/CwQrxuGPAolWGPYlNQ4yqIlL
6OYcllI9ZYTsDUHs3CiTuF+96M3Wx9KcPHA2dH+fv4UPpkhugboiWmz+fh9hf63oLPEOYIUQzSap
PFhMtOE3cWHLt/NXWSfao89is/EEA7KeJzE5Hj5oPbdoChY8K2W4ZPUmI3rZx10Se7bddxobB077
5694+tNYJW6rD4DFAyWIezTh5HNllDXJ4r7o5zLk5Fxlz2qx63sU0sFOKyP9U4Q6aK/mCqAWBbeG
qFIlaBmndvNljEJx1y3xewKifeHeTj47aZ2UM5FI0sxcPepHbyPpQQY0wLucpaV01LP3f12KuQl9
0Zq1vi8nKBVbNhrhnwmSfADZb0UunX9BJ79PbgKpsOFgZYKAe7yFnMOOqGaiXeBOEK/W5YTfIqdG
rNNpAY7LOb0BI5v45y9qfvDoUGNXh7bJyZpu6uGjdwBnNHLVApIi1viEVsoF4K4GCWhjmMBqfEK3
kzWnIDA/k+kV/UZt2f60onz8MbZBRbXNdOo/87RA40c86Aab2HEoeC0Qyv4zSlER8VUvYBGnLhv/
2CMSeeb7rHF2YRIMILhl88Qmltg8apIEghc5yuYtIQXO3oGWkm8ykih+KFwrwm+Ja/mUDfBBtosY
w+V6kAlYOhmC5yGORQFt5D6jT+yUB3VDpJppXdi/fPCN4FaiCeJXuG5Jj481UhvqymwaP7aTyiPQ
r3nsSB/e4WK75fwW7ThR4+85/41OZgRmUGrPgJ+Q0q2ry+EnIqlMzcTAtdCbovaqpGo8bipCbcYL
1zltq6w7JsMCm4Adb13DDi/Uj1ZVVfrC0+Hzuu/pu2y1aUXvJ40EsFjUHvno85UbNRgKVD9tqevp
X88/7EdvmA0w9X1+AUyCRw+LRMyEaCMbv9FFTMGHZB3mA6LSCcLxU0vWV0iKo0supZMjBr88QWuO
mgFTP/2DwyfX0Qkh2oQqORWA5osFM0pOTOu1RQCxvyKL9piN/2uKVtz86+OuujIEG3QhXXw2R8tj
pNVG0ad66yP/dt8MuknACOaapGE3yRcvaCEON3qiyQvr8sn8zwOvA4oJmb/c46pAsyS5rQL4mLne
pA8Tvs39YKbieuhy/XbMk/7H+ec8VUuuF2T/weu1qP8cqyUaqQVdvsStH7upmL0myZUX5ElQr6IJ
548d4sKwEqCI2043azLt7W5+qEfSi+ClNdDVzt/PqS1nvR+LCpigzoeVfx2Hfy2zpWZHE2tK62sk
VRax1wSNWYOYhH3mmYlGQlSEIdQCklgp1x+j1TWnipzU5zKvg3prUxm6hXo8ZDdObZqpj0elHTc2
q4PFltoiZpGZU6/2TUZsPXWXJfq9wLuxbhB7J48jO8XvmkTqzxbb0Kg9ZQ2RpyHVXK+eBNvhtCRx
7q4lkO5N61FigKCzh8FzgpYACWOcbVyFgpvK+th6jPoseGbYmK8mmaOkNY919FVo6QTjv10GnfYA
SSsEpYiaHBAkhvsqrKNXHBfqYRnzefZ02ldX7iLWtKkavaaPJcMMPEXIxPQraKgR+iNS3j38Hxg7
G3TDdP2StHbj58ZtY0g1ca1vi3iMyqsgNuf6mt1xuNPjdsJhzfHghaBa6v+YgBaYjdiyKKWaXW3s
06EHVwcSzUFBks9/4GSRwSPrGPnc+Y++/pgONj18c7DyQJLW2iCancNvXoV0k8YY5CCBbcMVoiV7
K2SykMsguwvrKrWB04tR4aNQz/GThtgx8QayoUxUaOR+ypmxex00WbxlTqHrNBdWrZw2avYPjqgB
3qApnt7YHZnGl6LVsnnH1kj8TFQ7Degds1JsSVVv/uhGF2ieI7SFiPMg7IhITBoyx1dt4g2M9Mm4
w/SbIyZvkooo+cUent2uKXWvsWZy4hKxCBbKLi2+JJkwoy14CUqC08Sx1BtQ5L24rTWuhjuCcT41
FZJ3H5y9mXsBgh94vsLEptPbuHeGvq36LY5m1PduGWXthuYeAig59krdqYas2SsOvO7jRIbYrywu
FljBBvz3TYbc8QnmkCC+NDPCcDt2EvmhcnvtS8lMIHw7jMo7+pykYXEGaOsbu17ybgsBvSCajnFH
TpfKy++p1qEy6zurxEeUR721VaNlX7llGw5gZ+lEM+coEqlQgQ/bApWh3Db0W0dvzhCFeFbOuXCH
45XFbVlqm+JwMRZXsDVDY4vxR/8V21Gdv8oQCqA3dYKyMOVkcW0NVo+oh6TmNYOaZtAm1SLtF9uZ
yvDVHIb3Q9Y538aOShX/Tz2WD8CAS3MrUeH0G02qOXiaATITQ9qlUJXROHRv6O/lQA/HjH+Tf1k7
XybwBtM+mpPWQsozBt0m6xsCERf6YOqmMkfQjlnIHe2aqAXt3YewvJ4Z2kBKm4GEmSy09cyfA+wN
XpdgBt4yH0iQ2fFIlKjeauO9q4fp18kMY7lHqlApz4L/6tljs0YZWkULLAvYfLM1UqpzhHZa1M1d
pSUkFoq5TfZtAP50G0CGZOvIX3DOXVpRe4LWoDfEet6nhBXJ5g89x8TZYcOsm22ZKfVfnMK1p/JN
UhnSSHN5CAN7+dzWQrw2iDjarQReHqM7cuNXyCFJ6AF9bp9TfcJcpKc9N9UG9Jq2eN7mB+Qt4Q8L
9wSRh31AfGPZDuGv0B6AxvGPatyUWKncDUiurnxqQ3zkT2a/BrOrZEBL3TWp6SXZOL/2ca+ez087
H8wEq8EFewuyGPbYxuG0Y9YNK4FBxA4VxvHz6AbR9RwUvxwMd0/UEC5pjD7Yy6ylvLVJSKuHxfbw
ciGsFfJCzd4vAgNwN10OznKTBrUXnRU5P8Kod/g9M7zqaf14/lFPd2+KYo2LKhIIHR2t9d7+WlVn
o5sE4yb3CX6PKHRFy3bVBVwVtYHyqJuM1ywxlwtr+Qfvl3MyVWhune2McXRRVXMOGeqp9DUnR3dX
VspPUVDuHMo9X6N6VPt/fkiuxz4cqwXLiXv0PfteTn0RsowURbjsKws8PVSn3jeTtru2g8GiuJdf
0t58tIEyFT3CtYzFlu1YnK/pohFmR4VI67TO9tnbjX9mWWNSs9MRXko4FunNXC1UdFCYd9mLY0cF
GeZZar22qRyb/+Gtc1JwOEwhweVQf/ipW5FbxWzFjW9rbvS1XloUH6h/vS5uF8A306Vf0QeL91pC
widO85KW2dGwTtuh0BJb9r5RlcnnukYQgfjGBU+jxxc+8Gk1l87c2man2cC2G+v24bNBRrJHs09G
n+OreYUqIbsmCpYNK9t4f1B552d1rO068uzoR4SZZ2Y6AspWjYT+2UQ3lYU172oL3vqmtp3Ks+aG
7HejU453fix+cGZTq/IZVRFkIYbj8ZkNdIVSvRwImmqzr/jowkc8evOzJPTbJl0yHN9qLOR+pJnq
i0sT9Crtg+7SCzutIiiH9/Qug6YHdjwYsPC7VmHHA8qkLE33hMCG+XNOOMEM3KgE7F2nc/0l0tve
8oY40QWu7TR/6c1F/xaybK4m6bx6GBFs/0yqWNwsiRxtlP4kVKFzKodvKKKDLzLQlwuT8wczFhJ2
TgJI2SkAHRfCypjIH0iEnV+6k33bo2T1uyEebkVVVH6Cpv9mWdL8wu5wPU4ebUQpDXMa4pytaCod
/Xa0EHmk09HMsp2k9Qz4/F/LKjQvltzW38TJdSjyc6A3XZPT/eE4RjexopNXaVfZm2tmolO8Na0R
PjjtKNHZ2nNzlddVt8siWVe7dYN+F+hB8T+8Y7rB6JiYMx3aaYe3AYKzTxW4V5/U0XkvR6HfNkvU
eFQokzuyZX/prNwX9vqniwKHO9rrlLaonlDdO7wmIg3XDcny8+Miya6zPpp/xNiVnS2nvcjPosC8
EDnzwQTNuZZpF9swVUThHE0aCSCfPhcLy/wUZ7on51ruo2gpe49XGn0ivRPF25IaSPTKTgHvmmSk
P9RUmr9raa///ueJAYMGR25WxNXFfDwxUEXIYT4PxK+HUYSNjCnChDdzpY0OAq0WTEBRiOE+ScVq
roW6TQ5k+Hb+Jk597jhN2YqQWuvQXnOPlS2uOzQtEOPR73Wz1f1qQeC/NfLCvZ1J9BixR2nciIPP
WePo3DRP9TKD7iREVT7ZoTLmjdGFA5y4pmneAiKtM/J/K6C/E3WLt1kLMMZbQ0rWcNxnIyDqNE45
60bGJYzHaR+DOZa2HoTAtTGAo+pwPA0UIuJwIPUFw1FOl39pSUumOcf+ihSAeNYnptgmuU6pWvql
Fusm2kW0+Bv8UtQ6BTiNqovLa7ut8ps4EpUvBrO6Ov++T6dhC63D2oFcpxV53L6ougmeRw7GVbF3
p8WTYZIvSqRtyGY/4xSYPg1FL65z9I++MSTNhd/5h5enNCgIksMMd4y3pU6WrNR4srCjoZs2Q2KS
cjPbvR3c5XapEVTQ0NpG45opktjlhBoU+WmgXdiEvjdbD6c9EJvosvlSgAn049ewKCej2IeyhVWo
cu7bYkmiO6Jae/0RNSo2pJDuGKEAGtIgLSLZRRkrfq+Lc/fGJUIhvbIikyxnWnj9vEmlAxQi0xcA
LPVcTwQf6JxqNy6wPEJeabGS6xkgQMB9GJk1vu9Y+68wE0rahajZkU6FzJHbBiWFbX3UMF3nqUM4
7xDxFaYele/cqOg2HLNeAbzHZe4lYR2SomG3wa4YQW5sbTdMrpusSCjOEvbrbso0WtqbAYruf8Tf
VF+bYJCfgV+n6csYyPS65nhQb6yZbbFjZLLaz7CA7+zBgvBHXVtcEM6d7s7Q1+BHgmAK2JUa39HP
Y+6oYA2SHzpJl3eF5OiWlS2D3CiL3flB/n5eOvq87IRplKyiHhaVdXX965AxkukuBvGeg2PUkJqF
zlHUq5Bs9YAYpdH4EdWN/EHXQsK5WAWI2EyrabF/6m1Ti+vC6tvomaFIy+L8rX2w6NAzXDGvai1d
H5eRkSf2ddsand8vsfZGiFvh4Uqof4xD+w1QzOKdv9wH+9Q14kuuEjeK1gBYDt/EUAei74q1xhSa
eJI3+CcZsMEo7ATJ+pD1OzsTpXkTdF2VeyQwzY035GWm76axBTzpYhGBaTkMKGHLkZTkTQXs7JkJ
tR0+DcEUfBpQfMsLt306ViDtYSHgl4mcgdnq8K5tNx4t/JopbYaAflHS9cOub8bxtmqjwPr3i3Ep
JiUDVYbDBuTwYi1rSzgbC5ggHcSpu8yN79g5GDLaahcu9cFenEWOTfA6AVL2s462dW7DyQ0n1uLD
4B/uFl2vvmlUoXcys8Jq03HZq5Ft5o5FM8TxGkcviCWdC2PwdENLsR6x1Npy56TkrH/+16/DDlyD
zri7+Ird9U9EJPbz5JZgPBpQcb6GOndA/K1K+8La8/4TP/hZmlQ6kdqggsPOjWPi8MIRtKMhqKFi
NARddDd9KMRD0y4p6TL5JKpd1LRVso8ox7wl0WC+FUOREHeSYtMR2ej8psEbfapStnI7ldIYZo1H
j7lJ+qqeNlmzZl8M9jwjVw+YyDXs3RiT6zYMQIHM5IrMSw44ry8l6nQr6NVPqXXOa9nMYe9B4auX
mzgX02fCzMW0JTW3Qp/Dnf22qNwPGwJ++mFDcTJMr9vWjl4u/FRPtuIMeeQn63kZk4V13G/AdDVh
kHOIAo44tDaha6zsqarRb1tijAPfzOfiCuRhwxIhq5sk7kV0KxHkvJ6/kZPhwVfiA9GGxxAO7PLo
x4cCM5JGGC/+WhZMIe4ApW26VieHZ+x1e9ONWkgcjQbX5PyF18F/PDzQh5MGKnkT/A4Oh8dcKFKS
0Tn7kzFGRMsFBjH3Ns4ZRP29Sl+qyEpCyCCOPiIxn+YLz30y6fDcSNxQZtK/VRzvDy+fhtjSo7Tl
4JllLLiOmjAlJvpucaiE/fOTUgDjt86PYUX9H9WH8KUijCqaxQ8dKpAkktEL34TWNPpRM1p3s+RU
Mru4WNwoCPfnr/0uxj96zchuwejBZKJWdNzjiGHs11VY6T7kJIylmEPgF2suKPMy0AuHJLxCKzzN
CdRVRhC6tpVjQfEWAE4SXbHQKArJREUSdxuEWOcEmYMeBX4j8SMyT0jCazL5ReP2HW+NuOig3yTB
Lrf1UnidKI3/5+y8dtxWtnX9RASYw60oUd3q4Hactm8ItwNzZpEsPv3+2PsAx6IEEd4wFiawjDlL
JKtGjfAH7B6qUa/9ua/qd7Mure9Y6kLUz7Qm+lOHQ+b5De8F/EdbdFuH7MpHNk1QJuqCwdVpQJ5/
ZGvUakOElnbwXDHWJ1XRtF+T4cTts4gjJhtIYlVREFrO/DqU3oy0E8T50UeJfqoPbSOdY9G1Jv5K
FVOhifw09Nsyp7N1+yNdOYMLdBY3TIojhMdXtSlE+TKUxjIs6GLEAlAfmBeNHNednmjO2iO+GQIg
vqvPYbJxCi+TJ469baGQw/txTPtNcvyv62GcnJIo3euo1pTK7EuZuJ+HoZd/hCaIi1lCD9w1ad4D
EXKeaeZ2NSZGdvbNhAXlQ/dNNk7L5a3JLwKoScMahUR27CowuEZUpa7KjjUYJn6oykHez9wUOr5v
qXdH4VidejKG/VzWGZ56s76fO7K8jW9yCU8C+Aq7BTzk0mS01ihjDZYsL0OqhwyQr3KqVWQXfSBU
Q71nkh7+rB1USBBgBao/lK2V3cU9CNSdCvGw2ilh3L8Q0lCEMBq44z6m75gd3t42F9mlQW2H6qZh
QG5wLhr7urATt6gcvFkQ+HyuoOT4HFvtg2jm8jP66/nrP6+HxCKuMvSqCCTrjjMEfOxXx8E4uI2J
jHFkduFDqijZNycaYrlzSrpbG494eUkA26VhtXwHA8SFfn6Ax8pK4mjKzEMrNESEOy/JdmqRIW9n
SMgaaSoZRqYh9pVwGuZ/bRkRMPkqAEGW+h5x//PFm0zUlptY5qEWUCV7SPA/OmronMwiVwd/SrA1
3Nj8lwELIjxNBSYmDhz0iwR+9kbDbCLrMDH0OsFJEuW+ylvlobUTM9sonK7sH1qc1qIMucAe3tiu
fx19HPIYzE8Fi7mCvnRXKYgK5tET5hO/AITUG7D99XIYQ3PTL+wLviNaUqvX6TnRpImkiYLUWrSq
0YE8wQiR3V4bQ+sUg2rb2j3ruPq2ItJ1cBKWK95ZrVhWEdHTUpUDIdt+hB3fo0TQVO9VFF+gpeMG
jVX1FmSUTjv74u8rd1nWZsDPYAYpRwDn5/tm0MvQmdLIPaCeqT+TxXp1kE/N9FUTgOB2tdcbv0w1
VNCuqiuaMyj8aSePMXC/6/DnW8gwmvqC3gdEPqwDDJWhdpXdl3oav0eQd6KMLw2r9mUnow9NbJQf
bfAByHKqmfg1ooE4BmEVLRTSMu5+9Ikq/iumHuVczEJsZ0fsFJGPxIaKIxja7ccEd1L9eXar5vdc
5A5C9yJ2ghGMiXrq0kmc9LLBU8wekvh7nAAoYHhaD3KndpVT+x6uYj8xRWtJHdwOM2lXqecBQIgF
A8NVuuFHBKC/XQbm0bBfsg3+U8Def7NL8H8rZpJrP6kYvcsK0pkfm331O4tbUCsYGfS4xYVySg9Z
nPLgbauE5h6ckvLiMfiND6F00kdpDdHsj0nZ33sq3/qQZqaH7pJipD8pENDKKNlo4W7y7PZzSNZX
HRZ/O5C7ltTEjvE2fbtRGNmToiZQO+D9xpB4cx0ybtIVoAk7rcVmVnZKNz+j/pPOvtCbgSrBNLA1
i2hVPrb83fsQX2XIpTrm7P5Ulku2VyQYG1NuGO/nEXBCMFT18NvuXJKxKTW7rxXz2N/9UFG9UPS6
4Nn6qPqqF61EAnWUzQOsyjDfg1UZUXFJtfgPRYVWYiJs17ovxOThcmCEiMnJwpyxbqJmFn4KkOA/
R6hadJeWanoX6g62q1IDxbYjy8B4vWjVRXrORNvVt6qqx81jzibs1MIcS3lLjQxWY2S4Q9ZFsb5I
JuKAPQZmM3B9pxKp4shjtpjqoo/uDYHdNMpbSusAcxomx0drV/6ace3l/4bPbu7KIsmfBFBtJMTE
/CcNQ+uXC0gk96FQ0HKDUD/tiYxD/EgXN/ueWhknF1NYGwdWimN7p6OR8bPCEAM/dX1wHhuk0195
cfCOLSUhLt++7i5avIj40TXFngtTgeUSWrUKxDLASEc8RCHrTwBlpI197hxjrnxKBr326EJjZnug
9q3/INU2xVxFsvgJ4SNy9mY3Fi9JgyHUXtaVe1fXCzQ1drHD3UmsLJWNX3sZ68CsUQsvxRT1/noI
bWVdkRhhXQcMADW/asDoJkBCf4g8+W+Iza88pPrp9gt6Y3WdBzrCOHpPKCLQc6LAOQ90lYtcgajb
OlBtgSaMUYXV3ZQ1anWo044ivY01u/R1Sr3iYCrlAA4Nm0q5L/W+s/xO6k27QyMYz0P8H1EfG3s7
fGc3A1an4UR4dJnsggd0cvdzAka42NuT1tTUGTYTRBco2ksCQrx/MqQ3M8eYqnbfIX4yfxBVbCTv
9NiQMHxMB7RonECxKZQJBTZs75E/MaPfkYis/yygOQl0PG+Sp0zP6x8z4yhkV6OeDr3j4kWzU/Hs
1PZuGpXPiTLhgjwPkRLQWKDRr6Za/wkguJkfkfq3P9j50q/wNAxe7sMOvxgu+3E4WQCc0KRg/PpN
jAMdNCcdkyfPBNXIcSzKP20cqzSSkXFGATeS5b5ryoq+IUyfYwFwSAEfNsd08ZxcYCzZAO5B6j8c
vuKRO4372MhEe6+1toiPiZYj6RA1Xv65n1HIOI6AyJpdr4XFVg1/uelsxngqTSk4xIvu1vkGsKQp
y5FJ7TIpVINZQyqo6hiJW72Ohz3aSsd8Mtt/zJG4XnkNy6x0GS8DNThf1MTWwNDRAgxUo6qPbsdk
wZWKhAygTt9u7/BlA59vcDQq6eAyMSRzQQX3fKk2irI8ilVg3E2rMLAxreFRqe1mwwfw8jWajCVR
2YVstzTrvPNlXIZFs409UWCAYtAOSpSF70A8OBiX52Bn8ERP3rWavQUhuZKnQOGnhqDoBO6/LjvR
r1GY3SRxgFV8eVCjWbtDZcp4phHTPWO5il3I7dd5AbLl0yGtj2kHEFvmkGuOmWPgGBSZRgi8VXe6
VzFP/Te6b3WLMaWSeg9uE8V3hVGix9ci+vAVzRxo4aqGYoePT2SYf3E6G0BjwfDmOSuhlt5Z6J3g
rREij7DXo06p/a7XtM+aV+hY+jBP/JkAuKiCEld5eoJAEBCvSiDu78IE9d+dLDPjQeFo4GlU4vNM
e9hsd16oG2XgSkt9jLN6WGRRcrPfKXC1FHCPRRmQ+8+YrRfhUIFhBMHG9atqto+/lPFZvJkVQS0X
/9mZnFAqbxRH2TNLrBkYqkPfMwaMMv2QI6+O24as64/CkrM4TkiFzQG0ew3NHFlrr3XltDGKRjpZ
UipTB4hhaCTdHkVMbaQAKh1SgQjNljYDy7bLuhit8LrSy+dQi6ZhrxJG0O8oizk9MPoY5ZEL0/vV
ekxGdrPFFMSfIy/7KdW8fMprTxV3tz/6BbGQa/RNJoKblF4Mper57nYaawo1dcBiysAv2SdiYBTg
2rjeRBayJLmV636LHH4g4kq772ah+J7IwtHPKxc5WLsd1ZkXmPS/y9KQcIvrETF6+g5Fn8iPRmg6
D57bSlpRapXsJzm7O6+NDB+1qdJvbVw7kYAs5R7xedg6lQhuP9/KZnXBfHELMlMAWMPIizrx/Pna
YjbcfvDSwEgxndlnkW5QYahmtwvtBvDkMDUOSjlDfke8NPSdNtnW5woIbHnUY3sy/AbQ//c+x+Th
cTAwoHqelisB1BZpPhUZDr5PcEKz1mfjkesYElnjnZ5hMRvwvQbSaTUsq3feEPVP2CPIce/WRir9
YkKTnXOtOL/7NldeCq+1fxl2gTbl7VdwGUhQFUVdhyBJuwQj0fM3MEHrdEpTZoE1VeVJzki7pREd
5FK1vSN9vWjjBrgMy6y3MNxhLECSWLf1cElvh6FucPEq4lhD1Ugruycvz+fj7edaV+N8WcIiLWoW
owO01qu2tGhEo95KgwH1pKfUaSuURdvunWx1uf/npZhOGwtihEkRZNHzVwi0lfacNeVBB4jziLgi
iPfOdl/owygbFJOLljCPBe1iaeTQ82cgvrpuQj2ClOomSYBTlKgfSmHHp4jpv/c8DhNzF5uYSmGB
EZ7vpsKmissTDKJT1ZLwM2c7vfO4A/PnMHVniJBWb7x4WS6IwgIo3J6d0sanvm9aVAgULbo37cH6
M+iegMCnCTSA6OOIL41lLsTWYmayIxlI975qde1nWXWGDcmLxudj2NmbrhiXe9Xm4LwNZTm5DADP
X3SjVOBt674IUNefsAIePYGBvaMoD0reUoEr7jBaGx/3QvKa5twyb3xTrAEtsgY8YWysqd04lgFG
dp6363pLP3ZpZz0UQlFPUKOtuyKpyh2yYuK3qURS+q2btL5nlNadh47bzkLV86ktZ12guLsoh3tF
DjJaU0W50zsj2gjalxkJhFckVEnvHFKDdY4VY/5hz4ujJN/OOY69gWRUX+7rxmIk7LTFQ+/E/UYg
vTxtHuIQi3mEtvxZVzBh7WYFKW4bwMNo8SvMLOtz6eQgwmpGYbeP23LnnCd2ECohHYEEcwnaa3FC
E84gskFdFeD/7h3IKA9elQeQ9i2yrcJ7riJVYidoqBsJ5cUzMgfmybBUsDRyq7Wkg7SJWvU0NkEr
8ZbX6ejsXDMzAzkYzYfbj3ix0VmKaa/l2KiVE2hXp1xxJ2hik1YHKKllv42iM480k4pXZv90Z5xo
3sK7rSeawLqQlWPOpKNWgb3v6hYwCclu21V10KP++TEOi26BIkMIrLtmPBaWtqjtxD1/z4VxYuRY
BoinuRvR7WJ8wM+wSKFx0ABoRgG/GqYU+VCjTBC3QZwmys9UG1wfzIV9kBYEL3pko/lgVqliwCB0
851QgUNJt6w3jvzl22fSx7kB+ucyRVjDwyTDHnW2ZhGouSafROvNe16ee6/l0ajyKxBn3riEL7Y0
25miYFFu4EZkc58HNm2AFRMmSReE2Dbd5TqNTcgy6bGIpvnJ8gr8VQTa1ozo8g1xjctNjWoRg1Sg
PvQAQB+frzwIw2xnlLKCxBaZBkNOF6fKorgmAUrDjce8iEw85qIPz9nhS9PWPV+MM6tI+MNd4HaG
8QN4gXbXdWq1b0x93HswMu8nqNEbi159QoCcSN0BsCHTO1+0HQxG5HhjBS4NnL2qw8Zvak+/y+us
38htri3F7eQxK6G9CE73fKkyQ/sx0r0uMNTY3gkx/EB6b/jP7Jzo5V8DBB1qB/UtZCZJ3taaKNBQ
8qIedZLIWHFOcpz69/DeX+M0dntQejQ+bq93uUHBJi2XIBHXQKV0FZDgBytwOHugDcqY/3TCLPad
OXTtnWsx+t3pU2G0MNNadOSl5X68vfjleYTI+2YLyoHkzyq/itPO60EckqJquXuMOfZf0KMvTgqR
4gVK5P9hOU69BpV2AX6tsS8UQthsaUUezN1sPplzJ3dTw+wKA97s24i2wOH2412eCtoBfEZAcG8p
62rXLBndgBkyj9fBs7GFPZ3UUoT7Roh6p3Wa8lBOxhaUavlgZ5cowngUPgt4BCAA1KLzrVqQfUzA
Drk3hbSDqMAjWI4KpNm2qX26cRZ1HCPSzqzyR7seoo1nvjwpLM9mYjq4qMit/dRqR3pubXY56CA9
e6fUePKGbLC9xxBlI5pfe72IllDk2dToQOvOnzRqHX2kb5cH46QNj2VG/RXmBXqqceG+opY0AqTc
FFC+GM0D4AMMQPrFvJV5+Bq5BQjHmZXZygM7Gqv30aKZfZwLpiCAofR7azbwU0C0lAEGimJPSZ6K
XV141quLzZE/o1X+4/YmuzzAYNlo9i7icXAI1l6rwLmiUiD/GXiFWr2UEvKpMCgJNLNAjMrt4oPT
Gcreq1r3nz81Lx6tSw3OAlvcW23vWClLV2IFEqh1ln0ZOjq6ll6J+yRxtxyDLmD7CJLxkQEFMct/
21fn39rq8eijoHSwnHK8OwsBn2dmR/PLItR9lw+W0e7SSrjBmBqQRKwQmlOm5V/yUt2Cr1zELH4J
e8BbJFJIatY3OvI/Tl1YgwNaHCxOpU+fmHIn72UX4V9VmNbGNX7xeT0IbAsvEQgK+eIad5GnpTFG
hj3hETc1H0BoPMpBM79mY1bcoUoQvpiVaF+Foyt3t/fV5XOCL6aFolOPMaW1lh/21xyal41PUjqr
QSMqC/gbhZCJnPM7J4t+ZKW+hZK9tpwGgoGUhfDFETtfLkHuVa/SWgt6VOR2FazjI/YcjKVGhjyD
qJWftx/vMiOlmwmBmJsAOXQwWKs4mXilKm1l1gKVBswLBuLpOxHZybGKyYd3Mh+aXejZ1MlpVnyV
cTH5nWqi1nf7Z1xwLxYbKBMsA/iNpQBZh+uoVqwCX0Y16PAaLD93KEDbz2qdal+hhQBB80YrHvdU
XL2JEHPpBjgzyfqRQWBPnpwb8xfd4dAfmtDQ5p3SqKPl4xrTALiWEG52XdnYvV8izlug+xxiNVVG
ULVwWkjRfr/9MJd7lQYx8AcYgMsIaq2XiQZMn1vdqAUV+HIJaslxPksgXu8yxQ7vDCVPDwnCWvvc
nrZQIUum8Peth7MIrHNybMYBYFPWvMMexIDArWr2s9HQ/ahy7VNaD9UGWGJ94yyrLOJxfDFQSBcf
C+Mn3WxjdfZLTZ9/pk7yvZzs/LlPPOWJZjPD2rjd0v65uHD+d1GmnXCh4Oqu9etH14SCMOB7H5HH
N8whQOVWodvsJzPSP2ktiml5DQPSBxSWfKx6sMqzJ8tns6zaY5sMzUZguPoSSJ7IvLlzUYk6P6nm
ZGfYricqOImSOOu8+eHyviQ4CRdZiWIwjg0glo2T8tY/XH1ipnTIvJOtUsu+STn8FZCsImyrMuxn
X8FXchcahXdU2sz7VJpV9CttgGykNeIG3aBOR5i+JQPAJrrPdepLRIfkM5CvJvBCkMOmUxZ36CaC
zMJz/esUYaAR5W68cT+++Uqtf/Gb0Rthmet57RaWVt2Eyjt4vdbsnUfbYBgeoc6HVpoSQTKxWwf+
Re6pyDLEY9Camb3HztU5OHqqfAI8SULTp1uNxgs6AvuJqfkbC46wQwA8/36aUtE0ivQFJtiP3/W8
G/BgkYP3ZZwr91QloaLukV7Von2sCFqJJsouyq6oVXE/0fdkpEKhjt2SqqjvFAQGv9R2YrzQGkyG
XWkB9whuR5V1Rrn8Xo42VR7lM7n7KlAPQH3KfsgkMLqke0HxOzkJ3FH2wra3kteLS+FtLRhZKAEs
ZIS1U9iY22RpOdAQdPf6T7rilJ8UBfBVlA/iFe94cwc0K2V718lBKk4XzMLeEsRd34TLb6DQXGBK
S4qxJs7YUUfg6lHfrYz5l6IlDPxavJH9FuzvN6vM1K1tuvQgVtt0yapofS13EJyA8w3RUjlDeSZ2
GrNgvN/J2FdoK9wx98SpC5sizBOqzLnnyOnHAsDtLpsm2exqIxzf3/7WV5590TlbSHGA7S6ygMFD
arKKmtkvGLzwxP28j1KzPKlqJxG1nI2NEuKNZLZ+do1pBYU2XAjmoOfPriAiFrLe7PeIHN3rI5jq
Z6uaOub9EEHFzu1CUIa50pHgi1Kkth8BXf8hLGiEOxNXI+SujLRFaCRU5OuQKuihlCJGXNQxZuU4
EW6UI4Ig7XcMsM33UT4VbJqo7u8tu7fGjdB87fWBG2Tz0sgkNq+SqEh2noUSkARZUSq7brSzZ+k6
3W4EA+/PWWj+44icrQrSgAk5XEYyqHWO2AiseFAol37jZD+EN6oBrpYWQIimQHwvJ0jkzXx/e4tc
hAP6L6SjNlNLsm+0gs6/WDNH4MKQ6cFL0HQfhrmAAehmEYoy+pYT68VNtyy1NIUtpjLUe6sUuInm
cQ4Vl6X0TnnEt2NEjryUENcsG5G1yj7MVddvvNOrz0cxtagvLt5ly9//dc2FmEebRuaVe4AszQ9G
0/G+a1XkcRep89uv8iJp4vkQylvQpmDc+YznS7Up239CHWvvVHb1NUVn1rcTQHFbN/fVdYD8owvN
2WZ8cb5OjbMP4rlwN4swnE80Q+i7eLzYfTYn4ScjzEofFZT6uz0Uw7tYkyDXsEfzS7tAHyXsHetn
3wxmkKHMsvEGLg4MJuzwoUAy0z/gql7lMq3ejHqIrjzdQ8P7SNE3HaC6SKieEqk1lI422vFXPi5A
YtfGEMhkrrjm9QyYL9lJBZCoqRwHRSANHBoePH40e1sf99qjsWnfHo8juo7qWZJKQFOcE/y4AaOn
YDa7KK79vuryYy01ZeNVXns06vNF/AMqO+D284+sh2qWW/AW9oKx5Me4wLWudOrmQTjuVuN33eLi
arAQWeGZwNgzA1411V0G9KqJhMoeGhJiqCPC8aiOT8Yrh8V47HBheUbFalCCRrHSg5r1/f72wVkX
OssP4DEJeZAIAfetAkPVq6ETltii204zPYHrUN6VbdHcLaadz7OcktOIrFvMOHAqgttLX6Zvy9qk
wEsbiuO0Fg6ilq16zYazOqZ9VR1sU6TDEb4GZtlk3uFdo1J7nehEMNiN0XlyjqFZjNgsA781/2Rz
2QSOhur+UzPn5udGMo/edbMSf4+QXETHFMrNxq10JYye/eLV54qKUolaavs9pjLdR8eWwz3cshTW
qwlgEInpj4NJan77PV1blEETB42SgU25HI+/wqjt4HdFLVztBy9M/si2RXtLy9DbKbrxHXgeEUQg
Fg63F72gpywbg23JWJmgCk1mFU9Qc6AVqBTVPm40L/6WeAiy+mrXh+mDVaIJChYVMNe+bgfzPo+7
7Hs3W31ygOQ+TS8jevkIS/YNHn6GLMGZu5DDPt7+ide2Lu+DVIfqn1O6+hhVnoJqi8lvhrFwApz7
poM7oDeoMf7+Mwig8WpjFoFb51s2vNcCEsCIRcVxkSKyVreAliaqmcu8xhnM6NEvVFGZ4UNYX1w6
4XjBNj/++UkXA3W+v4uyygVOpMHIK48BQ++7rNH3nWum+AdWoY/9pnoopvhXpRrpV9QYtxwCrjyo
TWqCjQoZCjojq0iIxk6SWjRj90WEx55m9sW9yDOx1xXFPEaauSWcfuV6tbnJl3QBPg5/zrf66JhN
WIURL5aETw+Ea5XxPXorm9opyxc6S5YhTJKeU4AzogJYulqoRh4mdEemsqGxIF1nmdrHQYTd49h2
I7o1k3JslDrzw5iB6m4sRf9kTwLufxkV9o5ORbwbNT19f/s7XznpACKWEpF/sKVX5UsqPST1hIas
IeD/Z6H3ma8Ajb0r27D7AM7XeGzT6vPtNa+9crIBGFzLmIXrbvXK5yzXS7xQ8LTtyn0e5faTo8TN
Rj/tYiMB4qYSRahgCShUwOerpLWpjQVSpb6I0vRZ0/YpWlHpAknWB01sBIYriyE/g7YfeEg+8VsH
/q+AmaS0BRUmO3zWMvGBhWMvG1ZQUSehngTwpI079Np6RKBF7h9CF12184dzar3T1cFx/QqjdnCk
g3dkLmo/qW7Z+E0ybiIeL3YvwKqFmccGBosP3ul8wZkBhaNPOgvqCnQeJY+dnwBNpujQYSaLFfHY
VvHemmvUm/UIebAYFobua/AMvAP9aPpLld4aBwVjWiDAxLLASkRcBri6xn8mIJ0eXmRRc2gMRK13
dVJnj2OS1MMRd9TO2ymRU2+pbFzsfZ6JQghREDDXmrmeDhiI8JdlXbi+aymQ33Qg+8j1wDQ8lLLW
jxqyloFhbWrrXeR6LEvyQ4eCkRMBchXhckPYriLAcGjS6EBATjaWZn1pAKfQR2+j4Ls4a8tiSOpZ
5B/ghdfhrZAqAuIWi5mLc9mdmzp4WHTlFG0pa19bCDkQGoxYinGPry7vWqF4b5TC84cSnKvZ2+OH
qrKKL7dDx7V9zyRnMYcmjvIaz7fhaFeGmksJkFh3+g/aiA9bJfLKnxFUu+8btK9ur3flW0GWhOFH
95hYta6X21gMsM8KOF1lRr9RlF312CN9rO0qvWpfby92ZT8SP3h3b3vSW+t4jDCAkhSbLvQkte5J
M+Sf2RjTnVln4t4r8+IxZ8tupJdXXuiihI4vKLAeCrlVLJYIpFHcWJ5fuQOEuQnD+Aywq6/g1Pk6
D/oWtPiyIc+8U2VeA1qCUQdI1PMvOFkZhhwAOPwZBSlIMUWB7QXFeSMKErwMCfwox7GlbxkITK3T
wMydvaM9tsMdUohbouhXH59kbvk5BO41CgYBo7ASehwusA1xLIYK0tzS2C1i5yu5fBLc/sIX+SMP
v+RwNH4oPmg0nT+8g+NHPsdEUaUMLf1Enu08Z944PKbIabzO5qzeNZ3h4lKiCWNj7Wu7C4Klibns
ku6sc1cTwZR+cMDgpyEWyRb6y49NAguvLNruoyjS8QNGwtMWofttBHeW9vDIMEbZYYCombSvol3H
BAFntDz0yzay5AOSNJn4BnUIgW1RKVNX+XBnJToBrpe/dztg5/44aP1PZe5w3u1MxZkgFULRPLoO
wlu+PoXuhzDUx9ZPqH7KYxIz3t55fdQ3PiYsXrHn3cLxa8Ip1l/nQo0/pUNf0l4HQjL45mAjt2ui
CnSo7QolYAAdXvmQKVOb79IZYmHQ626XvEf0bLgrE7Uad21XFJ/t0EL9WxpumG8Mxq6eCVLsRcWP
moLb6HxbSDVMuiqdUK1qpY1mBmqNf+ywKk4NUN59p8/Fd/Rt0PQSXn2vzWm3S2tv/JgrjGZ2eSTr
LbOQK8cCzAB8bdILFEUusD7ClanoJt1PwlL8NzejvVyJ6fCQImy8SCxH0UZv56IrQXfr/4GYSUVh
Np+/gqasm2r0Ut3vp870xWxPPoBx7SgLoJa7QenpMqd1A0eTJKSlv5fAq719OK88NCUHWTDZOdbP
a6P0DGnpdoga3S94K3e1EUmW7HLVOyBJLZ5FIaHV3F7y8noBGo8ZC8eO6STQiPOnrvBfYbhcG36V
VvPjaDbFDv+LHM6o2Or8Xj4dwHhazSyC19uFG4Ie64LKhkFnno7UVWopA0ekr6mbJgddS/9VAIuA
Cv2eWIfpp0mOugrztjKqRsL/fGCjqCtMQ3ys3bz6IjUa3v/+Epfc9H/BsXgTnr9EOehtVNW27mOi
42W7qUrEqxCl7QSMqSAx3l7tcqNSJCJsgoQG1wUT7dVqjkyoK2KDpDGjg16l+astPCwcslRTj3MS
e92+zxQ4wlpWV696Pipbl9ZlqrXwE1FMZ4CA/ee6fvJa0xGROQL3rVv1Yc5n4yObRmw86LUNs5gB
AjuGwGHpy9//VdKMFm6mdQ7pKJ0qdKlsGRr7zIC/XNJ1+jx7BN3bb/YCprTsmUVQwVjmlHBgViuq
bYNeVlLAHqo9twq0SReHXnRYUiH+/gJ8AcpobmeF3xRD81/IoIOyowy/RXmjv9z+LdcOJgxpRFKY
1VHOrbZvJ/uhmUZIp70dY8VYFfFd0tvqcbFc2HjPV5bS0GyiIQAJlBe+KuUmaRiKAyXFD1Mtf2em
7kcq8fCxi6ZPt5/pzX/k/Cqmzll6n9SN0EzX4h+4uWGulLam70xt+YFWW/0pJP+pyQhkgnwRUOgX
wAmmPGRN1E27KWkd7Mk7aEu72O6waIqdUhwi0VT2zrLh9vlaA0v/38/zYqxKlkhDXGe4eL7xXF1R
u3wAzc5gtcGPHIhCgPZEMaIcoVf7jZey3K3rl8KeY4pBN3yBXp6vllpoovSdMPwCRxIDHYhaEzMG
T9ocf3AzacKZSKP225R7zADQ8Bl/Fy4Dydnk3/NVc6yirWOwfPD1L2IjIOUH5J2W0eoXMb9q1aJN
VRzz4vyAgILxS2CyEWCNpPzs4V52ECwKbCFAQyR4XZRqIOe+23gxy9Wz+hUA+gndpOtAHtayLXE5
LxqUEb4c4wARcaKMvEeeKG12kackMWnHkH9jKltsTPCu7dIlEwK1B0AU6uoqE0hQ9lRCp1D9sMzH
k2r26UOequ1nq4/kiS4oXlrFVPlxM5MC5kqkfx9UtbrLp2Q4lm2XfwTpU30fKzU/WZWV/r69X67E
XnTx2Z20OygL1wBG10QAtagy1bdrTKQMZMjRIGnteEPf9RJLsah+glKh1oWAyck735bSDatGRjiL
1Y1uo+I3gpRoe1gdu2iqG/jz5vSppnLTF30J9V06Q+lDAjbaSE2vXAIMpHABW7RIl37w+c8YbXNw
nKRVScaK+JOeJc1/pp4kXxBrsB8m8Kobm//aruO+QfiJa4drdnW7aoufcu1iPWJBln5Xuk50EGNe
nHRvrO97owW3xZzz/vY3vbrlYLBx6MBqohy0/Kq/rzqepp6pmHybK+/HMgc71WMuPwHFLo+lO+cJ
UgVh+Me2Zfu1YC5gAupfzFuoz9VnM5psuesjtQAl4Pbvx6LCYOn2T7z2HUCwwRFhdg9GYdmWf/3C
ambcxN2ByZGiRoGQtfcCQw7NPQQmmveOObcb+/zagmw+Jl8gxImNq5IkyTwx4mSq+YNeRfjJNjJ5
n8HYM5CstJPG14cBDZrbD3ntbIFAXKgiNnXH2/Dur4dUOketzUZqvirN+SNWc1/wzBy/3V7kynVL
Cvz/F1mFl6yM3Xpi7uXLFgrVHkLbjJaeF5UFypj99H95jQBksXpj0kq38fy7hXPLrV9iToXyrFEc
KALFeGD/SzQJG8ZrXbylu3/ZYlj6ONDWYA/A1VqTiZTZ1JSyTsiGE724rwWeilPWWYHAi+cec6Nf
tDzqUwm+++7fXyx8DehLNDjARCwv/q+v5/XpnDkdQi0ggiGAGjih9lk7PEOg6zY2ytVn5BxwLS1m
kmudzRSQhGIT+f3Oi6b2m1Zo4fg4pRhKM1guDXSwkJEKIgNDKl/Xpuhf3aRJVMkXYC8AMQPmve5C
plWSj7FLsaqjdhVEEv2XVp3LlwZZh8Ptt3o5FGUtGClYuCHrhQ/6KiLWzMoqLJp0f7btaXqwh3Sc
3qHYNkY+KjC8ZDzKATOXatYqT9lkon3ediVFbC51BYS/obyGptT6o9PH4kustuaW3uK1UIEgMBNb
5ulU7qtQAYgpwTw5xOMpgk5WawleIXPcPWJY9Au627yRIFy7IhZqF/Ii6pIfrY5UL4CcWBMtLESv
4TkWxpcBF7e7UOT50R0bZw8FvN/Y29dKE3qEjD34ENSZ3uoZS8dKjEEjNJVzK8r/3GyKT2brNdMB
YGoN7jNFOV0OsyJ2IikV4zR22VjulBiY4o5KOa7+D/uCQhSQJRU91e+a/QXwQKvYfaofK1OlHNXI
0voAeHOTfQXQ7HhB2zhdfuhrYx6PcZRAgCOrT3k9Q25+TbVCH6jNwUfv1AmPH2DvWrS1ea8EdOIA
twj+LNB91rzVXlcKquVOpY3X4BaRhDrG2K4Mbh+RJbCsMlX+60iMomqAu/va2ZaxqhiwccfIk2Li
fqpm60shxHs1bZTjv65EYGUHLNN/LKDWt7DnhW3bR7WNbsBYHJPIRYKIRvmPtBnKj7eXutzlLMVM
is+4rLi+C2MADEZndLZfOFz4bqKoAZsJKwYF+oFUtDGYLDltvMmri4IMXOZ8AOjWKgrNbDqQJHGZ
41rqaWDYNOLpAbiBh4L1Y1KY073XqFuypJfxg8SFPgZIMm5JQtz5xZFjT2PojYO3XQL/lDsYMahJ
tY4ojRVHp8IR7/arvZJbQ0Rl0r8ABLVlsnO+IJo4o8jo7/itlPPnuKgZsgP2yj/CN+4OIIjDJw1l
v0Pa6sZTODnyU1fJrevygruyYAfphy+WPEsTcF3nxHhHjmjR2WRYteZkKPgsejhROg2IEsDsbnaa
3hunSDjT9/5/ODuvHjmRNQz/IiRyuAW6e2Y84+z12jfo7HpNzlCEX3+e8pWbRo3GOlGy1tVVVPjC
G+pEf1esUjPIiuAR+Xpmtz/V2na/W1XWDC9WObVfUU5AUDOx5qX2e6HMP9rWbb2zV5juU2panfEE
xUT5cn815WJdnz6mQcWU5QQ0e9OJ1pLFHAwUfQJHayf1Ypda6uL/p9fU5BP89kB6z/N55ArLT/lo
pHVQU6MwH+//itubhnIBvUdKGwgjI9py/Uk73e7VyIAjqGcdxEkrSz/0yH0cxB23N43Mh+G0S/Ac
5YnNKCsWk42yumagzpNWf2xFUyihKc2bm5U0+uDR2R2NKhhZl1SFsTbbFPfSMY9tzww8vEq7JzpH
U/ay6uiwBY7do0d4fwn3hqMIhdgBcq1Szup6CVEak6QunEPWIXW/225WncYoSf+u9UMPiZ2vhXK3
dGGGqs09uil5DTjJSUMLhyS6S/7VEAj7q4nTgzhh51qR8uAE3WwM+uybawXwsQuqkkFWtVEM3Bfq
/ExRL4HgM3er/ViiJvH9/hLu3SxXY8rA9fcYWAcI4orKwZEDDhWohuSEONF8HiDbf6SyGX9aF83N
cJyc5ks2J+ob0c/T1/u/YudDXv2Izb6xom41xcKJXBClPOW4zGKt3nTI9sVHUux7QyF4T/8UOAOZ
6WYosIN9SU3RDeCvdDrKM2v0pKwtF5Qyr0e1AfmXbW4a8M/A74h4ZI64WdyGpmHjFQ24CUUUxqVJ
CuO9afWrcfG0ss1DL9VRkLWHfJ0edHuCUAusNipf3bKhMqcBQyYvBk9hbraVGsVmR1+avZv39g+I
nuX/SNpn4WeGPh1lxHt7mANC+g1ml7rIZjBB276CSsFgBcKDYjWqt9pE1Jvkah/o7jIe8GX3vicO
e4xFWsqztFliM07TTGiZAzTFUbQQVQN38rVUTSMggKL+3/2N+quItf2iDl1GClzkq6BHro8LYmmA
80eOKOk6/21O0zgE7ZCOYLSKQv+Uruli+txXWO3ApqkuojMovVQAMItBJB+UaBLh/d+0twI4PhJH
QlyA5yW/yG8neEWFLU7Q+YXEY45fyrgTQUMzHVq2pV3uD7V3CyJHxFKzm01vS5dyEedPC2qgQZpN
3feMqvpTg4JacnCvy0XcLDJlf9leJYsEV7tZ5MhZ8K2sQMYkloXnNpbJ6g8UfRGzHBTD8DulVL9n
+H0fvJU7pxUAHrAFUjRZU9s8J2ZtLCVhgBtMjelWiEYk7TkhrjTPuOGtsb8sNi4yutrEn4duLjDx
ngZHO/gRe0EW14UHYw8utiRiX3/Odp3rEdktL2iizEGcWyjaGnYOsGG/GVflY6KUZRrMthNj2wwy
JUbm3lqn0EqH9LM6ret/S1HU38DYsoCjreEFbY6OE/s48hp94Ko9BDNnyZpHpU0mYCtGgx1v1gHx
fP3RtAhYpQSPtMLcdkWUNDV60Urln9nwQtr/eD0U6vrDzlrtoPh8ewbwDmEkIBu0OImnrhetn4y5
FtGQhHQGhmcnRYUG6daCpySpDjbn7QXHUC43G2R5B4LiZnNqg5M3S9yBHBRje8ltKdbsGtUlX3Av
BqlxBIK5PXNUUWWwTbUUWOgWgKOQU+GPlClB5aHWGGNW77tjdgRyul1A6bUpDWxJE5HxkL/it0uk
XdOq6AdIIgqqrpSKc158SlRvjWbwXr0tGIoqADx8mUJtAWreLFxs0GYaozWIlq4ZR0AsUqHENerz
/ftqd1ZyIJYPrMYWnh8JAwNxb4HmFNnRuSjrNkAsTz3pDdJm94e63RYo2v3Ke2E90QcxrhcwG6FV
ZkmuBLpeoKiXedZySpVoAbHkvCtV8+f94W5ksUk7VYDCBIvU16EWba4JFSFV1MuA+a0514lPWwWl
5CHCjxUPAQQq0XhXB9kWTKD/Ql7rvNEfBkv95iIEjbuJYyyD7/Wd1UJ+ysbp7YTntX5BBw03HH+t
WyxnDn7ybZeQLgCJF4152SvcFugjAsmRhogSzFFtf7K7ef6U1+nstyOGhPw0EcaeUz/YmfGkI8b6
EqcIJt//DbdXvKQIoEHE+0Uau0WUJYs1mVSXUD2dbIwpa4lQT1r9nHVlTRms0R8drt0TMr/Zc9FD
pro//E7bhvEpLTF/4iOQyde7xEkwswcGikh/7koIGOycIEMW/4duKFg+oBnd+2Wc1d+SRes+Juaa
ninrih94CnSg3I3xYqFJe64LIaJT5mGkd/8H3r68/D7ANijIkTfedDJ/leQy1VHo4XnuycyjnLxA
SzAHSsYLYhNLqPVldzCoDNGun3t6ZxqSxHwWjtC2Y1ekfYdZOBLtZFnW16ipa96nToR64wzhotrr
45imS5ApIjkA3O/dD1K7AnVFGlWErNefo4UMDF6zQC5W01A2yHQn9MrIfTKs6qh4sjOUbEwTqKK7
JXff9VBKoqfVYrKykJyJ1ZwpB6o119McTnVXHu2znaPGYERosDDxtPE2+wyH5pT/8GjEurO439Km
HkLalGOojouanQq9iH+imuNF58lEmwpGuOX5yVwdSTbtzVoKEcJmYPbc9tez9rQ1x9kMnik2dGkc
eNqs4QaZRM6b3rXKy/3NuzcYm5dWEiI2ZOmbwere0aJxLOPQK0YHKz8Vnxxf4K8KGg9h6yPUw95w
8irjLEt86ralImpdbesOtkbrTUBhlKL+u1SB5CJSMXx9/cy4MwjuKbsR42ySHEq4Y+wBfAkUk5y1
MJ3yIetTLDhmVN//YCjaf1LrSiKM9esvFvVTg8KVEQXxnHlYTaxGHPSZKP9TMvvozdxbQfoveNUj
dMQiyj//LeiA1D6UmMJGgWnGYgwrCOXdBVllbBFLtxxenyhRqQXJjEAbIDT2yfVwudHywSYlCnSM
014Se8qDusDzgMjYiA+Wce991gGiSrweJSpYQ9eDpTqiPGOfRkFmUsl4w3s4/BVZtvLJaLTq5xrl
bY9iT2u+JVV1qJSjMYuBm+Y2KNqs878jeukRN2A8Y+BAMIFJjG3k70aML37c/+C7v1Ryk12Etrj1
zc2xwU5tSVAgkcembNAxKFy42ErUDKesdcyPRHCj5sdr0rxrWjVZwgUVxpMyasJPo358a6UoW6aY
PnNDY1t4wvtxfXAoYxwBCnbebo41/wI2h+zPlrAU96icVYtFMBc7yqn3cucZ/oOHWMZknCh/miFa
gvg7t6K3/KKHNHJ/oXYiPPi3CK9x4FmpLQ0gTsvJMzMAfVVfjuduVATId57FaJ7fQht5rR4XAR5o
VJ4luH5wC7d5Rmct1G09rk4sip90tKICTMEJkfpiumjz60VB5HByIHwBGHf7CJerqveTivNgNgzp
uaN+doLzkDx6M4YprZE3FdYr1vh5FUXzNXa86jHphf3YidU5yA/kMdyEA4AqEQWmPA7i7wZXjXbA
iP60EhhCX5+k3y0KtWb/cP9r7uwmknzubUJnDupWo4DYR/HiSE/CEdvEh3xN4vdKNnlIUZZNUAIU
PA/8aH8ZUAxLtfG1RjF8XWQ4iXjkW0WLfHM9VIYyusYC6AbDQe1cIv6PpbSGolyXmKHVWqrvIjly
EBbs3Ldwt+h3/4KpMe3rO2nQZqnqQ+raapFzAh2ah/jTOadoOr7/diIQxAiofIJR5LRsS0Udl7jH
SUxCbe3WNAD7Yf9lttP81JlqctK9fH4253T1kSmmLDDl0BqGOD3Se9iZMRm/TersElhSAr2ecdp7
LYp9dhym66RdhpqAksJJ8c9IoHZ048sMb7NvTamqAYSFXr+6VbNOsYBy6OgncOKK+rGhj/y5s5Xh
UqV58SDKvv27yAdPPqwV1uQQeB/NroEpUljR/8YWSvQ8QDc5SHh2Li24LBLnIH8SxbTrBegAOZhG
BoBC8dKfRg+6xIgT92SXIrvUXj8f3JF7601+Q2ZKSRZWyCagXlsTBGSjYwAxV7R+J6yQuJ9bSDAJ
rdE/mBslT5BX1H1pzmwGo6baIx4/Mljdq2Sus/fsFZn7WFfwa4POGNaDAffSN6ojIMwtelzcTZvt
BKxGKS0UPcLJSLSLGAzn4sBqDSMrumBy8g4MrC1NhYrHmADEbzD6fNd3Qgt7ZNmeMgOtShE3iPdN
5rf719newpPHQFqip0lIunnEM4xLFzc30rBWa/ecrfbXDk22sB+j+OATyzlutzl6xURrOF0BYJfH
4LegjaqiujoWlwg16Xd2MpT/DBjrUlCoh2ev0uwPlgPb33OU4v2rp0gDgwoYNB+++vYsR4ptRlFU
xaFSIYs3zytK/X0K694QfxApgqIHpEJzVpKjN6sJ7Mgbh6aNw1pU68XCnP2NnUBcyvvqSDxg57Wj
PmVwNH+1/bbV+yVCjb+Us3JjLXoxkth4qes1eX1qhF63lEyk/AIwdjMh2EFJ0VpLHFapiDG/6Uav
PWUT9vN9qh51CXbuHI4ln58VpEuwDX0NMYDSSYlcqFxbz14peNGWak79tPVEF0aKORzs/r0RiRmk
Qaxkzm8pw3k1l3plcM0vbR1dnGZtQ+iMPxPbiN+AGzqifewNR9KHqoZ0msEt+PoIdLG6itax4rBv
WyUcWs08cQ8NfrIm7pe8d9M/+Hoyi0D1ADoUpIfr8VbEfKK+NuPQnohy84gKjL3gWI+10B8ktaAw
MT1VCQRJ2TcbpWrxMBSmtAVqmzVMo7oLnDK1PkQ8Tq+PRtgjv6xsubKg9F7PylkHKFeVUSBfrK9+
HI3Kgxrj/5Bg3fP6Og/lJQaTLjJgLTZDtWnqOdVqFuEytf07Qy/tJwzfp+dsVaaDN2LnIqYtgBmR
pAPwNm2eiLJ1S7D1aR7qSYNuQD4gwWS2XdX6uRDzwRLK3725iyXjQtrjwj+4QVoaYnRXh8ZYmFtq
+xeolvZNHx/qm8h39GYU9KuoaiOscsPDA9REQyrt8rCH4HlZMhe7jBY5q2l1MeSDVe47nYYSaz6X
n5LOea1BGqEy5D9JYZN7X9v6srV8zsbLpjxc7GS6gFr9MEZp+RkB0OGxnrPoYK/cqniiPkBV3XQY
joRvC4Ce6UUUhtZmYV52BBf2EJnUhu1oCufIK18G6okPylA5p9FM23dgCKtPPQC857gyzTSoy9b4
n2lN6b/3X7+dT001D18ngBIU9Lavn1bpXmeUdRauqVDBJCrQS5L8iMqy87izjehuA6NHZGLbsosW
gqgRyxI+9QI8FOg+tns6SQn6FmtuX+bJsd/YExGNOzvtUSF45+xQR+MyIDWiGrwNLWCELEAk8iIs
iiX7r3KU+DmeWvspdauDgtrePGmZg7qikIAkyeaa00dHVHxoEBhVZz+Rl+SPxALqiZq9cZrQ63+O
rCG7EASYD/e/487bwftL30aj3AIATa7Bb+HT2CdqY2XMkT5m+nOwrP40LYbAY9hq+4exnI4QYHtT
peJMeYcZQKaXf/7bgEOy2vCOQDjnoyrO9H2F32cp9LikwFExa90PkVgbX0fr+sMfTBWOmkZUCpxp
i3kn2UlR4mGRTUQifGSspy+9u3xf1Hm+uJXnPN4fbm/3UDagC0xuLbkEm4kuQH7MbEYeQFjV33Nn
xQHlZqyxkkH/eX+ovY8o3boJNWSEs1URbSrkAqtVLUJ9qmw4ZpX2v2ooyvdCo4Nq2IV3gNK6PfxU
2SjPQKyioM8Ddj21tFu7XuQK1qvpmgc469Rve7EeqXveLuD1KJswAye7vKoL1Ag6vdC+iKqitqZV
w/t5omXw2gXkigHlxovChyJdvp6QpnRLnxSrhI0mzieUWr8ra20/eKDW3xSVOMLr3r5gsltP44Xs
DZDwtnRoTpbW5mpcha40yqhJUns/h6T2Vp3XDuUXfIt9a5K524wdLc9ZnnYHccHtluEneNQG6OMD
rPyFw/vtGDYRlj8qgkAhCDe3D/XKbD5bcz8+RYanXAoUal4t0IhFjhTNkL0XKB/bKFVUJn0WlxFV
ummnvEm1y+omHg0o80gKYW/nMBjmrDS+gWDIyf82ud5sOuo7bRUiPjPQZ6Zf8QLzrhv9IrK8A6zH
3mFA7UAmM/hpkThdDwYSbHBjb0IQ0YTwSj+o8rF9To/CAPkEXEc9ckYyjuP2om23OQ05Uopo96D2
lba9SW3KFn5hC5v29KqHmTF752XRi1OjD8vFTSK6/ZEe/Xf/mNze3bwC9PEAMFCovNFdUp08cWtX
L0NRC883JjKpCijII6b0WRCZ8/LIpl9CdSnFQRF2b7tKRWyCK5IOIDzXi4xv/OpEDXfBkLvLWytb
fhaWLkofmVE7wPhkOt2fqUyZtquNDoKU2OHxB1x3PV5WgFGOVcZTnfXHpK3m6NfVVD3PyeAECDE3
/pgMyQFVdG95JQbll9kdtOXNoDXiJG0xpFXomXSF+ohwCkkEBFdKK38ZRy2/5KmX/qUpY/z6+q+D
aIDUGUYVSpZjr+dbpc1AiwhhWKUZk8BQqv7tkuANNKAUFRaVVQe2nS0HafIOJ4jHmE473RC2FPXQ
61GVym1s4SGSSXEWxaTKUwozSAvb+M4VEQ+nGABJ9aigHDr4nRNhJYQjbwceWUix1X7Sj8BNchtt
PjtwEIzSJEMZwN92GQgCx0xFy2+1Os1vc2d9QlYf7Sp9iH7e32G7k/dMen8INcC82UK4rSbuLRNf
k7DI7SlssjJv/AThgsYnkuVBtVLxXE/J+hXEOVEYCaP4sFjxeGnNzAsOfszO7SJ7O7x8Ht0HPEev
v8SSDyVlNLSsSydBQHFYy29C/opZi9IHF0N7om63fLRQIAlrT8/PnW0esUp2LlKZ4QBPpsgl46br
36ANEZLlCr8BtMCEIYLAjbmvH14/U/yTGOiXhyvSddejcFuWSpST5scEf+pLm1jTi+kuHroFXc46
EycntW8RiHbPip0mf0VF1k1Ir5jkmfd/y04YQKtZ+nmw8HAhNos+Z8qCUXSch6vWN0/jpLsPuVZO
T1UNREwxIuOpHkQRoPQwfpnhKh9cN7ebHWQiDWEaIoQAlHOuV2JJTa1tBHJW61KChcYSMJgNJfHF
qHTh/ZneXqe/SCV0XnCIQnlO/vnvD3IxNnOKw20Aks+Dyas1f4kmX8KonctHBdeWr+Zsq8XrdzX1
HBQwIEKTsvN/r4cd6k6bMW3w8EsZ9Icebk+YQ0h/gbw1hXircrWttv4JfsXDMrn1G23uy4PfcPON
WVhbttV4OQGD/BL3+m3mStH3xWBoU7BoKbCyPAUUih5AXcCXEorja+5qfUzqJR0o1HdzdaL8Wjy+
cvX5DbSpaV2ShpDQbj70pACv0MH2IEFgxU/5MtQXx2yzU5IpzodpLDzfWw7NVG9e7F+D0pdF/EDK
DG7Sn17rh1g0DUKGSt2gdZKMD1Fjjqd+Kb8qcSQu9+d4WyaR40mlHWiFoCq2ITwMbWEg7TwhrFl6
f9WF3Tx1XtI/Neu6hAZqUA+DZ09PBAzO+27Mog/4oFoP4+CNz/WsGt/beFisg49/86DLeiLAOlr0
Mm7ZgiK5TnLUFjtpWq6456pudD+JqyEwu2L2LS+fgtxBlEwX2LDeX46bsy1HRv7hV32GYH2z8y1c
P70RhEAwFF58aru2C6HPZ8HidEcYxt1JygKt9OSRY14fspIOsYm5nggcu1PeIr+o+pB5tYeuzJrz
5HnKudPbzlfp9h7ExLsjM6TM54nyt8Iznr1WitcwSdcS0Pa6udVeKlBj/yz6Wl9qze0+YGLZRfis
q8ZB1L+3wPLbglGgn8tbcj1rvW+Gzq4Zm/hFdEGdGsa/45LRva5NLz/q9N3cnySlPBA4hUHaAZy4
OcFIK8xVP8OkcMumvKwiAYiZYqz7aZr66VIbZfvBWUZMMu/vot1hiU3IPGjT38hpoiFveN2cCyi0
5XqJjMl+0KsZM9dsTU/eL6OWMu0Otu7OV0XYER1g0AjAsLY3JvhrEkkbEcM+7zLslrsxxEXe8Fto
WbAKRPTDcKb4cVgzcb4/3Z1vCo0EPdtfSi3wwq+/KS1yTcAgQMe2UqtHGP/5O9eYiv+0RtMPtu7O
7Ugtl/cQ9orsEG0OTb60xkC0KwJCQLRpBLZL2Gw0/XMxGuZLVcfdl/tz2/uUyOVS+CW+lcDW67np
eoweTt8K3DAT8xRnS/FYGB56GmrVndIuQjFwTqvXMr3Ytr/QDpTAuCG2dzL3sasB4xcgsZL5HCEz
9zQ1ffwGxnfyB9+OTiwsHTRmad5sKjgqy2lzEEXQIYN6SbNOfXGnrgxSd4y+3V/KX2t1lSXIaUEn
s6nU0irdVqWH3sLcwYlFoGTa+G5U8gzULG+KFUBq9RIfYcW0Oy+mNtp+q3jRNy8W+cfC9KLJz+Js
hIHW5tBQIkNfQkQ2i/eGoitWUE1q4jwNRe94oVJE5t8eIflLVhXx9xbNfxwAB7oM/kIZ+NVgMuqx
BKGcOPiePFSb60zL+0ZNhMdVOmbm82gM/aX3RH7qNa9/Ayz8qGv/y6Jis4ZSUlluCnnSt1hLW1vi
1WgJOTvQFC7WIHjH/0fRrLD8rIim+Gkdpvybw0quD6Iqy/JD1i7FFFI8RVRzdKL0vSui0vMtvULa
gxLssHydi3lGx8JCythfx1V8KoQ2HUTNOycXHInkUHJ+uYk3K0UbtrCTSJkDEjY45zjRxT+60Wpx
pky9JPbR8kidg0ThJjPi67CvqdGTKxKzy9/0WxCp4TfWTb2GZVqzNB9iz/tn0Gv9YFvvDYKVKxV5
qSBAreV6kLJfU23odUKGpBj9pDJtyDBVfrp/eHbuIaqe4NtAMgBq2gLN1qZxU3VQiEU1sT7wScWj
uQ5SPSBeHtYSDfM88byDJ2XnYjdo4FAOlG69pAPXU8vMZfDKlTgs77rqp1jWZD1HimPQb0AB7iDo
25shIDq0bdgnRL+bKo4q1t7IYiL+pkmxTSsXs/kwIDz3tUP6Ed2LrDu7XWx/uL+uO68m9WQw7TSU
UQzdor2yftKmGjpJMNfqMARxZacfsgX5R4E5LxJnhZU/q2aevhTDpBx8073lBcUHfBFCLxW+zfYE
rZdqlcflIbuCp7Fb1PhCz6NfJSFQmQ4elb19ygaVLHtw/Df0jEr1ZjBLyRw4VWV/45vruq9m9lHF
cW9S0nkWZgzwXtjZ13tm9by2s+jHB7jhLZgtN/0bMTfGE2IbSDre/3h7Y0nZd4ceL7XNbZN+5nVW
lxGY80iNK7SSmXCn19TuOcu7/g/OglSX5+Ei1nG20h0VkpHgGjEg6DTUwyO2R7DQ6X1aVC07OAk7
X4p0jEub7q3EXm6O3TitEzqknARDRYC8b8zoTV51zcF+2LmQKSDiCAKfTsLu5K/47XI0zGowymVi
97UJnYyp0Ry6h9ZQ+pZI6vZpKWz7IPi/rd3h1AcemAgVBUNq4ZtHgNJJy5PkCnTWmlQ5cbrV/6BM
mS/oOC0/8fIDX6FlfQPKwptLNczTuLyordLrsOFqxKZevX9k9gvRRN6sBJbXS5CUMUCrKuPqpozi
Z/PigA0Y68uEHsrB1He2KsgtXj6SLgrjW1JyNs16Rp1DYOlb2xerH+wvY5sZUOXy4mConSvNokpn
0tnksAO5uJ6VTdlt7EYsiYDwm2dvLH8MmjW9VRx9fmetufrgtvgWoLFrvH/1ctKhloIhWApKOY/r
gdOBZYwM5mhZS/I2LhqDcCKdmsJXS2M5ENnYW1DyGakoz6OBMuH1YKMDLXlckFqonD7/kmeQn1XF
sJ6B6WaP9+e1c1Kkrh1BK2UZ8GmboczWshsVQwI4msr0duk1/fwLPdqzw0Ojm45waTsvIeM5smGF
MCxo0Oup5Z7ee41moXFbjeIcUyHzFdF+sbXEeHAKb36s1EPfLXnyNnEl1xrfjnAJ08Qt8NRWVARM
UzEGi2XmpR/TI+x9c/HstzGaHo1fG6L8WvDP2n7ctPVn3c3rI9/GnU9KtQ3oCCcFUqcjN/ZvN9Lo
RRrUPdY5tvLy38RU8o+L6i0vtjukR4H73hpT9KLHSW8V+afNGtud5aaxmZDXYWD+OBqzdYIiJV4y
XLlDKTYHoLs40gvfW+TfB91spEHLtDW2SYAau8IxbHWWx2KNYRknuYNreZa+UezqR0nyK9Xe/uAF
oxFKv5XONcI0N6lsrlp9IkdH3McM60lrztDtFZxiq/58/8TsfUlYH3QlyJp5WjZfsjPjmFoSqzsn
YnnQKvKuAhZKOGS2djDULwLNdudKNS161nAEbgIOPH+qbkB9MHCE3Z/WrsnerIqevem0JP9eO2gX
+F7Wth/bUQ+sbHwYm9Ju/dLsUjgMhXWRwTsR9Gr/wAlhzci5R+t/yYim6v01kR93+zuh4knGkeRz
2pu3z51X3QbGjfbdUik/nDmZdR9X4PZj30D/RntE+3R/wJ2PAFuCK4sPwdJswwgw49WQZxwnmGlY
VbpF/1JSUz47Xbx+/YOh4DZJaBItma2BgTFR7+uEOqJY3SkfjSoHB5UvJfdWK4yDRHLneeNxAbnP
KhIgbVNu2gVtWVnLGLQu+tOKQcOx55x/HqtMQRGzah4awJR+N2PQd3+WO3EZIxOVSRUe6pebuExf
egre1jwGhWErD9if2oEHgeBgn9xKOQGKoKYg4R6eZP3Kq+u3a7BtyDRWkw2tlHr5ZHf5e8dpp9Pk
xsrJjJXo4yS8zJ9V+E5xYyL16FRH3k27W0d6VEl1TVlBvf4J3mKYPQvBa6Byas3YNUPFJcUFN7iE
9xd1dyhZ40dSAwL31gqrj1VoUpnLLvUW9wE3gRwNz1w7c6u8GpwgF5Y2PSwiKaC9RdK4alwkK03B
wGuc6JQKykVDoseXOBnGYCB/Rlq8PqLS3PIyf40KMBpxQ+kwudk1a2KrZVIZYyDQUj+vpZOfkB1c
37qo0T3QPHaWc1Ob7Tl3MwN7xbqoAeNG4jlSi+ls6Nl0EcqEMp8Tj8mpAMcRVqALjoRld95DGZjL
jhP/w8G6/uJt58ZZXGicqj4W78Z0yXgmau8JXmD2CSFGL7TpND7c//Y77yFdPhIqIjjO0xYtYqKT
AJSKbdaNs3iEb9J9y7N1eVHXNbuIscwtX4/G6DnrkBFQklE/8hHfmzWnTKLWDeqc23dqzgbKOglR
j6HM7qXo3flNF5PjxWY6hq2C18aqK8UBJmfvGpH7AKUCalLsxeulTge912vK84Gwavclxq/EH+Pp
yC1k71zRc6daJG8S6pPXo8ym3iAczmVltm1/0pqq+rct+/+irB0OEslbMS2J4iLboOMhFVq2AIQx
Ys9AzBuDpo9cH3FJ5V1TDX/b9lC91ZW4ondp6qEaKwtarxWYfbXucYVvzecqL5Nv9/fU7rwlRlAW
yui/bEKPWkyJyHX5PFjRcDYG5R9UZ8VnGiD1QS9iZ/PwBFkobVBpBYS8OTJVn+vE5tEQ5F6txn5f
jcpjpWe96aNhvr5Lu9r4gMnFEZhsZ4ISRU8NEI8bxHA2E1wzbxT12o7BTHnuuxa1rj9bg/1uLudD
9vveFNGUB7FKvRnRgk3MkiDrH3EPk/mMqnlummT+gpgJhQl9skdJcnVCp636yJ+GfsD4CuXDc546
7SP48+rimfUy+26VZeZJmKP36KV0oMJYqZXTZLXzH2x54HXQ5iS2nsxdzua3h7MptK5JJw8z5IQi
bOElaVhkUfZsi+6IG7X3EUzuC6pcv5r08s9/G2pWlnpU2oaFaSHNpXMT/ZOMTfrGdmrnYJvtXBcy
x5URAZv6Rn6rS1OljBmOrgkr5vV2edKiQf98/9jsRKdAHaTCMGB24Hvyz3+bULtMOGOOGEkPqr4g
9juV3nMBbP5bMw/u20zJu5/3B9xbQZIvyTAjaIJZfD2guVjdtNQGpwdduAfTHD5rioLXTdofSbHt
To0KIXwe7J0psmxGSoqmbSdGQl+N4BDyWpDGEXpFhTo/jlmVHLxqe1UuGR3KOJiKAc4O1wMuiRnr
Tsta0mGJADyqydcZBcsnwxQ4N3RAa044O6h/q6NlPOdjpLxVeH0fRN6O6usrXMT+BKuSXkQ6tvms
fTt1Ak9HtA2nrn1XRKURtjjZJ749Zkd+xntf1AWbTWwOJwNB/utpA5o3SGlZ56aMkzJAe8B66muE
E31DyeeP97fP3s1EjYCaPaAV8O6bItesdIWy0rwKaoSgvqX5mP/dAkr5UMPZGsLJXpfK1+nCHbwu
e4fR01CAl2UDGJibT2s6PX+zZQ5BOUf4yA55dFbGWj3fn9xOXCRN2YC+MD26A5uzYaSjY6cdo2Te
MIXRlKk+dD6IyEtpBRBM8+doKNLnqcadOrLEUR1mf3gaE2TvtBm30b8Sz0qEtBd3QQkzupqtBtLb
YpyMdRgeV2dYnwbLGC7e7Cn0ac3o4PzcflpAnZwaAnVAdjdCJt00t9lgAifItXX9NovCPUWo9WVh
PXtUhsvImRRf1I56cAXe7l+yHf5NOZioDDzv9f6tXLuuqySZAkx2KNEspfq+t7t3ncVRvf99f0VE
17UAGoacShIskIRU+q6HWpRiNrKe+giWtZ11mlCxeK+l2K36ydLl39TO1i+R7ijf5zWr3tHG1J+8
NEveyBr4340mlGekb91PlRodSe3tLT6tB+RHScdkfez6l4EhqYzciUZKJRFsn17FcKnD7rnGgapP
MIh0LT/t1yPE1+2W4zBTWpVQO26QrQHtgLm1Y+L5FXheXrZ+vboLIPXe7r+BOdTsAJmF7GKIRnxP
VrQyz7mxYkZ1/6vcvhP8BuSmKJBxW940yNaybxzYcCJIatFeerUQb9N4aP7SaVx/pk/zahkPWeTk
n4OeB+4OCv71Uq9OUutuSpl3Kik7YXCUh0mHsxnIFvvgSO1sbWYEvgPUF7tti9AZUUt2uoK/u+A5
DtpExOBZXBuppuqIILM7FOJo8O7J7ajQX89KyYbKbk1KQaqXvK1d6ahUelr1xtbHQzvC3bG4psAD
oUdM6HI9li6cIq4aUmsqJVr3Zramxnuoc0ztVa9a/nr19oCZKxmlgKDp125ORpJ4qSo8BmtaPBCi
xHybGWuUhsnklKG2TPkRBfn2rUFNj3IWQSY+nTwG17PjFUgNzIgpbALgeAvLEYR3w01wf1o7B15u
eKknQFcTcMb1KGaXK9Ywk04siALPYeKie+E3SZs/LLPjfU7tTj9lTVQftft3Z2eDaSA+IWa/KfbH
ur1gZM1FEynuFHhpnV7AcKhHMMu9PcIVS8mOSw28o/wdvwW26ggdh8oxBR6jA0XbA+Itkf0IUkpv
4f2l3B1K/m1oesr4bzNU3hRRNtGVCoxGjQOiJO2pFOJfc6zcgxroTo0QrTq6JCTcnDQC9utZKehD
yCIil4Xbt0Fn9vWPulrdsGjN/LFeFfvZHMyPsZi0f7I0Xb/ijHRExtv7gAQpnAlUL7ifN7NFFdsa
PJT6ggQWVRDb63pGqTs7WNOdh4EWHx0EB+01GlObI44jWll3RQmCc0lWnoEpehTWUp6M2h1fhtbr
MesbqMOi2n1pDe/IYWjvk4IcpTUMBp3y9ibeM5rOSCxBs2Zc0+w8K3kbogtAa9Weh9Prdw/ATUDz
MvbgCbr+pH0yK25Z1ZhQV5kV9O2ShcLC7m8221dTCvnbiT7oA0FD5z7bfLp4oPPcqoD+UF3v/1FF
33zxkqx8TICGHezUnQVkd0B6M7F1ga60uV7KZTArZW3os5GFhGaZtCdldia/nHrv9e83Kms2wTnq
o9xpm60yqZFAHoVqorryAqT6INDXlvq3LvW2OGhyTGTuf7Kdypek/aBWguAawMYtnqErrUKo8l2t
MmzN/LJYa+v9qEyTdqr7uf3XHsx0ADw+Vha0v8z50JaOBr2yj5x3c45tyP85O5MluW1mCz8RIjgP
W7Kmnq2WLMneMCxLJjiDJDg+/f2ou1FVV3SFfju8si0UQAyZJ0+es0+92hz+ufGzrhxNyKp04IVb
XzzFivOtlM9uKryA26Gs5/YgJq9oD4OecGXj0lA/PBc6SUwDorQ+93LyngosmYY4L2X97OQ4HDzO
rvQpDpaV8VHbc6FuhCNXDvWGmyAKT42DeOTiVCGUM7tGloOeQIbeeQBEMbrwzj5si5esxWWRZ8o8
jUs7AIDbzo0Cy7UtaVkOlk0gvzYU2/PVaXyXjNxjwkriPQsPXTxkqfnNGDzzBtJ7bSR7Y7pAt6Kl
ILw4Z3lYpqIlSWPvYRffNMCesG5k7K7zdOOevPKMb8kiy7r17kKIOJ+UTbQlEXoimJTt8qC6dCGM
7QKoF5mdHltrwXm7BUV/f6dtf+pFHoP7jsPjyoNHznARE/mAqj0NbiNqZNkUT9Zc/uW5TX2D0HJl
uzCKv3ECuRhp0DifG/ZEZj46EFpMDHJ31aqtB9kX9j9hnvsHoR15QLTK22VhakWN0Tuv70/yJwfw
cpZmyM0CG2PD4S42TDaGTklT/RjrEQfsk5XQkBPbS5IsNNqZMomTlsaYvT8o4ewT2eg5wnWi/5HT
2Uu/7WD83dayPTZ4EB3GJJF3E8qvf/aiyLx9WkxOf7AnaYkoK2UPPjRxje6zpvfUYQENo4/QLafy
3ndFvS/tNGxuzO9tNkoIsXHcN7gBOOUSbihw+9IekRE2ZuHnTI3HMPG2Au6WjoYipDJVYRK1LLQj
VTCxzO2qQy//a5V5H2qN/p2rP7y/5G9287ajUFX72edPMHXxauTuWGSUDIGS0sV90KhBFZHRBsZD
Cu508HVAKzUB3y2Nje1Dnn3on8NSAiOaAVy/lAZVPj5kJQ9HnC5hSG4e9genh+i6JosPIbTob7wf
b+6HnwcHMgljQZO4PLQVsJVCyxzAuvXDo2rH6VQmQxXrwJpvhPnXhqJdbRMQCYi5L8kfJLc5xHSK
FZt18067TkcyMSx4T5u3WNfb7X25ilABqOuRAG4k0PPjOtSW22fVSLtW0CUNrVra+acqzOQLTZn9
Dq9MVBXzfH4eltW5EW1cHRr1043iAhXhsnRuu1OTG87EB1w9ie6t5USBysdjME/p47xJV1dtV0b9
rH7bj4hPSYM9/4D6Mu+LO6oQPSYnPQzinMa5SJfWija4N+2Tsrsl7Xxtl1owQ+nPREGI3vPz9S3s
zs3dcNG4XvZlBJC47OYQCc7KdcvdOnrWjfre1fGAdD1GIwi/rKiBRPKRKQPEhiGMfZXDbW8dByOc
AKtNiny32vmvjkdGyFrSI8J9dD4/Iq58ntZss3gvplc9tOGOrsjmrvNSCCbdcssJ5G2Fnm9n+7By
YOaQz1wuqCWaFji8IgLSqGscDIEpzUEKeppie/Ddlyr3qmBnh/7AuxOK9KUxHD39YchhZf1zOU1R
3dt1EAXFEGCBUNOqyb+0PtJ/7/52RrL9WMTuf5r6kg9frA6552yiU0HdhOd+H85B/pxkZM0ktuXX
92/ht1kmY0EcIkFH3ZtE8+Ikp1NWV6sSVE6EIb5yZtXXwlmdkz8s5jfd1XTAmlVH1YtL4NURwfrD
NLohuBGvXdsPJNXsBuAXRHMuct1koQ8hRzY9Nspk3RUyW54cbXlfjCTLvqrAKD+/P+1r4+HPAjt5
8xBCRet8/yHdWNLM1gF/D/bwMieFRut+HXtcb5K82OlM3aIhvAmjWGcuLJoFbRBXoM7zEdu0UKbf
tdyYfSM+0QZpfpAyuRFFXZsWyqZwPPmiW9H6fBD8WtZ18pWOp3Dx7vu2+pj3UNDcQpAAzKN1en8V
rz04vw63/ZxfcBfThE9qBI2OUe6vdjKzwlgi67rr+9zbvz/U1ZkBeGxsJZvq5UW0EAzV6FcUoGMR
dMsjmKTxoSEc/6qI55pILFzB0e+PCBqwKVBwIUKXOZ+ckYReQh6v4yBop1MY6D4Co/CiOnW9vQWt
8MYReNs6xw5BXJHID84IGe7FFOlnc93Z5k2V42zLvat7+4MFpuMdqHJ3H8WkdI51Wjtne0yZl2xP
hJP6kdvV+k9M6xY/QnfCLGNJAd694/qgY762rFFGTak8O8qM0vwjlz1EKLe0irscrzcnGu0q/z45
eAhHI9KV1o3vdm2LgJNxh6Hnv4mxn69iz4fxGpdVDP0V22jg3IO2C+MYUm6+kahc2yJgtkA5BiqL
oBHnQ/lBrfzapaRVz8Wy78bK/QZAVsST5wpUgK1bGe61qW2NPVS2uUfIAM/Hk8ZqZ2ayMp4FuFmL
wY41MiFHx0lu7cVrQyG8AnkOBTx6nC+GMtPSAXSkxOuXSYY+89Q+5stCI0xfZzfy2SvhFaACuSRN
zZBKLyvpoyu80VnkEA8YnP9IULNvIuUsY+wZor2He1ntJ2U0u8kd2vTGkbsyTXJ2CPE21RLO3sUd
2fVBkTWqBjOwKhV5ratPBTTJyDen4vD+6b461MYShBdOMerS48U3l85ua4KNLEv/G3VjHyw1jJSj
pvzGSNu3uQiV6WLGtYbKF7KYl/CiKiTt2AYPbFqLZp9vnf+Oq26ZAlybj8u9AYzKa/YmzeD+DenM
Zj7aRbs0km03fW21NY3kmqr89vuLxzNG3RbWGeSoi++0hL3hYhk3xGjcZbEYpv6+xB/hGXFv88/3
h9r+qDert3UncofQj3DZJj1jmejlJfCKGWITaVlNeLTXcTgUxeTG6E+bQNPTb6OMmzQxECPxCIgE
qdT5yUbCt1vVwKBwW5LHgWcA4dvJOiwJfaYjxLMbidu1SZKykcuw97e85nw8S9Lk4iMzFQ+ebveT
M0yvuIE7J7aTX9NH1TV3Gfq7NxKpK/flps7NncIDtxUnz0ddZ6d3AeJ4b9rO35f1FNyFCM9g8Yyi
HkTUcf/+p7y2RamcUITi+QYWvNg1RZ6lDbLSfdwMa70v/ME4NWL6FyL3rYLClfWkY5uCKy5GYICX
De9blUH3vuh552A1y0RZXwqnRPy9MQxaBXyjE1h+asv5+/0ZXrk7N+3brX+I0Sm1na8ol2nSdluM
N3f2vAty4UbmXDZPTeWsm3mAHeWNKyngVO2N/O2txAtqp6Sl2zMExPPG0aDDHCfsBgxOvU43rwUt
0C2Iwzi96BEEGhcUO/Zzozrkg2521trpD304IXaPfvS/ajG6fSry5n/AWriS+FloAmzPycV6KHu2
B7chYYb+Mu2F21p3qW0nUR3q5c5LXeP4/vq/ZWVtqxDyN0EUTQqXUaLdBRLMGWzAFMD0cS8aAqTC
qrLgJMZhfTWXuncOQx6m9+CzjbmbRDHmsaOW7r8xGIkd3v9BV7Y8v4dTjXrtFiJs//7XALnNgtQy
+D1yHggfVe3i/Gr9BVTxP8THm2YAJfLNXBbOwflINmxusJYcwADRCnlcW7LLaPFtDaXTreRzHtrl
Ldr7lQuEqiSgAY3xxMeXxWvfrFxFk1wf0yjbHsYB76Fl016ueKhe1xJhtPdX8+p4vKFbIYZn+7Lp
EeFNL10Cq4/9ufH+1npWsRalRcEjpaYwV7+txM9u2kQOgaMRB3nDwg20bIdSuz0SL04SOVNvxDZY
z9HS4n8Ziss8xIdl61y4fObE6pfSbc2eziSbEmjeZk/zEn53wil9/f1FJDxGMJ5HDpx7W+RftqSV
rOXUYY+OyIAnT26PcCNu1F+F1+MqpckF3h/u2gngItx60iFmwuM4Hy5Dt3HpySviOXWHiO6aMHaa
TEfedBOeuxJo8ak2hgMBEHJAF0dg6EKXfmYJoBw4PXbPmXlC3b27cdNe24Qb2RJGF+wpXpjzCak1
wxPPpOJn1Zb90grsSywIZZGvGiOiqlvfiMev3mnEj3DB4fhvvannA4aZ2+dlwCmjmaXmDgEUzBod
7kVnZru1mIbDogOxo+Wt3jRWvGiwqv6Ydr5z45dcm/nWkoVkG0VleHvnP0QHHd0SFu+3GdRF3K54
k1vK76KZqtSubVHHfn/rXPue2F9w9FhoXM8uvmdGoVdnGd+zLVPzUKS+G3dh6P3x/ijXNuhGR8MU
EE0Kgr7zWWXkFmagCx13+J/vgcO+qyBtXxUsjxvrdy062IqhWIluloeXvFJgxW6ybeItD/3pOMPc
/q9k6ppH4I4K8ClbH8ICMRlih/Tj+3O8upIceq7OjbV1WYv15gJxYQ1OI8fK/FI3mYLLQR/M+6Ns
3+MiVCcV3lp8yD+Q2riIJ/UIy8lTQDR0E4gTtf/sr8yuFfKQ07y3px5FAASfTkY1GrE5D9mN4Ovq
h9y4dv8//KVOfKemzKtCJlnZyqPyPbt/IN7QxbS5Zaf3Z3r1S3qUWgjVEar6KeDzyx1qWlJYpmBn
duQOu8ZMjSN7FK3KICe4SVY7ptrWHXSw3urDuXoGmSNx9GYnfJm2ijwbVuaPN7hIcwhqi7FzpOHG
kggvXlra8P+HmW6jwSfc7u+LzCR3260vi/GaSpbPoayS4zJurZ9BVc7FPukd8Zqvg35dzaC58XT8
pDBcbigCOQibAPbQoLYv/ssye1pDWghS4EVKLcvd1NqjiV7dWnyG+WBYd2SgPoJrlpB/TPkgPd7p
stiXo0yQksATyIt13hohjQ6QIaOkCPsmmufZmKK+9S2xX5ze+BLk49Thyz7azo21u7YhPTDIjbeI
iPhlE49YLLvPMRiNUe8f9kTkpoxmY0XYTKGL/9vdKgQrv452cVsuTW7WubXtSeS3DnNZGJSZsyq7
z1bfuYVHXduGpP8oT2CxiLXUxSM4wXvrpxC0wdLtGpOFVScDfdQ4KJfmEPZK3rikr10tfFE6Y3jc
eQwvdkK6Vnm1CIq2EKTFg41GpBE53rIYdHMuo4pbVPCm3WAO8nNeusG/8+LQ0/r+Ubh2idJit6HP
UObpsj/fjUUmpfCKDmCslMbDqjr3o+dVt/pX3xIR+I6kcRuBl2Yset7Ph7H4ennSBzQ9NHItjhn+
p9/TbkIFX7Dzkf31kk9VjU8S2stltcvMUv7wk6DNKBZhdAlCmFJGmea5ehK1negd+rnjEk3CXoco
6Kr1bzUoXcWBXSk/ynuRoCrmubOMLGFW6jnrLZNO8rKty90U6Pa3mTnsDWqoYB1AR+ikXwSEfquK
rto6I+eh8l7GIFG06hrFQWvjxnt75fzxrG99YhRtaXnaPugv10e7tvjtKFCVonWdCEEL90SIlURW
Div6/b3xVqBgY3ri/sk3AxN700yNmiiBTEDmHyZ5Xse+UnTvrsij/J3llvhAcTX3ozRHfvWOfqHB
/ahV47GH3XSqosz1MDVYl9x8CgDBuig31JA9dn03fegXlvKgUhyhb+SmV0CSLSKA5LyV3ehTOF+e
FVbw0ucAvQ6cgUO2uGofCKuOvdXqvy+NVFmkqsZzb9yK1+JZlBFA87Ya/kb/OB9X+aXXZpJUu7NL
51n0k7ujviGrqAEWoU0YUWg6+6exiIOClvhxEWHkdUGz54jfMge5skVIJi2gGoC3zR76/LfAb9er
v4ZtjCyE/S2To7U32wC+az8uxa239MqC0x0OYY+3m8bFS4pRIIAczGDkLU3a+jEotB2P/ZgeSPmQ
uSyt6m+8zIcbX/nKDBkUjJv7hAjwsrCKxRPaLt0KhXZqkScfBuvOGQwDe2/9P5R6NgdlkACea8D7
7dH49byh7mb1QdfHvTNW+0BRQh3L2dqjjXoLV7m2lNuphpIMAeUNuXUNgtmtSrK80UIQAt5LGfc0
LR09BUVYoTX44DvyVux1bSm3JSRbIH+mpfF8fusUeKmFKRk6kK0ZO3muD4724QJkvb4RYF4digCP
v3gN3vSDlpORuWNW97GsLHlMw9o+6lBNu3qob9H7rhEAqKrSn0I7DI0IlzTzLDMaKv9AD3XGSSto
E46p/8j9bC2Y2JToSrpDg8F0puZdGFIhN6aiv5E6/JS0vAj1QD2g3/0UK4Mver62jq8MNSLCGm96
6+2h4bN+AqhI/1w75SPwXwTck6oQZXoK+pHextlQSkWV1mXAjeWnD745U+sD6vPuprojLO/Q+vrz
/Wv+StiDIzmB6M9aPijr+a8cZdsgC2J1cYCSMvUcue7twf6z78zyPgnd9AZAf2UX0CWHoQnIHjHB
JbW0MRZIKx74E+ycEkfvpKHLMkkflVqNWw/YtsAXH2Bri0MIZGsDx1L+fGoEe2Niz6AMqp0Tb28v
/rCjyG0j9DW29WmusWOPzCTB0NpexDHHD7mKPOGKw28vMW1zW4xA1wOmGxcbQYHf+NkMvGKMC4bE
ONzvpJUtezccuoembtPP7493dY3hy20tOAZliYtLSxkkCPNKUm6HgwelDAtAYA59PwIJ/HY8Qi4T
2txbKDZwf1wEzc28mJb2bEyM0jI8YSqCz5cpjUPV6lsGx29ntQ3FIJu+IFjNxUbtMYfHutnr4sGo
54NLd3BkjMlwKJObvWBvzwRQOyQQqo68pFDVzjfO0vqFkzTphieuKJk7o7yjCC73q2e1EWWB9u79
D/YTCj3fqSzgJiJK0LQVeba5//LMIL7qN1TImBtgvh3XY+A2h1GQikcjZ+Qlrx3o19jbFgQwrnYe
msIJ8Q5wgrRHYn4idbAnHDSixK+rYo9SlH2fV8n4PQ8q65AkmS523Tybj6wdToYKPeY/UhQ85P79
iVy5eEEpebzgVVPaJ78+n0jSiMUzCtHFheNMPwDwq7sGnbu7uqLnLPKF1vtiFuGxxcb3LgwS4wtw
e5feOPnXvt/mKrL1OrNVLrvHMzSdilYWXDLCs/Yi9cXB6Af3OCaWhZ/9TcOFK/EfMhPgepAaafgh
6DqfdthJ2xbbrYaPuPtUzxNogq1zcVIlZpVlfpCeMz0W3HyxTmd/p9m3pntT/uhtCMHPQHjPgm7O
3C/7J5wF99RB88TaqTNhLuMPx7mUI2LVPZE7yOOpcPJbMP+VxSbahIoNAEjd5FIWRpEYzWXvdnHY
BXT9+M3ymNhZ/zyFRTHQ+j2iLvz+LnsLVSHWCL+SFlqOzJugZfKNukk257S2FHABWmOJy8lC1ryl
7pUJ4eJTNxk7f7TaT++PvMXOF+d006bB1ITaiUlYeP6dgQNnNSkAuEXOTqzqJn8K1ttCDFeHoaeK
v0krEIU5H6Yd+mJN5rCLDadFViLxluYu6Jcl0olV9JFGGE3uBdKG+3QBds0zkX+aqszcGWEhP+hg
LJtDl0h5WKUd3Lirrn1u+nE3uBzSKeWd898menQqrYyzteaN9cl2aH/pJr84+Cksl52ZgPHt3l/0
a7t6U3iiOQTFJbwVz0dsE88AJWNEYeh6X0nHiaUO/BcdFujPCZ5vF3TsxqDXpvnroBcpvds2a+UZ
knL7UHgUJ/J2FwoiB8dLrJcxmX9bHY4V3cIwSp2b+ehlYm8YUz6lBc4S3hIud5DLuqhNOrHHpGiN
Bn+e9oCWzhHr51sO4G9mSh2C9htQILBQYvOLmarMXzwK/PTCiMzvT47TpYhgbBYYiPuVRnGs1zm9
Zd+y7eCzg0ReSkBEEkeXJPSvC1w9WWVeLlTP4oHu6upoDXb/6HaJ+VB7ZnJLFe7NcdoGowVmU/cA
e/0ZqP/yui59oZXVNGTA6Wq9VMNsHcK29j+9v03f3EqMQjM8Aj4bgv62tGPQwURAB8FmGuWHTFEg
gGqpQLD9NSKOoEESBHPXN8utluS3RAmG5h4EwSNFdRGjOz8hm5Bk0wggsqULzH8Gq5E/iGq9BSFU
qAGEYvZmOG1n37HuXj+jeZSGUTqr8DnJO3fZqxKzTKjgSff6/pK8Obnb7+JFAFyEtsTan/8uP6jM
WWg0rbpch3bcqsQ8+NOY7dKRmK3rlQsUYuKS8P6wV7432sjUMukhIA28jKb8jfkcblRzr0qKL3Ud
SBOs0LlJf74yPXCPregMcgpJbTtZv+wros+2YzMwzmzkx9KRQRGZwZzZ8dQuwZ/gxiR1Qgzjt/fn
d2WnbRVhi/4b/MxoKTwft0BwkDYVxl1TirR13+lDkDVO1Ehz3YerGeJ1FTgRmOQtivnblUW0l7QN
lGKLwC8Lxe0MBYq3B6Xb3B+ezEQsH9tM9zfwnbc3EsEjkT78GgKKN9HwIPOFiZO993kaxnk/Oifc
8f5ZVz2e5AzO+/5yvv2MsMXYLJC40LmGrX++nDiEhoPtUM7P6GMuY4x1+kNh6fSU227ymriTdd+J
XP1uIrxx1EBDfloBsk8v3tFKjWSmLnyuFT22Q9pU866p7CzOilndOA9vL1uG4kbaOEvkwZfURu2M
bp4F8GgGZL6/yWZOvs95ab7kwL9f/oe13LovfkKQxErnaylMObHUFCxdRLT9PysrTeXeSzOSldoo
Jh/iX5kd8eOpb1kaXp0kAehWS0F9/rKqtwi77YB/OYxGmxyV5xQPQVX5Rxtw9saGeXv+SAzh+3Hm
YRgS8J9PEtU0VwgLYIeu/uCoHJr+jmG3jkfbboMffmo0QbQsrv/k1NK7URF+m2Gxb2hS2zaqQQng
khRFJILHveDMpV1nFVEVGLqgbjS0KPynav2SOd5UHdJ17D65Qb3+F0JWQUC4HGbz4/vf+splACi6
wYbEDttVe74MIpHFNCfUUYuqr7DFobE0Nss6sG8s97Vx0BOh/W/LMt7YsqcmTFJ42ewpp+oeUku0
h8XKbkk/X7t0fh1l+xW/XOYg+Pmo0M2BiDUUdOzicBv0CXTwRit9QON7/PH+8r1twt+Y7zAXfgLL
VHXs8xEbAEBRI6oZU4K2PuGB6chdUlr+c02R/a+RO/gewMZEMjeY7DtkR/RjGdrZa5XU1b0vbZro
3v9FV5cAtQOcG0htuBEvfhBCDlmxkTmaouw/e6Ip75fCN/9qg8rfBVhG34K8r51ZYqANqoLfhPLI
+YDuoKtOrwBjSSGy00Q1e5eopdhvsko30parQ22gIyQVbqc3lSHtr5MXQBFr6Qs7rH5d3kE00Lvc
nNzT+8t47Xqg2EnbIbgYGPTFufAqMeQ6DXqAKr/0d26QDz+0TAaNqrSzycXilmx0mXGg2SI/vj/2
lWn+7OTkjiBJg7N7vqLr1kFRo/ERj6hVPg1La3xIJ5/OURpnDu8PhbbulZMJbkUoQPBJenYJbDo9
nhhtB2fex7KpexBzEWCU3FKzxQnGbl47KZhm6klrPXbmMHyiBX4GxQ46oSNH+kV2MKHSfhSFJ/5Z
ljn52HRJ4kVoE1TmbjGSdtr1QWuGEW6ay3JcTDcdd1npZ8ZRDa763na2ow5dN+h/vbqe56hbO09G
/Zj1HxaD5rQ485TzPWjn4rup57w54QXklFHbq/kPbGWGJgJJ24L03C7/JaY3P9dB13nUCFTwder9
sT8ua5N/3Xx0G9jGTu/RuZoUr5ljE7d2Fr5U2Mz3Mo9oFzae+nwM1QnIlaYqQk5YGLmxdt/HsfPK
59IDiIJNSnZO1IqzV4jJdbKby6zzjvhyop5i41R7kOEaZKckTEJy+6D2xx3alrWMl2bpyz11lHrd
icbM5gMCIeUpVOUErKZEYEdVtbTph25Mm6/QZdN/6q4evuLF6TaQNSrV0/aJ+t7OGVf3CSta7DPp
9h2fwYZMsRPJMMyxCK3ZfEjySjkRl0T+b+1qKZ4CX5qv8MlazLcyP/lodopAc0BiCUVKWUI+743a
z19HTGDyfTBC54tKt16+0AYgs8iy9LDwn7T553VeR5uMCGVWF90RkLJR9k/1KnD3WM2a3zS4ZjJv
3VXZj7D2U6zT6N1PY2cu5v5FadoBUQBDQeuQIpwF1igy61ng/ZLdo/BWP2e+nzBTGRb3qSsq91AF
bP+YB8r52oy5/GeiEfYrBMQQF3OU/Q3qAflyrHhQ7X1mutQGyjlHRS5xUrLgss6pE9TYET45hrNM
+7TxW8QhM3Ouo1R2eKxCql2qo1Y2bl11mnwZq9V0oRogjrPrJjN3Dv7QhCWNObUqnpAlMCE9VKO8
b00D4hqzMA+pdqVzL5wZiBuCkFNEvV1JFQUjMiwnd/QNsdNDb+GrChZ0L2QS/EAiCZcrJUGLWFAd
Tne0leSY4qSG/48zha178BLaf6IS16QgskyksV+HuS6WYxaWc3BXL66Z71CrbNyjnST8YULMy/3k
ZK5AMCJvPgRW27zgiax0VBpd/5gn0n6dpsxAX32opr89j1J/bE0wgY+4cZUFhDztufdmkCQ21CRS
TKzpofEf1j5YTUx63B4WWxYwzdIf5/LO8JBTfSDWru3Ix0Hk1RWpQC/SSHVzKJeuRexkaJN/B89f
ipPTJvrfJrHqL7OLVQNs98kBGMNvuDks6WL+J3Mvf1yMOeMq8mQ7Rs7sd/TT+6njR3XbhR/7VLBd
m6UFS2ONi9PMXqTh0hvKD0mqkLSeSQnuZxSD/SOOwWSSdWPV//U59Q3o4KNGfwDD2SISQ9vf+X5p
u1FH4F0fSuAo8BpZVsNpKv1kF0LPd/aFDBLrDm5CU2yHYvwXmNgeogm87jXEWiPYjV013aVuMP3Z
jQLW7eIUyV/ezFbZ1Ti5dndjOssfpNvLX67Teu1urOyJl3JxZyT9+dLGTgWhqOIyGMJX7Y1TvbdS
WaR3Qq7TjCSmQMfIqlWb7u1gMsyd7Q7GGsHHcIxTYVPk3uuuSNqoaWiLjqcF6e19Z9YCJ87VWHEP
TlQa7HqjqY2oq2UOO95ohvxZygGt9z4blnG3FHU1nrIkn5OHsG6m7j4z6PaPpI8vYpzqeRzvmkCU
uEPpHkRvmVGsOIllVm3kS0PMf8ssnctPZLjOdzOYJCYjSnbNEwwGCyi9WJtu/dDzc6Z9YC8AYujO
z9Wj2dr+fMTFPA0eWHwE6r0F5rmIw7bM9csSzHb2kKxiTPYtQnHNd88eveprKsuaO3FZWpHig+0F
aD4cPbcL/W9elvbBt9RctJUBu47dgpon8rj+F6twkdaMJncdxMfWcfPwx0K4qHZBsdSdOBoymU0R
uUtCATSaTauny0qooFALfbbdtBhxYxRecURCv5f/IJFslJG212D9LsxxbF2MTTzVnpLURaf7IQlC
7qzYzEJtfNLzYM6foSUmSIeZjTk9o5uY6e/FYEnri3DyvnwQvCp2jBZjmvzX2TjKDwcVbAyeI/nR
kn+AOWtNT/MsF6clLwghWkd9ZYom33Ugjs2PLFytukYPXTfDR5TOs+ahmKfWp7QXrPh3d5VOv6La
5hqK7WMM6XM+tcrB3C+dm8cUxB6CzVC5vf0psNC7BYh3hhES6WSr/FWUXl+k+8Yq7Jz3qtVJoNBl
gH76kXUz7B10JKt/CahfpiJae9QtkatZndRZYtJLtxm/lDaNT/vcqINFxTOA9JxFSxpMyUl7hZbP
ugpH9aPK1k0lcrLZ+s9OOy3uweRsQMQx0L9F8cYAscl/UDLp02432lhy30ky6HRnJV71PFqz1qcO
e72GUr0zqoegQWE2jcIKvR479lrVJC9IASokBk1/XZwgqtUUIuWTS2egTuc0pX5y1kWFT7L0/TRa
qqFPIP7YC4JREW6lofep6jM+Ctw0MRVFpOdwUMe5CPP5VFSDY52awO2du6KZXTrEjSbMD8qDHhc5
5RbMNsIu63ithsFIMRoIU/k98NcxfVZwHK1odSsU6NJ2XJzIGAZUo3ohqS9a9rK89JsMx25NSgJT
VdoN5lDWpHCxQKG2OgxzYztxO6F41WJiqrNwh51gRX28yEyDDusaf48aZ6ftlVwTucN6DDF51xzK
FxjgiDSvg5l/lhrmd9yM2hVHG0bjS1h7qR1ZjQiH3Tha+ouxmnqMSnoB8eow0umOGh1y0nXnz9Ss
Mpxndlnh2S9LOfdfqeZPazw4wuwicqFkvq9V6C07WloGeB5Za2V7NC+QNvJ8XcI/Syz+e2Mq02+V
i8RKrMIxrU+Lu5aPWI1W+c6eVfOghWnIp4QegGW/jol8Gbn3WDgotX+6G7VORqtVeAEPFvW/WNdt
STXC5/+Nq3wgOPBzH5bZKMFU47xDkA8BIGwootroe+NvVfQV5TgddioiVAzaKEx8ZR9w0hvDY4AA
hhtNfa2Cna8bbuZOtehQt+bQYzxgDIv+pCo9tccsq9bpG6Gj5URU+Mr8hxRTDmMEq4TpmPS0g83P
6STt4rCm67SKaArrqf0a1KU2/MOKfbaF1lvidvu296Zy35ppKL6ZY2f8pTr69y1E79vlzpi6KYg8
+NecqyzP/L2BU72IFtp5Kuo+gaUf6t7NT0biZvX9iG9bEJmoow0fTGMyDOJvd1G71Ejqde+R0XUP
i56X+TjPraUJbP2hYqvn2tnhk4eBrlmFgLNeNa800ZjjhFiyG6x3+DvJdRc2tWvux6wjLovIprv0
mcvYLJ6tyZPFh0zXZv2yNOgD7XO76Rr6p4L5I4J9SXmCqeffZW0pVaySTK1HJwNkewz5jkenXF32
hkPUu0dMdC4+NN5i23up2uC+z8X6w1fQHOd2i0vrMqufC7fqvpRYc/WR3xqEKO1MwQGi7lR5UWBn
kFH91S6/cWr0N5ceDCOy2lV5j2rVatg3RuX95wVD2u9tb2qre7to/P/G0enlLuXyfGw6JN52qVdA
264IcKvYdJsy281tWH2cuCZenb7VNDhCHeSdrrI6ecavwO6ifihQekED2JI71E2s11lleRMRHjd/
rBWv210vLV5aVedrcs873KFkKGuiWN2lm/qYv/AjAle281OIwdhToTYRqa4TYxFxpbZNLEVbY36R
Vf3fgaqKD9zlwUqRu64+z0UBqMdJkB8T5fKHDh4tmfH/cXRey20zSxB+IlQhh1uAYJCoHGz5BmXZ
vwEs0iLtAvv05+O5tVUSiTA7093TvaHopTNT1j7lWtRYhKmSmME8XHb+/Ixj8pmVAx2lUMvs2jVN
0veHabYYx/BmS7J5DFpWobfCfqlqEQjaKofMuiWeh/tyU3b3A3hu/l0U44DqUDlyuuOdjE7WivTo
K6zasoLv7oRIyQ4pPpUSakwR2Zn5kJTtZKc0ePWvJRyXozUmvUxdheL93YRxZ66zL606AwVelrt2
W+W38hLDB2ZpENGrV8X6vPhUgU4MyXoco0m1d2EdmUszcbdehyKuro6iMub75Brnjlez6C+gHUOX
+iOZIle9mnE+xT4UwrEZe6IerKQORxqHRXn5EpF0/3N2ddP/dLQd9ilWbL341J0VJpllBl+kjehH
LEp6LymQOI3L79Jq0Xcw+Yjazzq9yijbEvo78GuXBhczCdcclWh1fFdNXtNknazs6SemmnucllFd
/HSprXhutKX68MVSfdmN0T9i44+f4x71j3snzW/oLdFeYkrHltaKJ/ngdoHqTsVQ9R9RtRRAoDUX
r8fvZ/ltrZGnU29C4q3DMf4cqzBR53KZk++4WMx8CspC+a/JJPwgH3fX/1NYzhYeEtEH8YUyTkkN
ajrVyTStcw2iYbhWIU1VykERo3Idpf2qOgb2M/Y3jvdY6WmZz5r4c4pMVAz9QzubtTlrXwrnozOr
nJ4bh373KlW9nUS3CYlgQFl33Mntj29GJU++Nej+uaMx9a7+6q//KqSZ02FqWQlO/fjmRdbEwzxk
6yDIwFsChC8PVd2ydO5gl+g8FW5sNTjMBfFf296S95ZcueUCmFG7qRZtbz+sBEdddN3ExSGw/Fid
1OwVtGJL0J46r9fluR7s+tlSnd7uw95d9HmOneJYAcks116L4BIqZwiyUrvGvu+4OsSN39z2sL53
+gvkayguZe957145tjQX3tKgqJ9i74djGwLVlgHgNrUWkMTb1k8LRjB7bsNfR4iaspXNUDEQaPpz
1cUoCKbhGRXSLtx8dB35im7U6zPOTOt+nMZJHHTkEZrgj/zhFDuP6T+3swq6tmKpffTQbb3S2i7+
V7BtTXdxJ4lXURFO3h0rHiLKFLOv97zNa3yc3CguToHp3DadJiOWXBGyqFPV8TAdqKAUN/q/7Y/j
V3V/GEZl2WlcxvV/g5j2Ml/DcLurNT5uW9o6pQd2TGTrdm2HYphSf12Airy6DjhQBtEPR3tHUnFi
yFtwnowtU+khdXoSh4jfiYdHN7Ca7UxuCkiajd07xYS1rOmWrdzeu0YE97voIju1waqdFzHMozkC
ernBUUGt//C2xN2zUWDbebRBCso7V/SLOaC9xYikcGvxX19giZ9iGGg5J15r1zkpepTuvPk4wV78
0uz1vdi3W2IN+1h+2i6YJTMDWlWcxdyj8Tx6VXRad48FSqqOw2oFzknBsSzWasxQ8TvmAXNNteR9
Mrjr52LRJ+aGj5PTs7K/XqKhGDIlvaYCf2PQ4R1NygAzMxvsZOZPj2ltRdFb6RR9lNZV2VVpOawg
LXFVjqwbNX1hZS42+E+1RYZ92rCuPT351R6dG7sV0wHcynmmiLc/ETlUfupufv9dWX53F68uIlyr
q+3mIjV9ImaNgQ4PojH+q2Bn6hef9pYm0ZBPfxJgFF9YgHjvHW+fOrXuOLY5vjjBjz7Z6zH1PD09
LD6H0z+92P4HBtfOnKPEF49rqWLDRBKC/QCh7b9Y9PFJDFWbW2VauHZ9tSYuVlqpQV/k4M0D1piu
87KKxrbO1UQE2zWADVgPODyH9z3bJ81h6OtEHtGzea9xZ00JumNXTGkYWsXE0Pf/e2t0Yv0FpZPy
zcSOnJ8in2TLfFz9Uue+P8ftYZ2c+S2gSPxnFJ1qhqlYF1y8dlYf9oTLeS5Rvid5zHHjUP1jdd3Y
TeTJ5z05NVvSWh9D36zfxo30cFjayhuPjq/b27qWb56WUc7tRbHpuKScn95n5wSmPMTdWhVnb/eL
F+MOG6+TbdEja8seD4OqMFHCJZQtnWqu2Crwlq3c0tUso8dtLblta2GiJxTNYIc8PoubtiNClsOO
vPKsFWY1qSuRy+dbb9vTwW9YWqEbW3vcG5ph/60Q3MpMFK1u0joaamDDbqleMaYvGky4aKDPOBCD
4zTB3LwskqW2I2jt9D4FDdIyxIjLlLHHBL9ZV1P8l9lmu0QW82MKliBPXe2CPSRLO6zfS+KO83GY
bU/e90E5Wb8NmYH/kqleimxuK/9aTK38GwMMN7nYtf+xrkV9MW5RtjktQ1Cnga7ImY2BEP95DeBZ
Xq0T5tfTOGvcKfoCNj7l7jfr6zS4mzkuLDCpg6FSXHya6TZns9B/T4phg7CrrPkz8frtdQs5etod
nCgby8l5H/ZK+XfdJtuXbdeF/RrSFKxHy9aQmzu7AtMJxnN+atlOaFNKa/9kGYbH3B+n/hJDArrZ
ZughH4KtMyeNCSBzgnHaLncrsfxw0T7PF+xZ20fZzkWfRmWwqJNjze053ga3vutuAhKGnKAbALva
gdaJM4LN6EJ3f3fA9B3IeercTC0e7bwuNOtWXWiW4rC78fYjJqy1TZs48p6tsK6YB7fYfhiJoVzy
yE223/SmrcjshdHtENHjtxmWRttPmRTBM86GojuVTeR/TLEPWKfCUBiyH/YEGHiIxe9V1bdb7Zog
D62t/7rRHlUmTS98tgVX89L7HSMcHhZY7xq7qFQ6m3J8ZsWV1NJORysvguyiY6z9Qj+qcExKpBRm
yY1Yw/lxjS06pjIemwfamr0+zHXtqsMWhdpJE6Dz96EkzOyzGZuOy0Qs0vxmM4B9Yfwam0x6pC8/
yr1erz6GMAFvA8vlgpInfS9tyMv41w7QbKd9n+QjG2OhgQ0gVuPJq0MeOMBmmQpX3JrpUo/Dqezn
OaeVQ27neh3Bty7O3W8LirL+Pijr4jxzorwNpnevg3uLL3PjdUAh3CWFebGSymUlh1indAPPxHjI
tqT7UK5W8A04GMgLc3zwYMYhLM/ajKxZsv3l/UIm33wXVCxQbHbcrrvT1kNKwzV/tl7dWnA4ln4I
9WDx6hPMgdPwPvpe5ndxPR/iorQFmxUd7yevaqLzyOK7ALxu0XWPy8jPHczGETeTm/zkBAH4xJ6s
7YhOYY7tFMTJt1K3is27nAI6i3Hf0REUlgcfM1u6wNzeN05WOlKWKagHLw+TFhgoPSemv5FHHAvt
A0TGJRC7tMFQjSvOgNTqjTPacg7Njlw1Dyuj6mvozJw7G33b+AhCuYurGhLGH3yHXXnpnLLyDoFw
96dCmO6XGCNWZVRAjKoXE4X46M+Cy4Y3XW1ljVxa87B1XvdDBXRgn20XLr9bVQfBa+t5M6GCS7A6
15hE2Lt982uVa5JieKMKr/bBUvvwb9skpZNCmg3VQyVt/bDMMzzKPCXrT7esIwECiZkeKfAmSicW
TO5lCFx76LpqexwKoda3SS11nGMgMfWp75US5oY4mrtya6r2I9kTd73d1hC/fq2HLy8au+qimISt
3MPB/33cNsUTS7xP8u1NgHHkK9nlp9Zt/INlVD503eEbmOIpuBWHddjW4RBuXiHPY7dF230bN/3L
zgO633lSFh8xOXf+ez900ZhVUNDbVyjFdIfrIAIYY3udlXWTu4HPqSkhW5Kav9Av8VWoKC1W/GyO
WMm5ACa2zv1sedZDW6NBeLhBib9D4YUbFhEhbYmSs2sOe29P+qBVoPbcsoT3y1uX2UodK+nntNjU
WB9HDZt2ML43fQLpJNZ5afbp2+mhMx6l101/w8UWT0urPDb3kLa62eLuLHY2zqZlFtXJ+AIRz6ZW
VFbJZcc5zH1vghoyyfGw1DpgbxElPzZYtOYMorypa1yH81vbwZp9z/66ikw6y0ChD7v90DIF7Mx/
DOCpMlsY3LsJ79O5VER+X2sjAwnsyGLhZcehu32fq2qqU5qYsYLgMcCpMwNekjWV8mquYrQDZofN
ow60378kehn+kR7uk4qFwItq2pXWdF7gCeWZtFK+EOf+zKVBRhackZ9EezZMQX3ercIfDgnuVjcK
qSjuoXwC5oG6Tx6w0Alr9GaJwAohGcd/ns/EcfD6mdTX0KyhuW2hDC8s4mxPo2inLZMYHhacoJLU
ixCKCvSboroeynhwzzflF/7/MlrrZyhX/MogzYs/NhM7Jh1dZMHuLuFksjh0pseaqM4prZza/Ib+
hSIkODQoUtxI6VTQk9Kz3gwo74dQDd55lo34EcYJlaMTpvwzd0PR5czc/LBG2IsRLrt5JpUr6PlR
dHHx14Td9J9fjzTbunFq+vQ+ePFxexwfR0xT1uMsPSunnbSq41iP/fISKC3PDv2dAX1sgyGtKiam
I9h7IE98l8gF+ur2N0+hlH4dmb/Hk9q09Zm0y47ZkBoT54SX9ygvDR7xc9rY1fYcw7qIfHHNgNK6
LnaNV4lhZAFNWmwCzhzqoJlnZ//p7dsImZj0G8Np3LIMsBEtvmUm2uzXtdqi3+tYOSIz/38+epZA
2sOGsBoO3GinwZ/cTX7ak6kcmIy5/dM7BXbQgzWw2ll1dnhS8SzqA79SvJWjNTpvSU/QSKrduZ2P
yTR6M2ZC0Q7Cs3rQCA05bOERuswXwPw2ixEamZZJg6GQ/R30E66IZIlt0zGWtW8fmnIo94cC280n
4+1IcShO9r9+jtpri9h7PbW2ID2uCbcwF5SUGxTZjS2aFV7zKmHZKpOTdgXeZB4QllyX+NoEsbQu
nnQGkRMJ1MsHRs9yTZn3GeS9LmwOsHmbvEuaGPrZZTSFq45dNeSKQwAAubQA5vCV+z15XgPrG/eL
zKveHZlUVld2aa/k9oXrwsy5t3ntCdlnaSivnV+fk7oU850Pv8l1cG4PbCu38hCWtF6XAPVtnXmR
Bh+bhwLHInAUXAjwFOt9vNXccMATo0q2tBmqhDw1DiiUJJ7hpbd6Nn/ydlzl49jU8JFoS6o4ZTCR
X/TPYk8Z1NswdSJaskOPHvW1r8m6vRc6Ygqy5oA8Byy4vSNLON10MH2kxTUIRtnlSVnEACjBVt4n
idXsV4sQyOswazaipsWFwvO3ig3+uRzX4cwxZX8Mbmf/F7g7ERXVTaEKkjN0JIG3TsPzZhVbk/3f
XyufS28+Fqrp+6+tb2niVRPYj/NSdujft551W9+dHPBVa5+nNGZve08j4mQuOIXALPg6aP0UzWb1
1tR+6xyXtYDLor1Z76GydXWaHR/azjglP13O6HAuGyJeC3G9v8jU4AA9wXDu6rWEjJqztitX/qFQ
cPGewQpx7yJRH+mZNd64Nll3KXOWviR7E0QZNFsz3jw7zKtqEPUfSjaC4nNbsYFxqfGE+hzhJ++0
WfYhG+DqS1qmVbfHXfaWlbYME7dQC0d+dOAqn73ZDRZq+iZRUHHYLoeinrEgYotcjHcWBPXbSNvk
fzANzvLZ97Yx+g/cvUImENWQNx2A0HZodeWA8aBFpOst9fDdrNMs2bOd2Vljn6W4FJ3AOW7eG7++
eM427wd0nNRqWPNi/xdahh9UDEFvKDVa+nVvNl6K+MdmNBqT5FjHVRBRT7vdPbetbN5EOda/yhUe
Ga+WoUSw4CTKsNnZi//gNBwIBgMXV1POt3g+7kYu7gGsACEE/TiyRbiqEF/PZEnu+30iGC8iBASF
VBegKVKDlN9MCrQCJo7aPwO8mUq3GhQqdzpHmfu9abx8J99dsejijocA0bu8MGusc96WbBYcyCIM
71z/pj5QFbU8Q36xc8IF1QZTLoPeztrBN9PTsGMOATZGzlw6SErb2KI5OKt1oF7HU9g/o+YZ/Rfb
5T79CqVpzXmllsfpbKsqfBOxdCM2zQQU9oZbS/UI70Gtg1kGhHNn301Y9cVoLS2BuXhbw7YHZukc
DfLWep8wRxz93SLK6TPUlP0frV+3jKC3M5/z3duzNVnmd6T+RZPfLLGqA5dZ/hj1Gq0PdW+74gLK
Auvf/f+rGDtufW4wvc5LWXuIDTZpxI9d7tWYNt3Gzl0iS4Hnbl0LjyVsIy/bRstzk1o3ceaOBdYu
M8YrP32gDJ4sxCFdthH70R+dzueoivjP36MOAg2qHtvv4bDVf+29EmWK6MT+HuYorO6LaSRnDvIu
XI7OLuW7nvbuv1i2k8lxdRL6KtduTcg1i0d8Qr0KW16z4gx85zhz+a+z5rjK8I7GyJFlRvuVGQj9
+QLeXXLtGbKUG6PEEoGzcH7PlPSsJ+hE51jClX9WpFHvC0p6zRcQTniI/REYcvJ9yz1MSV/qXzKa
hzei6hNESmYu2yP51C66gqoOD92APT0uIuOIKZHtTOgHzJgshOf5pqqvcxu5WyoavLYOXjkD3o9A
k1eDEABl0b4F/8ZIYfOL9fr4QY7bhDnJFO9vXSgdJ+Xs8WCuG+wUr0ZSEg+RWUJCSoGHi4dxmoH4
53GzolziaKl/raq3/UyJabUfoN+dMfd7rNty1yrap3ju3Q2kquUUK+bVqJdQW2F4mKZdj3dis2gZ
pmbyH8LCW/ccq6ulOphNJHZOeZN2WsUBWTQjdE0+xHIyh6VC4nbDZ/drH89OeFS7cnxWoUa5570l
whCeb28/LYU8EIhg5Zo3GgXgS1FHCQV7leF9QZ/wVng+gi8vQbaqwGlYOCnGUB+TZIqeaEOGLwgv
b3qM50acF9vd9HkY+dWYY7TNo+MPCg+zUconq2+if6Fp6RIgXOP+CA/vP020vl+QBUOQsh+DwAYj
cIxCR7lFcRpUCCAuhQ/CZJVYWv/XeJXZU4E6BHZUy6050GUifZkNFIjsZr/Ox7FXNo6xuHkFdili
CA+bkSlFd0MPakuk3zlBt5zXJOksdKItZE3eB12JAgw6/3Vk2SjIFu3Nf4udMnYvFuQZh8JpHXWQ
t0mSUVasNNZFWT+t89ZN73WD3u9qkcD3fhOVmjT2d3MOQZXnL8bZ+RuqtvMel7bYugOqmSLILTrX
qxngUTNHW+Zaz9vmp+ghkiCtwPfXK8ZQ01sVBGSJ8SRTgvYloPwRySsfBxMSVYr+Ym9TpffuV9it
QXPHeRZ862KtH3cMdN6TeQxxG98D1O7IJZoP/P1Vkfk2iCtKJjt+BuP3l4cq5OBJ5VQlePWtofpr
ah9IHoee0pxbt2oedlvUqKTg8gE2phk5RDy28R1NulcdKgcG5LCHZfeuFYHYRxTRk/0kKkXlYZac
/vb7Jp66qbB4JHuqfbYUbXN0FhJZIBBBYn/sfbfMqbLIckYPX+yPgzZ6+hMMZntaXU/FJ5r7wsmX
YlEJGkYr+WVkEzAQ4vcPqoSqyPkTeWgF80Z5w+mWlcF+WudVtH46SaqMUqTne+GV2wJ7gM1dpsLa
e5JWsP7m2NU7mTHesOXu4gw/SmEa9Ecz/p7nPrG38k426wzjOXbJoyPX0M/2IoZaxgisdc9lsvQf
zN4dlPRWl08UgTE6VGh8v+UeiS9PlYDxN3Dsh9+N1bsoBi/KSjAjvjPePTyMTRMfi5iciTwydvnR
2tWAW+SC5Aj1UFuUiOQGCmq5zeMr1EeSFprgYJSkswf4NKNqpX2Iq5/tWrdz3sSJfC/qgqKAYiB4
RhyLkMvh+710c5AElIpSdOk6jf78sHZW+QXASuiuXdcDxqKJpMyGZTPfeb7Z9mwbalwdMczb/gPV
Y3ETy37TZquA4M6xRMM81hnDZLrNIpH92qzt4CJX25wK43SrezRJ4/1c2a9w71Ts6DuGNpczjVNF
nVzfeOalAfz6LeJ9szK5RkwVjJlleKxXFX0aHKPF41Ybt2SCbfuvYLeiNd9CLgk1tjZMJfU82Hm0
RwvAT9WK9SzWZGCFtvTKC1i06I+9E4r70EN5DCfecqS2+w7Kb0zr/rY2P7FOZduWfJ1kdB8EILPF
U6oneTBV7PF3dtf9uc9eG57Q9euzyxBwG/en8TnWllvlcxDwZMaIsL5wiQMW1aXXIx1vq9d6isoy
G9c1+NOFEYqjjmi+D6frnbe6sZSFSi7E3EcnRMtmY0TrcbS6JfiK1NL+qWtHfeKRwfZ5OHB56dMs
A4IlEpWuQWT+KaQm68kNR4uprV+9a4tm8GeNim88amicCHXHjXaGlFvZZSQ7WyLwpmure1/uGeKs
kra4l+39UkS6z6bZFR9+4Tl7pnGTsU6mu1H+ZP+olw5tFNxJEbWfKHj8ATWCw4Vy6zCAMmaOeK6D
pSTKtU70b2ULqg0OTvG1sFFYHvWuY52C1ZZfRbPaqGitwMFtymu7PbUEzDvNI7ZSsqylyMFIu58d
QkakWYvTkjfkDzjOzDdfnTMA6UyVd2YX1FCULwWPNeLy2gKomKc+RtLihz0e16vnnqvVsfvz6ATb
UwilIbIFsU+U4p2yiRSjmWm62YlEKi2DHdLF9gFen6OmsF6RSyHKKOdFfCgFR9eniqn1DqeEpkdf
pWtEzyx0MzLRKkIcWdI/YWXt74dlipKRX1gip0P/MJh0QES8pNVUyCPg/wRhmOyVzyyhSvUrwYPq
j/CL6D/0QNG9NwUAyY6mr0enU4fJIU7WaslLb3PdU8Q1eI+S2vVzRHDrZcUtZ3kkaav5o0ersh8R
YwTqbh62dn2qHBm/wHcOfSbV5D4LjQfZnRqc7leP6BvJlW+THddZen0kwDDUabN69RWRyTISAN9Z
nzCEFbpjhOqZK0NOCld37csgrehb45yb/EFs6C1Hgerch8/U4gHBPOCjXP3k76BiYCUPZVk+sVJK
9IfbDHUWq8W3zs2uhEG/upv+LliKbTt1s9N1hwl1oX+FDCme1xj+/7hNvQSG98rCPm6zgNy3xrEh
tsCrgYOYWt9s9K/tkcEiPE57ZW/HWxYJGyJGxgrF2gqx2EC69fkWIwV5VeO6fZXzoJ7WMC7lcS3W
EYIgnMaCTUIbNr0JfB8kQFnehIGgG9yXGulfas/JgNl/S/X51L3fTN/YunPO7d0orINB1tY8ePHe
j69BV+sttSXNAsJ91Tjp2mzrIRwZcm8BOLWThguMNu7f6C6OrNdGMDEyaB/L+JbuiSjOPpKW4rIH
sS77fdkrSj2OEEjDpqEr/9YsRoc03cAz9zwXXt7rnloIAStddMcjRzjm7+2O63Ywfms3ZueoGPTk
ZyEL64A+sVorTo2xGT+cxQXWYVCFXdS3XQOk5OPSnYisG5pzQeL1a0n2bnOd/Hrt6amFvkfjIj93
TNTv97b0HACrmrJmj6xEQkntenMOvqdjJ7dkEvkP8art/rQ4q+7Pcqjt/dAvdMIgTQDBqUMqEgc2
23PnMUDGzYKx1yDMGpzmm6HIZ7locvScOzXaF6T4FTmrKC2r+6C14ISqqBI8CbG3PXQ9Pm45QrQ+
t+twGBh3Y8lHabfpy5939D5SdcMlcSWsMk8EfLjmbswvsywRYk6tLx8SyWmRltZehSnC0al4ipVT
Ixgqdj95rhJibvJmJZfgIVLMQhnhHYl3Wdqy62k3wlYdqi1kGm0QL12hm4fhxAS7vgSrjz6t9Fm4
Tp0idqcLZWteGNWG4b84AthCdL8sFHKTxH0WoGYqjgGBRuhOWntwLivoBKkPMZVEkQT2PtVt8zeK
4MlywtJ4eaNxXn9awOwe1ZCBL0WFWe7HAakZiXRS4GXVOKr9cOtKV8eu8WwHn0UO19yqZAAxPSrN
SdOXpMOHQsafBuUEDXkSVqAfYkPar9ENME8MCHNr5LlAZsUK/1/FdnPYVdEFmQ529YTLg9xyttPr
KTNm3SEI1NK3Dz3kkUzrxBXDoTHEwqaG677xXjf7doB8RYuxWKF1UlQ1dZwJyqmOlfFvGoNNF4/+
piTotCWrIh1trX5gcT296GFaGBsJOq0zifQ+gLJkUSYNuqbeMq9ZO3PRPM2Aud1e/Az4k8+eFy1v
3UxWVN5zIWAMI4XQeGqjSd55ICUPIFkrnqL+zWHB5eh4mrRpxDGuZISN/15vrOCgfpyycrNtcbjt
8UObUjW/I5YGvDyUi24wcnYF4/i6kZcTD4TOprU/IJ5NfIoCIsOxYMRWiKJGNDgrdjOdeLNUHU2X
tQjsa++uMdCawybjjO4R7CAYvPDejljCYrdBi1cy22cYtqif77dGRbzUoFTfTWEP4REAmv8rGg7V
DHBieVvoO4rUW5L6CUAhiPN6C7zmKQrk+qZ7z95+CK8q3ctC9GTy3atwu7SzN1mQ9UVl/91hyqbH
fsIS64D63cfy3mna5VS4W3NyEeuL/xzyqcJ/trS3IUUYgEGqcGeHxPB4tJ+JRACok2YO3szkdd1n
yJg8AcfW0+1RN7dHRu4d0Ls1xSc+pbef2YRY71qvK8Nz6LUuItvIdLkDIrblbOl2LdwT/oyXkjWn
je8zwbYXgHY/y7Kntlgo6//1pW//xXMQ8RH+vOFTwQ4TUPtessEogJqS06qBtbMVD5oFmrZdkZHb
wv8BeuZMucROfYOGVcHfZJGskyCbRD3tIIj+WqS0fxXTlIQPU6vM+kNz0P3kGDHJwQ+xrctQc5QS
UqcLv9mMAaaddDDVj4qJtcyFM7Z7RuS3FXNbGn32JXQRiqiqCQ/9OIJ79LO036YKjvPEh0EJycAi
f7RIgucDaK475y5pTCJnEGj/m1lXFP+ssOj/Nj0KjpOYI285DAQGvwY1bJuYDPO/B2wSLFDN1f5p
81gTGFwT4ZwliTFPApnvfsfbPcrPeosQcaVaDeoXMMm4nHwI8o0B1V+IImSxZ/lo19IVr4sM8NRf
gxBtvW+S7nfR+c7VmzQQURPRuB66GGf4otSgyc5uO/s9EsTWZMK06+sS9Sx6cHbqu95XPeb8VodE
EsaQd3VKfCqyt7bUnmldwucqbDek7FYZP8zesMS3B2aB6bFDI5qs9Kak+tmJvRQpLSRpDLA3Dv5C
NXcDL6jyvkZSOF0WFY1o2eeQgaCIe/pQwrIm2mTZ7fpg+WyopPHqTDsdi0dvwYdwnzfYpeWkant7
5+Wa1FmIRdinkoPvDFOGkGoZF/cBm1Nn/1bQB0XORUYo6uNOjdZpXeU1aTA2OTgR89BlY9XQR/FD
rG26DZuLWkw4xvxefEIIn1wiroqTgqXzr3Lr4mMrlOscXaxS/2q21R+AmhBjbyBAeSBuTA+X14Y0
jvT/S7FQFVjzsP5b7Nh8NBNS1tSZ1vrNx+9KH+x2np6s3d+HUx+2wH+9pTvceIMSjM4zvOikeKMX
OJBFP2xZ4/hB/91H8wgG6YzFP0CWhuUSd1TNcZzZGMmamoeMDqcpf1atDYlGz6qTrOsNeIuIwJ2z
ckCwcqd3cKK1m0FpN0fY/6PsPJYjV7I0/Sptvb6wccAhHGMzs0AgNLUmN7BkkoSGQ6unny9mNl1Z
ZdV2t23VN5IRgPs5v4RmqMHl2QuzsjhkcFnyrjWm9RaTBe6yqXeXc8GOzpUs+oRbuxNJH6y4rJnW
7BIzZQqa6N7MIyYP3HYcCKqxxAPCiLkITW5n73qs26o5LjRYYi2zeSS37FfzLTNplgdZCm7MYo0b
EeyXnGM0XL4cQvS3wg5JbvOsMO/j8UlljMwnM09YlORkROea+/IopDu81l0EJydpHcHHn5UI0HrF
SbGLDEu8Ti0jWlBmzfDo4Mq7wwkPflKNUfFu9GP0JICQweGWPtebpmnjL7A9tqm8J4bkWTAT/BYS
dBXojkkeyrVY7pp1GXnoc8wxeyUq4YY5d9M9sIsDvD1g390rFTnPi8wq49nPZMQ4XHrqVet6fdPM
jags1pSpa3RmQjtERcCyMQqkha1ZdjcFD2qx9WIskOxlk5texXG3wBnxbwKUoLD0BEriiJ09KDE8
F07pxUdR9PHl9ykTLCPJLBlgmewgRRxJiXPjpY+AkVF6IFUiecceI2ZwuKqFP3SwLO04I6rqtiqF
c0N3Top+lKjCpzKvjDd+mmrZIJMrn/WF091oGXvfIzXJP7oVjPeDrKUT9qtqi6+h6jPncoJak4Y0
rsVza1HCd0LbvFaP8O9OzMnTK7CbjHiqr5Y3E6YuchvG3ywxGdRyYW2IIxsRZC0GjfGjyvNz5I1y
fkB6K09DS1ojwXEoCw5VVRvNweoA4ple1WDvQBFSFOMTiiGo1MyHkW7tz17IgnuGtCwi3ZKpvyMA
CZdnhi39qUuF+C27eDl1sZkDahZw50gE1/kO6299j1wt1sAa5Mvc24ndPKfaMl6GsmjlZmDuuDU7
YUSHujOMazSeUf9sVfjuQoJKxwO994DYRjlmD0yJsuHni0crwOAtzqrRHrJcnycosECfiAxwZnHw
ysHTe5nGS7O3l2act3E2IA9Vde9kdz49pem71H7r3wIMzON12zJchvXs7n2DNI9+sD7sNbMeoXVE
x8zdLc4+iYSVHjqMDfpCdlk/lGpEYKh11t8Dj+XJAVFjepsv65jcAT6oJEhXd/om35/jKcGtPhsB
MX3psLNT09PgdFW6brrI44auKtxhm9pObW+/zABNB6d0vHpbLNLelz1l6bskpk/j3SI6MiEkK2vh
nDO0Y+BbQAHhsChc3igcWBHDZdJJfizqofnm6I6fVtkb49YsMqiqWnb4ZDLamX8MpvAzsvllOmuP
rXdjpxMhb4O5yu1k1U4eNqXK1G4lAhI3xQxiX+R8rzSmcAM7zlKO0LylidHVjEx5xKmevqIhUTkm
SwVXyAAUNU/GYlSfeDagf2qAUYIBlqGWGEVafJ6p1vpcxI1JSlNPoeF+6vBqv5DWPfVQYWDYcPc6
dRniHZtBuViQB5U27SkI7vrfMej5zMpe5ejLMS0Dj1sG4kQ8BkhyG9Pin9LOKt1RTFA7KK9HPwYr
E/i0GEeHN4jF4kNyCZg8YCzUiJCzeOc0xOJeFALeEzREcjNjykmCqmhsvVdOjfh2dFcJ9a1q+8pk
Mv+xKm8xd6uCXwgagmJ+d6z3yRFyLv+2UgdVYjyO4yeHSD2jsWcM3WGT079SM/UUPhcOnQCPm9UG
y4ohNizYC3HyOFUEsWz73gc22ZJckLRUJkxSqT89D890C97qbTIGvnMU94pKtNZufzMKoCHTk+34
pFxUujpKlBIPFSX1vJTFPDvglLn+GQeh3u0BywPBSJC6Vjzz3vuGzc1Yd12t9u0ikLTGbjV/Qmtn
zQHxnHuD/zxdbtce6cmBZR6CkdD5dcBF2YsvfGeAY/gU4lMp8JIghDSLYjMncja3GFgxZXq9q84m
6FuxK1YfqyEJBGj8bFNZ3/Vqeq9DWw838LRA5JWqxuee97jkLXfLM2YYxG7VgEsqKyWchVjy9Hbq
pC12SxfbHCVxi9I+Qdx9MhxunJC2sPaWhPD6U6Wm/bPUTX5eF/wA0GW2htHD9PhDsZt8kuylsKXU
Hhm71Osp38pHUEZLVmsZjgP53+gVY8Q3/APZbZFMrHe81e1vFI/E/3cVTNQhN2v3wABAkEKlDdxI
RlehQyQtMguTRlrOu88aNYRZ7FTWxq78ZDnIfrXG41Tk1alyRJpsYqPy7APcty43MVGDxEdosXZv
Dm0Y5hE5Obw76QYl4iUEcx1SEB78YPKq+YotL/VPJitSdz0iQb7Xs126JBGUKfe5YrbdKkEkX5Bl
43ItpwsEY2aT74VTZ9v8Rwyvyj/SFR/LHmCcx1zlptE+kElk640dZf45MYwL4Ba52a1Dn+K3QEQi
+H9PvbNIVPzBJuCvgTdFhXskqq0qznUBmv1gpo2RHqu1TdcwQtGPwLWqTCAibC5eltX5XZtPmRkA
0+iP0vehneyqgkWcTBoIt31sjkmY4za/wQSKXZG10sas7U7zFR5LuHePwcMKaqsckKQOHsGUXV7a
c2iZc+5waVJWuqm7Ybyyoi79slRv63cvmc1fM7xQlYWibKJqi/couVHAW8V+0ouPqo8CBH/Tc1Df
IsaQ1m/epzI6l4m2bjgnEw5n7Uz9leZAwNBY8PeZVwXQmjzlBFFlRwdO8HZK+vGXhxrpS7BLPvRk
K9rbec26N9Wl8bhN7L6aHioE32GC7RbXfkPrYqUGzz9RlhkfhC4nWM+4TbapRVZw6KGojncyslV5
BHOtGlq3fU5f/v3tzLg15c+D34n+tsjT7Ozx7CzwVg1YQzRSe7EfAIEJjCryYmOiqMeTRyD8izld
hI8o0f3nSuHjDdzJaz7iMbEvHHRG6Zh2qcHb+LDIaWA7efxLV1AyqCfAPunTgK4IuVTmR525vF9p
hh0zMDjX2mOUReObw7x6F5uFZnqwrenLMdvpac4o32DIHOTOx6L1kbVpV4aIx4yDqLr8l2p7FvJc
Vn0Am2WRoY50WYYJJPa4i+w00SHlzeINxZP+ZThZd+aJaLgRk8x7KOtURGeL4oMzsSazPMaKNO4d
ylkskcQEDQ+kIddriHEPQ0pNnkh0ZntCcuOVEP7BAvHQBa3lDpI9SDvvkHJ+cjB57LkCc698AUbq
xqsYeV6xcykaHYl7FNUPg7sjKSrwLcEtZZE6j9tB2YeWDQgbXddoLCHWHFubLLuo1XSameUV6XPj
tMv9XsLgVoW+L2EhgYbMTCHrnyNnva4yRmjmmcGVx6qxfM3UYuXRbnEAKraTZ1o7MrsUezEcBOK4
qGw2OXZfWjvzfsHluVjGcZoYULZTDz0VCPARFAUUVhA0MU6abYukpPbcjxdBuGVx25Ak3XnIqSJs
YOgzs1tKZeGyZDa3RNFMI01pJQ2dO3K5V+7agtyXgMi59mOauuIp6qqlPBVLtdx2eTTcMAdDVkrb
WpBNdnZzFaEbxWJtRB1DuDSGWwunv4WvyhnPXaX99QX3/3rjib5OWP0tlNMMsy2A26owkvNKPMwe
QUg7w13JAuZbUR4RL5xCp0xx2++dviymnQHVyGWLkC7bkmNQ3tL5y0vL1Wc/sCvb1SGqSTUhg6up
3toi8s6ryXEfMNiWL43MyuuR2GUdxkXU79jCFEY2QJ4jgy4KplxrkvRpL1M7hzHcZcHVLrS15zXr
V61tVBP16jRhn0bRDYEmfXwFVOgk2aYthc+f1YwvRh47pxqTN98qFNp+LhZ73HaICIdAA5cCzKee
VX5ZEwUD5yHD8DYGRmrP+rUgYuV32UjUY0ZvzhaediLvp9F25qDSUns7RjqGn4wQgTwgm7CBLssX
dIkQ9Ga8LcdInLXpXqxCGP0yBPWGRIZwUT1u8hnZOR44ywal7UkaDNp6XpzQu8AwADN2hH8On/oa
NCiR+htjQStyW+ee+1n3tUSjz4DQbld79sUrN1ytTjPFeyvUOYdvkMy6xR42uwZ6CCdbT24OH1MF
xjT2xq5umAjDXjSc4BWazo3A2x9vfOSL2Ie5GzdzqsYb8HKfF6thrtu1OT7VS4L5LM/IqSgXBxxo
kBymWfsVuUMfP6McTbqdw3MUbXrdkC6kYLcw9+dDi/MWA2FyN0RW/YCMaMQPyy6oNmR1+L/taVD5
0dPJ+FXOS3I9qNEl1KcunVtDOo71KycHCXV0glIlqGE3hvAytLMUJDnGw3Zc3InEgOniIlti994V
VAFwqRs1QKg1dN19meOe58MqbGPKndNuq9LGfoguVlgmbmGXW3ZYG3dyhzQDB1OixT3iCqRxo4j1
zcV3dJxLpB5AKyUIR9km2JsaP206Vu/KS/eMTfgapLs8ujX5qB9LjANsHH1V3i3aTqpjEiVt9T0Z
oP4BFgrIfQ1P3R3Q53rX6Nl7mLHGwtvgA6sBA0U+b36JdPAe9p/BprUGcn9cAnleWw/3SCAXZ3kC
C7fv26GdP1NY0Hc3Wmt5I/NsJcyGDRhwpq5KpgCv+DHjePkWcDhR0K9D95jzD7qgIrC/YZ7gTmQX
S8Vbp73IkgEVLYpXM+OvHaHM6tKHKO21g2ifOQn6lrjjTUZkBowESMbWjCkPShDt9jucQ+IUr66Z
6j1nRpucOEoujXCImN2thY6QW1PI9RNN0biGFDArdcpzIMiNbbfzuSm5v7a5lccN4VSWlo9u0STt
SVXR8EvDfOCFIlDl5eJoTYlSSOcbTkTmLS/lct61SQns3HZs66RtoLPYorZKyo/EqDlzB5G1/jHr
JvM+WYhdPJi8N3EQL/l4Ywz+Mmx8ohdYMpyOyb9r2mHcsNdjHYUTmLBumoQPo/XX1beZEDkYlH7u
9FtZ0VVFlHeML4y/JAL+stz4qkf09e5BaEAKpAnJ43bvJX4Yk5WSbrI8m+80jQGvRrms3VMveUJ4
SnnjUYXW5fDMAp8Nr56LNB0L7No/G8T0vAL1XLz7TaLvojjnr4EmHa5I5mgo0aGqrA78qnceySUk
g2BKs5VbgeUePSTGA7XxM6FufbNvMYDPqH1HeINUd1e2JxVKDTPu72Tkue3OJKPilTJK9xdft3QO
drQKFvYO3+pOtPnsHpDYZieT9lG9kZ1jApoBDhAM1aP23azUzEOAs/aqa7+YWYdHrfjPLq67qHOj
l+lKx3HTnaY08mDQFDExG0AkBTQC8oAFlv8LEBEcvd7hA8AlNNI9lW6wgAy4uHKxTiETLNEdyWLx
ti1jHNlh3iUIdIc2RgIAlMrIWhObjFaAvDRzO+MH2qO2aNytgZWPoQCUT4QYLK0yWCsbM7nUlrhv
uggnNkek3uJ9TYzNMKBR2KTdulr4iFTWHqbJ5XzJCh1nv0t2q57MHSpng3GZ6vdkWX19QNtnu4Ho
m/gpdcf4ecQED3fp+L2zjdOq/QVUxfelkrx77wohYIcwlXgBPqL2CloeVqBvF4K4LDknao+3sPmd
D8RUE+ahligY0grfR4RTdNkNepzuVzpmo0BUKHbJPCnzR1JlVnNPPDuGtMjlZzgV0WhNBeeauMQb
kz5XoEsynJPCHVyf0sIjgqBimu/2bO3Z49JxvG9iNGw9/wGg5K2HlX/aFRWhK4FKCYMLZeJHj0Mp
MvPW1KV7RA0wpBtyduIdCcx5cViqpE/PiO640DqUrOLkE2qrA5izHn+GT34goiR3DxvZtlcmAWvm
RrWjfuom238yMVHbu5YX52J618Z+qNMm3vN4Xk75wWg5pYc638HqDqiHZst77dwSmWE3GwiYRpt3
0h8sez81A3qNIrVKtR91N7jhhKV0d6Fr8blgP70glDZQKAZHUe/mflIPRqsRfaR21Rehj1b/fSG5
ywsLtMIPKNFhmyIcx0jRqW5sg6G2nJJAlAQN89y2eHoMmBIfkSm2LMavlEVtdlAQYi+ayWW7iAmT
xmyyoCeO7WvkTn2e9UrWAAIkq7md+Kwbc8U/sSU8w4j53KI7LFimjDMQrXQ3My70CWlu7hwjDKpD
WFQJgCknx+QHuNf+3xncqPSuzCyAzwZ2KjDhGqPztAyV2A2FRSYC+TjS/u48W92opm8n6HjSc9DM
ZV1tBriXPbFJI3+458cbC8iMSn/69AC/1Qh6vJMno0wcTF8sPmOzZVVXch5Wl7fNsT6wd3kv3PC5
uR1QfLLtpqb/abaG+Ug4ANtvpydwjhJlb4tx8ctvutXalMTJDKc1is14D4jtf9duXSdHU4qY4HNA
eGMzyaFetw0FRPMVoRMyDRmomINLPbavaxvZSdAaSmNgNhITAYtymNlzNBjj0XTLntfHL8p5JzUm
grCOQfe3rkOqB3l7FO/C/keG90hSA+YLN0Z9u1uBFgH1nNk+mkDANUSMTfCaQ5biaaDx29mQN0bO
wTx3M6V+wlYcIQgW77Nmzmz46AGcO0EmfJYKYzt5sLyiYQZjRHCfZcy/SFiJnqVrVOkBN5n1CVlE
MCfj2UQM52BZ2wXszdy4qus0PJeDeTgfc/LmEnwy3OVipHDKGS8Z1AiHGfg89N5VQARw9WNj79In
z2E222QlV/+Wti/vkuKX4NPkvfJZ+skfGZ4ZtviVNIWNa2gvnpm9i8btZkRrNYEocbKWd9KnEnI/
MwXzhIMLlA9kdGqwytUGS8g5Ft6MAs35AXlsR55k6QEo0j5SocOuLDfCa+wJfvTJ5Ku+LVqoiSOD
Cc3pbFNzfkK0Iy6N0WNO9KhTJApfryI4AVM29N9aNtzkHBbrevaKocIrUq6FusE621c3ANDuu9dA
yT0ZpMCo7QJuxwcayLoItlhrrFGyyNa9i0MVrGxI4+bTR/Z4KjFvLVfI3MS6lxO+4f2o2na8hU+N
bgft5p+i6rv0ARE4ukWewQWIEqcxW0QjqTERw+h4HxLIPzvhmEuzsCtjJoqcH1Bj8LSQgjWd7o1T
YkXiJV+o7zzkw5w9Cd0TcTBqPWEjyGN8QkqlxZkvZrzzO63TLdePLj+zjpln2xnp2uwHJ12u0ZMT
Pb6YrfuW5MgLZ95vXtu47RIksF4831YXdSUIlHoQxFNh97VktmtA+ycoFwiEhyp2EV/gI8iHq9yX
s7cTRlntV8EGhEdXNERS8GucTbMemw15aL67HTN7VLuRLFX0+g5p/dgusqE6TlK176R/1lAUEv7q
UM0kQ26njsXmkBEKsV0yv9e3vtNXb0665q+KyEB2IDNanpY1y/SVNSOn2zLWKGsbW+iXw3he4yjs
1YIKMyGQiXcjRqsFsmzCFLEIwu/PykJGWFJWnRAftJ5nAoSGvfbj3N7w/eUj3t545mHVbfVQGNlk
PCMvpn3Xz+hqu/LoxIy2qI8TH85MsCSZ01QVB3a4vL3ujKa7E7Osx+3YT2OKSiFLnK1J/OVbjjIr
3Xmd3w97yJWEclufhWuuLVQekCQlF+FqZON28Jv6Skpd2+TIeGux76LZ4i12UPGydxjl8Kv3Z9RX
tUMGIBZ0X+1X5IxJwD5hsU+uZikJf8x7/TpzJyH3MI2+DDAIVbBnYPIzLis7K4m98IY6QNIq5zvm
QavekAkJkKty7ZysDIH3cWz1lB5rfgtgAqSv9RVK0GnarqiYrnM1xs7t1Od+fj3N6QwZnXfzHvlo
+jUZhico7cr40UxrtY6gZ4Q9WW51ecE7w/mpkrGZb+B+vXbXFWXnn2YDJyDkwYQJHGqtj7cmcZ8E
YXW2eDG0M4CErG7P9e8tgD3k5mTYRt1U4VZwyotHzaCaSPWVIC9whY0EebNi87ar/Xgip8z1nG1N
zjdHQs/UtTNrMCMSiwjmW6UxfaHWcH5y3eK/VmWG7VhqvVzje0u+mELq8mJ770N/mtH/Xc7ykNVn
hpVN5vhBtxn4LuINEEHRCplBslXtN3ll6SdLFgRSxLy398AAkivcYh3l26jPBlo5+mJ4TCfNXtcn
MrrPG1N/TT3+Y5IcMBZuc7Oj+jUpV0ANU5lkwnugnT5ZDhYxW4pDg4sIe8NLUjZanaJYDy9rta6P
hGiQv8A0/o1ZSnP4ePQbE8LQ+QfZod4irGddnkTeOBcxw4Ii0OXpuu9kkh2o1IrvWJsgoNwe4/yp
cDr2pEvqmN4QD0aMgt2aRhaofjS9Y93n7dfQTFgkrRZbPXm0Dd4lBfqwHARuhPqlLgih3V0Kwn45
+dwPp4p3d49bOerPc1/lPyCKnUBcRu+Zg0yjJ34UD8qPP+KWAslD6cv7GzN4j6qUzZZQOu0HrYzK
vZ/5MTVRJUDIac6ywoT0Wy1wWwenAqqZOr8hqywubgip4SjWY86U60og37ApWBkvS+wYnZSAWNwK
a/X0VrQ+mbVOhY8usImTRZ+Ju72/0bxpH3br91+Np6Mrgn8EquapRw/S1Y15yZFns2G2d/N1u6rE
vCcHGulT6xf1PeoIKO6On/nQEQUGgc+O+CHQv+chMl6CnUmOJX59jWoz3xq5dH/4sVpzU5HBnRzt
dLZAa2piEDeRU+TOmatuiPfkEdnJHhclPwH/y/GgsqrgZnKk111FSKI7aPkl4hHsKvWaMKO0h1gQ
Y21WlfHtiChfD2s1pNZuzoZVX9w05T2KV7BYezL6X4KEIIlMo19/ypKYvWviW1q5S0bR/ybIPvlm
n5lvUqSN9/aksf1VhVm/5MqUzxx6/k06lP2bj09y2MaGr7DIlzZurcl6jRkkX5x1naYgJgehZ01b
M9rNycE+5qiaUMSlwuY6F0vfhTl7Bq52pVD99/VALHNkR85tgcze4AjNht/sy7CXxZSav1I0mh/j
IL13UY/0RZgZYUcs27HzWFgDwihNhy/XVO5OZ/KxXLkpACa0eIcSK6Oj1rGatiWwl73JMC+3O1Au
43GN0vXDEm3bhhRUO+/A5DzmlBKxKRE8294t5BgQYUBgC9Q3cqRbOwYIDxhiLEalykxvjAY9ZuD3
sZ62vuEWIGdwQWHXpmqAUIeBQK5qTd/2khV3lPtGqJy5wkiqiuwO4VxE4/LG8aY5uyKLUzz3I3OB
MRYRRbLjDHQpFDzb5HiVsYl86bs3avVNUjc7R7y7+BzuUe8kySZHjkoBaUWLPFlY0XCAEcHGXzWG
eqVJ1TNDgxlwB5hJFtFQjISNUPI0J7uKGw/dAFq8De6oNtviCQPHdEqi2B6Q2wu8cqSJ4D6rB5jr
+UJFVJC8WC0K/EXTapn9PkFWcEkE6Ap2rhQOOOgcuEGSwxCPnYgvtPaSAtfmtvMyAh+Q5xjWvjBn
+pUiAEiJOrx2y5fBJToLTTOffd+63SU6t+RftDRt/xWnBOhA3E1mfWKW0lfZ1JsEbMxT/b24hriy
wGiA8iHIr2Vu1cNOLT7K6pwXVl4BE65Z6Mja59SV3Ng35oJkYruWqVHu6mJQr+wG1LKJlrjFAGKJ
uzRdViL8mqztCYthApx2pVoZuyOpdHvhluM0dCYcDaGdWRea13Ci58Vdip++Ykr/cUzmvR1JpOZw
LhsCbgJC/sjIHxtYxMDOVu1uK2ojJzgGoJMgSW3neUpqDd+gLLD9rEmxkMMH1V+Lu5Yz6Yx5N4Up
ZtcxII2sceiht9zvEo3fuV068XMRFsWBObITcPqAPgQD6YIXzxGSfSJhF//RLOMxv5sMNSTntKtd
jHyY+HkdW0yvjdYZtqg27vclta8Eitp+wf5prOtnCqRD+J1uzZ2O3d4G0lE2+sCeIOXrqCFHJ6C9
vSsOk+eAaOFHE20Q9YbzmBIX/NW7ZCIT4eJPt7nfRvHGkR0nbJTy/u6cBKnCrmidxQkWWesb0nbh
7w3yWciPncWr28nusyeGHEWNxRi6V+4ovjPajIobblt9g5mJ6u4uEuawNdpIIJQuMCjyB8QZ+Ccp
3Sc19dkT8SfwUUTmtc+13VDQiR1o/E1CV6ODkYLG79bWIgqJnYDIIPFM3fWFmzAdcNqSZdfY2Y/P
K0j6rzVmsE725F5NDMB4lJLB+10SYTuSN0V2TlCwCnoBKUwcAlUhpgnHfYufzod2Pa0N4war18xk
QDaP++V2SLy7rG2jjVVE3B5att416nMMLiiR/Fc05cnBalPSeNpywoqcOQRyb/k9kIQQWN4j2JmV
d6HZEtQWpmzy6laUtfVbowmojz6BkSUZ5Z34otnDkJslriSW0crts71ArX5jq7ns974VreOmaOE2
twtNOmKP6m65cdU8YFuZY3MOy9ypfxVxnL5HCBmfbdefCXqbW16mL9oMRbkn+2noArcUsUBsMwz3
KX0R0SFr8zw9onVgpkZk1x+VrU1CpJCPv85Vql4V0frML+M4I3spR1KmzXX8lZaSaX3tO9R7hc3K
iSDSeVqV7QFmEsuFDdGhagUOps+TW8MwnWfDL/ACG7ldXNo8wbgHEgxctBJl66InBnK6jAH0O+tH
p185FOsapx1sZzd2O3esnPchrl3s5dYqn9wVQSGNCbHYZvDUKDXI1rDgnm22U96hxCFvFKNFiBzZ
w3RZ4w8MBIRoujUXD5jJHom8DeKSozVMwMC2E/lMA6cNTP1m9BB936AD6ckrgwQi2VpggrDSDZ/l
N1sxTHnxFJM0EhFzPUM+op30xy15u/gOIjefoeMitZQHLuQ0DoFD7OIgJWq6bW2N8pPs3zY91CJB
jJ14vbwizX7MwwEFP6e7TR8ED5sh38w2dp8idlu1laW5FkiUsLeF0kPLEaLaYUzFwaivZupSXkr0
EJ+Dbo0K6k/Zz2W3jKRk4L0Gnohr843s+eJBje3Cn4/K69oniqKlR/mcF8upEe6lRAcQ/qfibF1Q
vOlEEaY41mDuRGDTq+Gp+bkch/mtWRG7GyrLkSB363hu0xmMWdoiJQsXffdzgQ7POs90EOALY8a6
xApgs9rTydTemaPFAzIhqXtaaqmpK9R8S2iGsC8T0jihpyJbHAuGi5LT2CEwIleqpwTxkfi52Ppw
3A7MfKL66ybhFP9tm7G17NyMcOprA3cJWPHiq4zjlYR3wMBSqju7SLAfDBg4mu1qJdgqs2SRSxgj
wTxyowwFgaQa5XRn2M7DUDoDN1nB5VTjIR2C1GqMnHnSbU/umPp+mFWJx5BCQozcenM/fqzeIl/M
ZKmssIOVpaNrbBSPdUyhXcg3vYAeV5hqJLKj8rw4QgpAFj/q35MJ+/YV88pywr9s9btWgunHHAlY
7KHvyQPHzqvv0H6yokLdJs8jXaEovodYZiF0kAKYj8A8Qlaq/M0g76PZEFm5eLsajvetSjp3JnzG
mE9/NSwmbEOwTF7hcMsITVDH2DaEmP/VJP40NVVBE42Spbhq6RH5lGaSgQKXAu5kjPAmEM3dyN9x
j+kUGxryNXIKpvihdmB0aHXJgPuqkowGYBjRI3QZyAX8ABof1F3TJtVwDZVtMcPrNo6ezGEWa2il
q33Ea5SWOG2apAr+8icpl4rZLkRbk53hFXxyw3nU891fZg1iUQMQhokXuV9wdf1zJbP0MkAhwxI4
k1//WlfMjGKUuH/dzooYawViRQN1K1hIXbq7vzBP9r7womKrXSuRG8HleRI5JTyHDA3z8t/UQv2L
PiPr0qvGf8UTBFVcOof+SzOWKWLCXWTdb9AkLSRNOYhcdvPUz/IwD3FxtaKx+1iifDkqgIPwP//j
f/yf//V7/p/xt777/5Wg/1EN5Z1OQb7+93/+q4ohG+6bYd62hW/+0XU4MdN4nHWsPrg7kC4RSQuc
55///af8q9okovJsRI0oTHz1RwVgnC0tlUFsT4YFuUoK448x9O0Ne8Z8+vefdOnQ+ofiU84JVOe2
kOw+Dl/oP36ZU5bEmkwtKmVbIz1P62DtuUynjW3QC+GU8lfrTgScU7Bx7pzh97//8Muf8ceHX35D
07OpenVhpf/xw5tkjHN8+HRHVG12rEVKXyVRHbsu7nEI2mNCBk9ebP/9h/7TdwvrB/PHxwkEdZb/
xy+4LvXUJw6qt7Ub6hchCcau6sa4JQ4//budivxhvmNLJcn3ob/sj58Rsmzu6TfAYFbX3a7y/CrE
qtqHc0Sr0t/9q2wTTMV0PJtkQlf8UfJlR9ZYk4FP2KTnPrZ+VlzPsvmxy7G8+fsfxC5p00Jv8jWK
P0rZCtN1EDaRFkBObhfMIAK3FqfqDg4cd+a//6x/KoDjj7EVJZA+PXsKq+4/Ph84bClcKX1745E2
Spb0YgW51BAWqIQDCjHGv/tyXz7Pv/xcnCsWXrl//Lys7mOCzvi8FjX+nsxHY2sPa3n/t/8qej0t
H5JCAG3Yf/xUZROv3OaKgZM6sk2kM3+HYZRk3F4QfiIn97/pRfznB55obQ9vr295MEJ/vuKmgQ+2
FGjwCjF0G8txIXMb4onsSa0vf/tPw11pOTzvHt+h/ccPNl6ggTKlbmKtCvc5qwcIB6+2f3oCCvfo
VZO/e056Ns3naPmAB3jBrMuf/l+uAoM+AC5IVHQGYbyHNdZM5EioNtze/10f47/4FnksqLAjosnG
HfPHr0bGQX8xLhA4Qw7ogUIX3gDQmc3/5ey8duW2tTD8RALUy+2Mpu3i2LEdlxshznHUe6Gkpz8f
fWVphBF2glwEMWAOKXJxca2/wF3rdwwmt4dCiVb+67Hzl7PSA5gpcIjkWTbrg6LH6i0AQNgoibkT
oDYOmEHMIBYCtSX6r75XpQMyHCOm0oBjgKHLA1uEY3KJLIHi2lwnb49SjOeppm1bHku5ir14fYhs
8NiKBS7Il1EYoW/iGXbp2uTfxztxcw11z0BqxFUdLuzlGkLyxzvHgRieNrTl5z4MTk2JQX0yhs1/
mZQBnVJlCW3LWA0VktKbWjwSpYSOTh5KATcrgHaB8IOz4xp5f1vj74ysJ301AIp42i5nBZQc0E2A
pDBaOAVgZoFqzjkkH6chj13ov6JpgOt1ukIXZAaX/DR5Bg/e/7C0rup6pua6hrs2aC95vBfNiM6D
Hig1HkiwzSlWNlfVFclOQP71dy0zBPjLKiYWtkr3V9dW6Yka5l1JQ8w4FnMRfVUaOjiHbsTaqAJl
9ocaZen7uGnMZ5pj7QtmeOofXLnziVa7ewOK4/yc0mr4CSy7cHnfg82iu59ek1ijuKtAf9m5sOTJ
fPRzV99HUYCpprZrHFP6FWER0YENRqwPMLo4IdeuHvOpi9EaRijk8Tf5lXc+Gllf7gyUUaC4CEZu
EW8E8ICyXO7+YVM4O9aaPTx7EhJAkeDfoDGaFzXOo2vdBzu/YuvQEfz5XrYMXK7889/CMeQhMzFA
98D0Q1syiNEYb4H73xAJr3eGkofqbr4IKHDCgQHb9urQUXJJeqh75jHovltgNC80ZQrauujIVogI
PV7drcEMaSwK0gP6g77Kebwq7Uypf0vbsQi1Y6mZ1YviJM3FEmNGLd6EdbYzP21rLV0qBWQkuu3o
azdjD441WQQenAi4tGj74kUAAjuobg7p+m3C7Qswim6fkQsU7ytuCjpceAKcKI0knxXds58nUN+1
D39GPdcUyy+P10ReDasPAKlYQz7FpdbHFbL81oVc/hIJLVBxECvdGry9Sevt9HiUjVXgWvJIaLmg
dFVdbetgHum+IntwbCcVSV0TgRTH0g9w76fz45E2QivhW+Ni11lxw17t3UwYA2g7cj+6Q81tjorg
VtHdOVJGkS0Iu7gMrRahBekpLziHNG8PqiTUxDqbmjdRdbXF8hHmZywi6+gppfKhs1W4FepUlS9Q
rrOvj6e6sZ0tLI5NXgpsLG39gAYhCQe4ZiyAwtIFwMCnljodaOq5hliG9dnO2m58RZubkU+IQbdF
N2+5VzDRQczToqQPaK19qkWK9l/VuS+N7no7Q8m/arUtGcrTdNIaXs5rC2dcelqMgQIu48yhBZS1
cY9EaRwhAo6p2kmYqv6KM5ayEyE2Z+jqrm2BubEsTZ6W3yIfIM4mQZ0JRTRIF2fqnKBIKjTRYXWU
1zd/PToT6JFzhl0HudHlULaCljz0UpLcOVA/mnWV0DcAd3yFVZl64PCGWt8JRpuz82xeldz5muOu
ZmcZnUYMZMOoYdjVJwVRsVeUTazEj6GWv/25wiryCW3X1g0y4OX8Oh5OqMGxlCir2CCNyHMc/LpP
TQW88/FSbs2LyOV6uokdrGOs5pUio12CP7aOEM4sDIZQH1YyPGp7wIc7G2TrgpYngMcDJR24nqtp
wdVX7b5nWpg8OeGxcsvBAibglFeE9RU0jCMkhzPhFYJ32iR+Nk093PDyaZ7mXiM5f/vMbe4ymucE
VctahZs2wxXKEehkYrrrXHsYUOfRaz/3AlLsfxjJ89DDAt/DbSGD0W8ng9cbBqX8ArJFHUMB6GFI
HengXnHE21njrbPvyPcZrmr0fd3VZdGODRCtFjhFBdz3hh4jXTbcq/yGHs4TwtHKDWqi+x+OI+8L
+LdEbmoUxnJ+oYPO44RwNojiLIRpCwwjj2zt22Tm12r2gp0X7+YcaR85JikWeparD1fCcXD1Cd2m
IC77D05sJkc8eOYrihrpCyxBLCfQKnz7M5HYbUholUZaZ6/mOCNBB74O6fYMrKp2kqRRcIKdo7/z
GPuHFUfxt8e7ZmuaruOyN9mhNtFuuaoooZnBiI7H0Z6s9vM4IzTelMBZExxJ/xKRm730Qpn+93jQ
rXBAXRlFUY/nnGmtwoHaFE5tCpQSoMKMfjkp09HOFAgCdIsvbx6Kuic1GaqCsgi0WlFctiXTjN4B
9F/Nj6hWvlBWTs9ZHQw7N+LGrCiTQ3NSHd6M5DjLpeyhL0HKalGK9VT1nIKspBeS2chfu/8+npT8
m1Z3LzQ/NiX5E9UYdfXRRjUI2rTS2qMBrORdg2n1CNezwKPz8Thyj9+NY/AIhiqnMqVVKHWdukgT
pG3BuzTelbNSXuyxtfEdNxCcmm3nszGAWai4DjFBcNIfj4eXEWs9vKPaAEtolNkUhZYL6jZFb4WO
wYlXLfHRCdT5T1DdSJa6Q3Gup0LZqbhunAUHr1Mq5NS4DHcdQXuwiU6U0lJ05xDmUV46P0u1DY8x
7X0ETKQ9JRDIP988SWI28i+GYagqD4nlJJE+RrQfrPZx8BCnK1GJ+MOmO31GDxJNE16UO9/016qt
VpVLkf3pGhZn0FkFby8TE23SFmG1Pk1/WFHu/CND/A/VgdIJd6pBn12LxggK0wzpAzRX+CmnAmn7
jyd+v9qWY3tkFAZZFs7iq+MCmQP5pphCqWor+gdME7N/aUnggAoB4RmpBMs5TBBszMPjYe83leVw
TJk/tBBEG+Qp/u2atNEXjl1MlfAvxHEsLaSUCTaTN/gsP9mE8c4sN4fTXNlj8jSPS3M5HJKFGtQl
QE5SA/ATOB7z1mTw4kdlhJQdlcjMvXl+ckXx+YIErzHH5YCuLVWJS9FC/1FoSyZG3n2ce9O+JVYg
MNAsu50ZbnxHDN0Y0+EeIW1dXZRGPcQ5LktQP728vcZGhXo91g6+EgTpNYqU4DYriv7H41nKyLPc
xNT0iec8cXjF8bxazpICbUkbiaOKpwfopmbEZDAl43G0qvqfHdX1/5KuxT8AktHO+bmP8nJkm8yA
97gN/Go5somy0NTUFhcm+qUnWs/OrTFc/QWdn3KnZbixd6jgagZVOUq5BMHlUEqgJ1VkmkAcKjQb
m3GaT3CrATvP1ccywMn78ZpuzowvSF0JdJ1prW6VNHciZY6BnkBxLs4lGSQw/0A5I52T7Szi1ufT
KPB4tkfbSXVWmzTRRzgeudSPmSEADo0Snkx0d1D4Nv6i8atfEDSSNgmjspPVyaCy3DfkVwzpeqSR
rOhqs6ZiwpkobzooINSXFFyKzjGFj50jcf/heH9QPmZfEmruzuCgoUkC8bs7tm2CpA6kAB8RmuqM
UieKQzjD7CynJnfCelqOfJzRedLJjlfHoVErRJI7o6PpVJvvkowXZJQUmJqZRh3j2hI0F7VqIQvY
an6t6xyp0tjrTt0QGsh6iPpVRVTt8+PtdP+NbfT7dEp5dJ65QVbbCeR1CAWPb9zmGeoQA0H2a5h2
4wWdIPtL18HEvCYj7EIfHDcgy8ejb3wCj3cmWR//wNtYhXnPsUd4uTWN/Xb+HiJ/TOMFk+kJShMh
8Px4sPs8iSik0abl3FiGvm4/S1NcBBFxp1CBdl8x5EJkx5nFNcixzKWw5tzKMEdMsu+65GQBRXh7
PdjhEDE+v8JGkH11njJKpCoCT/3RTZP/8SBqX3FoDxCSTc0Pj6d6f4AYiYQMCil3N/NdxqS+xpov
tcDb6GMB47iOuktMu3NnQ2+MQgbGA1OmBvQkVl+vVjxktNWABZ09aL+Y/zwpOlKpj+dyH/AcWYKU
s4HewnZZzqVEsxYl6RF5VinnNUXGcLO15Ksh5vnyH0ayyfAMXnZUzVaZ7IBoGewVgbErYGT8TEPn
KUd8GL0PI7s9HmpjL1I75xGioVJNZ339gSIXWxpbasfg+9jCkuitsznq4lXTqdcfcqNNP+UTvL3W
GeovrbDfXklGfQ7IkA5AwabTuTr3CPRS38mBUWFeWLzQDp9PpUCXMlVH8/R4rlsf8Bdowfv1+dYN
QTRght7pdYEcTw1NKoVMBvc9eY/a4V5nQi7bMsLijsuMJJBFRVB6tSPdAJMqbYJtWRuz8RG9u+pL
pdj6F10B33sYOtfz87Io33xdMSrINR6UGrWz9cdErmccs9AcjiNQymeMlSpfE571H84BBnfUASWe
gEbu8hyICWNo1USiHcYhuqCzgVarMTdHvPzeXqRiKrwniR80VqkILofSdBjLgKyBPTlYljiItJ5w
wrMOoYEcy9s3h6ylSBABHXBrdeb0psUUaDCGYx2002X2UMaOaBSfs2H88XikrWhFI45rRsKraE4v
J2V3Ru7NGW4bdVP1t67hhVy4IP0fj7K12blQDQtuLaqY1ipaVUZA6S+Be1m72Iagyo8UdGPV17kr
h53L824oJkFWzUsYky8QJqssaUZnqbV7vF1Va3Au2KNM11r01BhgIZ0ez+ruXMmhWDmbIimZrrm6
uRSMvOEVIXeUFnl4Bf4cIkHURe/xZGu/eYMJJTXBsaPcmeHGsDZZLvZCdBG4ZtZRklY2+6DCC5Mr
gKy6+4ptonbJ8lT/ieSqWyICZdVvPWc8GH4fdLX5LaRw8jAaZ7TsSshpOgY7qHJ05ykWw/Xxsm58
QTp5HjM0gNCod1CkmCeQjmbCsUJ48wnEMsqcDn5uAMDNnXN2l+fJWQGdpF3LWgKYWO7+AHBJbIyp
NObMRqzZkHY1DQR4gC8ol2rQ7e/kYenH0Wl3jt3dTbcaeLV10HQBVm9G87HrNHHmHYh6UWxB1dTm
pHpCbT3yUfKCgY/58AuN5XznQG7uIS4DDj4dFCrTy4kjsjd3jYfViRphQnWIVWQt/TDKipcAiYAE
ikaNMsiExMXOFb89sGGhO0UXjYxzOXDjaEiw4rRFly8d/kL1o/5bx4boAhXG8WvVmS8pJpBvP6iy
R041kOsPINhqtUWleFoRlHK2gPiPlKza/KXvikL8Mw+F8n6I2kShgls2/zzeynfRFVgRr2CqtxRQ
DOB1y9na5WzWEwo4R+QXlBk2SQ8qHsdi59PbxyHpNEg3PcCk694b14Veuw38aZsylHTUmZrgOYrg
rex8vq0JEVqpXHDkMGBcTSjuZsfMglSVmsiYt5b4L8ztsNef3YgAzu+jrI5llKLRjvCHekQOpLs4
doCKe+RJFSLnzSURvhDJOj0SyJk0aFbXBTpSdT5EOqAbu9S/RcqkfdB7h24XeCL/8Ufa2PoOSS2u
9bbsPa9xdBjluF6RBeoRxTfU9tCsRBVcTLdmUN1riLPuYUCcfeeDbUQ48hXbpn2gIb5przIJ1Ykc
BZMtDYm5vPmHysvfKCLO7wQx4RkKfuFbs/SW8xxE5R9Pd+sj2rLCRTWBev96q2B2F3Z5yi7pc3u6
QEvHiDGB5aejtbNzOW3tSrJ2YG9URuw7sKxHr6cJLSRCKICXl1Ita9+hqLATM2WUWKTRbBWKhUD4
HNiL7rpz6JhIftYzLm7AqyfUI536Jv1uz7W0uxT1pO801LYWUFZEJLjT4XW8itHeiGUcNl/6sbGK
/FRG/XTG+Wu6wGvcq4NuDuUQQFTSdYvn5DJOqTVMKJpN+rGGlHgiWiJMiEEZupPOHkR2cxW5/agr
UhqkVbEcKo1B6+dOph9bPDFvkBjMW4V7ytMIc/EPYRnh5fE23Dp1fDIio06mRntrOR7OCUnX2UzN
MJqfKXTFa9zBmktxyPU7DCMwr57LnTG35siT51fZnJrKGjJQAXgPi5GwP3mdepy1Ok38qRZ5AYce
H0ZEqIuXx7O874ywOT2uNtAzBBf4sstpWqWNIcDkEZgTr48PWfxL8nr0tHOKfDLCdaiGEefccxxZ
qNHBN9TOQalCM3v8Q7biDfPmCQ/siybNKp6mjoZPVBSDf0tc/b2CIYsKRsMWF8pp4p+i7CyoS8jS
D21j7MHh7sfm/BNgMfKjnE8tabkGlRLa4zAF2HWVSe33pjmm6OQddO8MN6n1azMSpy5vldPjKd9H
H4a1NPayKTFZ64cuhH3qWvJix1vdPDlTErymaN9dH49yf0TlAKC9eUlzU6jryaXuPGEkN4KlDSwC
T4iZFnIv57Gqv7x5JMckCsg3NTnaOpnAF50i3ejosBMN/eSlc3QRrldftFnYO5O6P5w00iVw17UB
Y9yBzEI7tpSijYHme8iqG0WJeriqIEtVuMEZQKyC1EC7B1S6P530nQGF8t7lMUobZLlNegcyd28B
4oO7GV/NGm/bBpu569jBvG1jcMRvXU9ZTuI5zzuRXtN6PYshTVv8p5DJiuYeru/YEBlKHh4vOfia
nc14fwaWg8lt9FuLsOqDSAiJIHKaDiFqt0UrIuwNX50tgVUvvH2nJMTnuHrv1Hs2QpAO7AsxBbDn
MtFZRdpStTorpPdJxz1xXrExHI5KZH4tFAu3ogrZU4RJsY8dkTCtGxyPrVwfdsLg/ae1uTAhVEl2
CQFA7rffZl/Gnht1qjb5U6N4T4qYwsuUOcE1zesZhaFpL6W7P5SMRx8aGgsDUoFZjpch4YgEkDfh
pKN7r1ScR8zQIsMPzX6v2HD/YR2VIKNrus2zGCLGcijUZMYZrQzhW1UzoGo4tN3n2EOzXeu7tIcy
PFrfMV5pnkPc2Hc21f2yMjYfFWSzSWVlTbHKJg091bEUvotV+KuAQXMtKMiie6W3l0jV+p1M+X5Z
Zd5II5j0xwXDaCznimPOqNixIzBErAneXjIekNPA6FRtvj4+m79ansukzpEAV65OWmuy57UcKosa
j4p9OPlYxyLTKHLwRIfGxCoVqJ/R/zWgmfXeRmnnD1C5E1r/Cc2RgxSIxqMAg92DyHJ7p3d6f6E4
OgFYJWmWV9kaBYh4VK8CI0ZFJVAxHUTOJzoaopj+fTx3eRWvpg6Py5KJCiWAuzgITxzXLc1EXSFs
URCC6q4eAf3U8UXDdxRsmgHAAaaU6yPX2RmHfEI37/FP2PjQFF3k6BTrEIOQm/6382p6Adqxqcum
ttT0hRShu6qNpT4BmDd2HkKbQ9FPg4JDzAf5uxyqTQyykFYTvj4rHV5oRaSZx6htUXx2DNHvPH42
giHFYh5cBkg4+d5bzSwa+BIqkiUoIQmlOPa6Bl8aTZ0nA8rqceg0eOvGFF9gCbvv2rkJ34eztsf3
3PrC0FjpELnAuGEEreeMhqCulSP+Qpr2MukGPjExlbsin9ErxA0WpUtd8bMMfj9ZTP/p8dfdHJ5z
RfCw2M/rB6+ZtUGUEjh8TUstNCg1GsrpAC3aTawRvUTw8YCse1QeKmxiFefNeGuXb0BjWZKC5Otw
9Q06G2hHPzajHw559aPCsfBiBL11EH3d7xzZjQjJxcNehhNKVWRNagm13u30WYzIpKRIaeCgfBUj
IG+kbmJUb/Tu8nhpt3YzwCM6t3QyNZKn5ZdNMMVMTYftVQ/e+MlmAB+GY/ecVPEekmMrGsniiEyX
wHqtd3LXqxhHxmAdU6PSy1tUuMgtYYSG8cDjOclQu4pH1Ci4t+G8wrBdU16dbBqqsOSGK2vDfcYc
1ToFJTJEZd/NHzsL0WvktrzT40E3FpKLW9ZjJLJC/4VO+C0CoXPqiDBFUM8OK4GJGF5BfmVIk6Cm
RfxrJyz8QsSt50iPHbgRLBLJP1h+twngcV6oE5bNoI+Fht554WH4Nxeqc57rQZtPIoi7Et3lfPqB
KIOFtjxyqwj+1lKORlAhFYdOTZADTXG1eAc+u5su9ES18Cx6pORntDa+96qDwSzSbXwjbGPs+YOi
hUpwsJpwcE8otY/dU6LH5SsTDzOUmfU3c0bZKwb5DumRB9NBX5WdiqhsMsfqEeVDFfOjWoqnUCC3
iIeW85SZWCm8+StCh+O1CUjWomAiv/JvXxFhv6HNsszkidt7X93OCV9KBAq+Gfow76S5GxsGBr0L
YxQwAfSR1VCtqNFZinrTr43c/YhMTP7cqVZxtUeEDh/PauNAyEYWVRmb5OQum+3bCD5Zz1A0wsdn
kmvX17o5ekoyGnTwLvUXHfOjnfltRDKSS/qcrCQtNHP15YxZb5wASTI/L+ziQ+zEN2wsSMIaATK+
6/Ywhltz/H241YEoMvmkpq7hz/hdedfODRFcU2fMEg9ey1U10CHFicas1NPjxd36jkhkohnA65MS
6SrHjJFORW6QIq+YRvVbSrXma62G9ecszef3j4eS98zq0NNh4YVgAqsC1bOaY6uhehLSovPraVZP
FBEx8+6NfzHZwcRrVPRjiQHMv3VLg+LxwBuLy8AO0E0+pgYpZ3ksrAQdrSFoNT/tHHR4hK58AjX1
b9mrw7uxA1dpT1qxs64b+8ej8EPFl747MW41WeFWSCc7jDkEjctFgUDJaw4IMDm0Oi5NxeQ658ez
3PiS0MRVCRih20KBdjnLFlkwr58RMBVoIX3T1K59N5kJFr608nbel1sLKkncfE2COGWu5VBKBj0s
R/IB2dFORR20a4TbfXC6wqEP0un6UW9c972oYAu9fY5QGw0DDSYyKUuu+m8BLq4p/RgkkX4TBFgI
daikfqozpUFezcubnWRma0HZrBQUZbZMJFgO1jh6l8Y01/2iCNwvRjmVGEvEmEbYbjzt5IhbZ8OS
1yEIfcAia8RNin1fhwWM5jte0LT4wGnD85C5FmpdPEQpx8hIQNNLP6EK0O+A5jcSVA/AD7kG1WFG
XyWIxNY5qRsTawOrUobb5GTh1QnQmj/WUwhOrMt08888MOxP+WD1/xYt9anH33Vr+lQqJYqeziQ/
ZLnU+II6lmhrw7fTHJn2rLWS8WKWmfV3ljbqzcJ0/BSB/PPbiUfazuBb06deA9pJMkrv8AuGPvZj
aQsDsbCoyE6TY4Q1Ypd6/TH1gNKaZZA+Yxhg+zxXhxNU+D2819ZG43mLAoNUFeIyXc4+peveKKgO
geg0CoRwO/UQV555VZDn+A9BAoawRM+TH9wl6JGWJpGDXrmfiwg9x8jtLzker7e8wunk8TfdioAM
AeiJBzyZ5er46GGhIXOWGD5+9UZ4FJRPfhYCSPIBbxfxPGDX/PYhkVrg/FBjBJeMNs1yIUOrrNAK
a2bikhje93AmT/h2Yl7D/x3/rgJ0yx7P8T4QuuhaoS4hdZKkxM9yQATGGxuhwNnPND35Cl4DlatA
0Q6pip1Tjl/iARnmcSf6/ro7lhcpZGODLo4Ue6A0sjoto67iAZ0OEwqgoVr64zBqz8K0gr8FrPKP
WTBFL13Yoog9VYV97fJEvKY4Hl+mwVP/93gB7rcuWSBpAz196G53fdUBlVNEIhQqf5gBfFKhEf8o
wAu+VkVdfHk81P0xJQuUYCauVF5F6/RBN+gNJ00y+z1q26cx171ThF/tqcpb65MX9PlJFXFz4HZ1
rm0+BqfHw99vZ5mEEiHosJIrrWHnIUxpm3IYqhiIKBaoNqRI5CWgGkjO9KZ+GQav2fnQG7tLMyRy
gjIYKHR3ddu5sKQHDAsnX5O0jCGzm5PRK94Jm5b5Bx5I9SXVnQ+Pp3kfiVFwpkrvcsuSaa5Lx5iU
aWNfI1HYtHH8Ocv1923gln8SCZWrJiI0R3n8+y7J8E642NpJBD+wwqCweYOuJhvmmHZ6UapivYr+
UTfq4bOSge1PuzTcudjvsfauS+YCtAK/H3bSurDadn2TCQuDCwNQKIBakaAwn2Ik6DZB+Y7NIw4Z
FrN+oovx5mjh9GdM3vUJuVW8ULssfdVrJ7w+Xvitj03Tkmo9MCwygNWhxl0swcyAUBLPkA0wBXUB
o2PcFB4D7C0wV0Jo+FZ4Frpvjwfe+uKkUlRr4MuBoNaXMSwpMfNKRjH7bVWJFwyD9L9wa81ubmvk
/5vGRj2XCB6ctdQUO/t760gRvkCI67yPKXEvR9ZK9LGCGt1k6v3du7HVSuaqKV/QxeqemigMdiLI
1hbjEHOmLLC4dL6W4+UAdYUTY08JfbQ/j6hSH0n9MIoY3XLnYpBfaxWiiVWsJh134tW6olvmGPFK
h0wkcsfuAw0KE8H5Tnx+86ejXiPfVNSlyIdXZ6ZGBHBy22TCvTMf6yN+hc6tLhDM0ZS0OiO5SRWp
jTvcRWF5KDv7ZmPDkqnB/iVH5mm1xgFTzq2HlmqVP4dzhXtWXd+sSujveqzJnimX94dRG8u3R2HS
Ce52CVZi76w+oUXL34rjQiqotni6miaWG/hCn9XB+uymsX55vMC/8ALr7whal/wF2QOLW3e5ZQzU
bPUUc0efRml6RPw5PWFVOZ1nYdkfKqMvv2soP/sTnimnUcUV8dQ0qn3BQzP9FPcVuvUoSppHr+ZR
tPPTNnYz7XaiLVV83NjXBUlSOfqYbTf5duno71NPmW/O0Ncfgb4VP0Jc4U7qhJxqKproa8Wr8Z8E
yx8V0UizPON4GZ9m/ANeOmLRVU0TsbM7Nir/FE/oW8lXsEn1fxXPIIRXs2MMoy+sskVapxIi82Nk
dr61qqE4Z0fBJ/XJRiXjHwH2PzyWYaG+oM2MEsHOSm3EGU6gptK4oykLiGj5EfOE4nBUUv+3Blwq
cddLw3OPwvOz7LTPJ9RcjKcJu7WrjUcygude8U8/TVV8KtEq82tHKV7BxZqX2Knyl7QRmPD1qWLt
bO2N/IYoSCKFJqVsFsg///1tO9QOfC919JOgHCnRz2b8rE9l/sxd6X1H2h153RK1d5aymKqD2k3B
X48XauNES/IAzQLQ9gYRefkLLMT6cIxUOVyxhbVfiF32E74Gw2c7c2neDB3C2yfc+ty33wMwrhhS
0hYBrqzugaSr9YGOPV59Sl9hN9pgE/0zagwFCrUO/AGjdyfXb2+eLP1xzYRuBYrNWD96rUDDHCsW
qo/jUFN9D5UpuiZ0PeuLi1dAfAhb3KKecLqZ3lxZpJpI2KZyQhDjuC1XGRCiiS1SQWWoSasaHxwP
pxYjrTNYzIEyX3GsN8q9YCHj4iqOgTKTSq706El7Vpc89E8dynSKfn1po3qnBSLFYrCvnr1h+mGA
QTonav9+9NLhMqKzcqQB3H98vOD38YryBAQ77nlQJ8jhLedtGsksIiq1Pkgz/QvFIgs2nYWAU1ug
5f14rI3oA65FJY2VKAyau6sjH3m8d9SZwzLroi2fcwJU4RtZ5Hwz+6ZtXvN5mtyzZzaTiS88JMdj
G6DBjWdNXu7Rue9zAcAgzi9CF/ktupjLiYvYQNoEMgbW7ISVQ1tr0WXGMmfn9N5HueUw8s9/ix+d
qOCWuEbvA29zQ5xJ3f65rXA2wNOj/dtLBvP8eJG3BuTAUjkCN0BDbLWnusTurTFPB7zooEy6JY5B
WJlCosIB8RAAt9nJkLfWEcS8/JwUFFCzW04Qk00NQEI7+MbQhK/l3BafdGvcu/LvwzClCtQyDKSb
yBK11TKCmfNEkfcDVgJ1e4aMmdoHDwua93Sqmvez5QXv61QxXssqzH17UM33j1d145gwNtkNCaol
8SbLWVLaiEyRMH6Ut4WP9xZO413bvk7zVJ8eD3Wf+VP1MoB8EIjInNbsB8Sse32GRONj65RikVIl
ypck152nUNOw9qYdjxNIoQc/eRmke1W3e9E+WXOjNIT+EP2qu3ZArWA1EOodE40xtzjiCBI8O6JN
nwu1s2uEj1Cs/WWp+DXCK/kYmFX/V1f3/+RRZ3xq4zk7pVU0IjA4OC/0iLo/Hy/O1j6AjAtkVvJL
YZsvv0MZjSaWQvlAK7uvqGgjMvSnYpfRZVIqw8A32nXQuxsEEkaJoX5E1N3aST639jt5ACqpBDGe
SatfELiFGTQev0BYOLAeoiAHsJu47U71d+sYw/EE+g/fFD79KjylWOsNOi5zvqKow+e6VFOcJjFh
nS7ePNfngbbx7fHSbk6Mwpn9i6Nx37WPWxMngYKDzMX8RR314J1h80h5PMrWQUIgBA0mggYMn1W4
gM5dlGVEPCyyTj11SuD4cT5gDlYqb8fvULQAFU/FBK05nu/LvRLEEdE2chDMGNzkUgrh+XakRqcg
9KqdXGlrVggHUSOhFMWgq03Rl1qZxYbX+yBKUXrt++6kRzrG5lG0V5HZ2hgOcV2KLOoUoNYL2HWN
W1nE9wmDs2dd7RIf4+8Cs+fEli4X4s1Af7ICsF4SpwL4fn1P0tgoqh4/Ij+ARITWd95cmrEOfQ0b
t/PjvbER+XSVJBuMBQ8UksDlBwMAZSTU0wa/c1wkZ4PZO4aFkgAeGdqrHno8EhQTuKZIg51DvfGi
RJmIkAcWSdaf1oLVkQ6+iTZQ75tK1H4u0smJfUw5nYMWA8y71pWnfUNmGgdsFQ+16RgJyqm8Qs1C
GqxjSsVu7nEr4wa7hhVkRP/x0mxsMIlfpcJJVVfqliyXppzcqqWZJnwTp4PLXGffKuyB0Au3dwLs
RhRYDLSKO23AE15EoClncAOjj4oIliVGZ7U71b77Vw1PULiNpA3goOhILCfUY8AteoVtrM+zevGG
oeHlqymnxkRJ0FUL9Z2CnuDOoFu3G1xKm84A7ykod6sdptMW6I0Wo9I+saPyOCsTRsAGmqFHVxT6
D6XKVXQs1M7wE16aAqsXw/xQGFX1Z1VPKFITOfqULCoInxOenRdOzPjl8ZfeWhhQ9LLrRkQx1wI8
KXaEtlmhnJJoiv0pw5T1ZMS9cgpTj9JKMjo+Ztr2TlTeGlTiAOmqUr+5U+REVR//VScYfJfNfE2i
8nsGzOnUYU96wzwMv9cA+ufjicqYuHz80JngFrAILxoherXTgqSdYdsoZBpeWHyzy+FrikDmJa66
4kXphuAWaw5SWVNTPqdB+vPx4BvdGrJjjiP4R+mDsibXVq4IOs2W9yuUgtbP26Z8F09O6B2mcrIu
cdllxzxQxXmMtUpcmwy4kGgLwK400fcYThsxXb7B6NcAeZWYzOVhwOcyC4dM45vnbXYjxI7vRKj/
3TnN9GSPdXt5PPmtOIs2B9YvMsMDArUaLsU5Uanxnphnq/sXpx/4y11eWSdL1Piy42AaP4dIxL2b
rcrbuU62pupS96GlTcOILGU59myoSYmldudr9eRdvEjFKdpC5+TgeU1+amqx0zmRc1nvMrSAuUzk
1QLzZzlemleR5vWMR2o6nrIcz2PFbspzajn9zhtha1kh01L2BQbPf6zyjaSYpzTHTNWPHV3Ep9a1
8KGjGIp9V9teeah0P1F9xsMUmLb+5fEn3TjAkscoQb2AFO99WvSwTPOQsftCsc+90kkHMuyDX13+
b300i6R7Gu3aPT0eduMMA96h6UnwkBWE1deMrDrjaDcwYMPYLq6pqgosyxRqCHGgjH+OjiHqy6Ar
xscJLDu6Cq2592LZWHXQIBSBbdmUQ8Z7+YFtzPzcWQlaX3G79OxN2UenGrC3nvX+rFZedUN8P/Jb
Lu+dU7Sxs8BFSIgrUR6NoFXRO4idxhNd1vlKErvf8aY1L9mkVzSpij0pQ31zktBkSQFQFIb2tJxk
oc5uMKv47ojRsX40GBg/0ZnSL82QDbe56yM/Cu3o6Ghx8VePJaINGQKYxqyaeCClbjCEB+gJ4jaM
o+EXIXBEAmuBujPI8/ZrXRkRnkmF/YcI5thAcH0evuewuQXrOYunPovrI2HCcg8UpXDdS+z6Gk3x
nrfG5izRTZTFP1isa1ym60ZY2raiw49KKT8po3jKUGWboJjqzYHe+qTgWznOr9Rc653Hz0ZYAr3E
04fQBHR5vZF13A2jxmk7v8Ou6huR82NtlGEL+BV0ghXpnx+fm40siwqY5HbIeH8nOdLXiRuRR3a+
3Va8ouEr9vohL/b0U7a2KAAi5gWPDbW01RZ16jYYikjpfLXuMdgo0jzGQK5qp6fKxd3z8Zy2YgGQ
WnmLofBJl3q5R3F9TaxsmHnZKeb0uXHNpvgwdwGU8l60xqugHjVhedQNeFvyuj6JFIu+xz9hgzAD
7gIhBTqXCIxT1Fz+BgWvhWEwNPiVmlWPCPujHIteRNUGL/ZcgHdpQqP5C5UQM391okmXluBDiGJI
p/2TVlP6U4tz8c/jH7URmslxaQeRuIN1XAeoqPWyOjNwMQZqKV7yBPvqobO6cx4W0yluWj06oKaz
J1y2MSp8Yole8sit6EctVyLSUw/vSaX2h6q1v3hwzPAcrAPzo1rp5nSgaeI9p1Ffvn2y9I2BrFLA
MrhzV9dt4zYDuFV0sYfEVdtjClvoJS1p4Bw9nFBOaEsD1eCm2jm+W7OVcoDAnikPciUtZ2uosRbZ
wYxfeWF5X6xaH3lImEECLaAJq7PaFf3ZHsNxZ9hfZcdVdgHqhBxK9lqxaVy9YtRCa1JXV0Dlp5yt
V0Nr8aQfDC/7MVFD/zPxGiM9ZNC8r/1kFvZBS+ko+IFIah2ke4TRrIs0rq+h+o0qI7QFNMw6rMkO
c6mEPx/vw41g8OvtKJvffJp1JqRZaSQqTyB01RQ6DsRm5sXTe9tAmSPHtrFv9gLC1oCEcdqMPKwJ
raubGQRbRVEdZS3VqcD6k0Znz01WxU95hyDC8fHsNnYAh4s6hdwCbPnVDuhHt3Ujrns/CBLrS9vY
n8tqzl9dHIX9sR6qc1yHexnAxqWBzh2Z3q/qNxt+uesmGpVmWjm1P5UK9jBJ1jr4iasZ+rN2Lb7U
nvgPZXAoydDI5UNBlgKWI+KObP6fuStbjtvIsr/S4eeBB0jsEdP9kEAVCrWxuFN8QVASlUBizURi
/fo5kO22WSJV436asCNsBVVEYcu899yzzEqVEkBWOuTQT/BZbVJvxBA3z3z4pc2Glh5cZg3ldpiF
pXFaSUJefn6t37mxUHnDIBtz7qWmPrvWGaYPSSmFCI0SBOPJlSbVmIt1LEWg3frnx3rvGsOOB0Nw
+J+gxDt7iPwCgABeZxGmXPY3zCim+1zvS4pDe1E1N+kFJO+d5wjSSeREwHEJZcC5C61rAeoABwUd
YWGIa9j9ISl01Hk6wt5S8SvRJKjwvL6/JL55pyJYHGsgNEQhDR+ys93TLAxukxajsQzsm1UKT4jQ
8NAc//xqvnPnYC0J+BqzBRN2pmfLc6b7mevnTRsWeVdDYm5NW47U9yD1c/H3LyQmXxgioKZajnl2
QnM9qbI3OxX6lS0EZTmIXXnNvBtcgVdoitw1FA5s9bfPz0e0I2RamC/C9ezs/ECY1mviwYk5qeR8
6iek3MIqVAMX0OAX1v53HkxYhCxOWb9t7WeH8vIcdv6iQQnXqfTbUJZyZXBd30MC5N5UNbkkBn7v
eJg2oL1bqggg529f/a6opITltQrFaLlqhY2VzxtcY3+Hkorcjm1nX1rffhSEYfgA8RmEx1BLYUR6
do4QRmZFP/UA6UgBu4PBhcnDegAOXnKa9UbNQ9Hq5r2RuXMeGz1A3TWbhIpYr6PQtISemDDrqm3y
WdqjKyOm2/zVS2w5rUt4WKIeGCQvr2e8j4thhJmcWFuxr6lqFOLgNL8Gf3P2HovaK8vATyrCIq/A
IPBC2fjDO483ATs4mETgmQN9PltV0bqNnZ1JnCZ4L9ccW1Q4mlKnRWPNG273X3Ad7n/+oP54SAjy
AUss7m7Qopw7oqQzGJB5Vduh4K3X70BKQvtmFciup8AI5LzWcpQ52w5UnkuV4Q8rDaanmL2gdcUO
gkHa2erdcqTcTROzw5bDY2LFlqT7LMED8HffxeU4WEjRD2DQjgyMtw9s6yXIUBCIoYGzyTDRCVbi
waAV5n4avfLzzy/nDy8HjgXFCxiJi5jXPzdXgU9H5XbwZw+5mSSRZzbuk5TmqdPSZFWXHbbBv328
pdIEBxj9og6o9u25EbeUCLXENQSgVGodFU7if0vTrEf4doFH+NY3K/ge/PygP7THCwcXo31Mn8GQ
/QHpQFC1NBAOhYPqDN7oOm/DueFlKGXWhRPoOoGNrKErwsxLCTHLI/GmzMWRoURZ9Gh44OAc/PZ0
ayQMd23GnbBNhXbfMxDVNhzWGQFhzcUwyu+l2vnRcC9hZ4rSCs/n2cVtSVfoyIOH7MSHLyttVWrt
BQLKB4qqg1/rHkSONCGMoD0XBDbXdsq1K6O2vRuEyZTfiChhfYAjlmYIjcy8kDyrLo1zLlH2+ogO
O+h5asCmIknHbcchmqJE6aBLuomqOdU1GPEFuH/82anz6dPP7+KPyDMGHroDug9ws4VadtajWqmN
gg0ZaWHDMn0PqQAZqD/aZY2vKbmkw+h19gqtXbPrbAmvTHeyJafamLkKuSSmW25+/o1+RJeWb7RI
4YFmoVU9H6rrrZVKwJM1bMOsbFjhpubtOjPZrK3gwkgw8Jhn9CRVC2YCRT588Wqh34E9JEN8XjBz
3WkDiax2SXVw4CvqwJS7DudRt/R1BhlCHmQt56dK6AU8001n+gS8226oglt9vqoRcnI3ERcuWEVu
IR0DAc0qzubBzxAzYBsQ90Co/+Xn5/zjEw3jDlioQ78KSxYg0W+f6KkQUFxNVRNC/ecEU02KjSwV
+A7zcGnS9ePaBAUSxjlohTDK/0GzKiR0IQyOJCHxZPcp7S0HAi7HQDAPvP2ojmbwwjrx7hOGKRd6
hKVUgCHL25NDJh0rFxZsSBQfVtjhwZEtZL5CYQRNZ1/JUBOeTlM+26sZBI5NNSVJkLp19hvh67/f
ZM2337Pnv9TNJDP4vZ/98V9XzWt1q+Trqzq8NP+zfPTff/XtB/91yL7Iuq2/qfO/9eZD+P2/Hz98
US9v/rCqVKam6+5VTjevCJxW3w/AXuvlb/5ff/iP1++/5W5qXv/5y5e6q9Ty21hWV7/8/qP46z9/
wZPzlwdu+f2///D4UuJzj6+twu759aUqXqqvP3zw9aVV//zFtH8FxwfyQtBY8P59n4EO+CB+Yv3q
LTN3SJxBA1o0PL/8o6qlSvEj8uvSmaCIhPQRLOAl96yFycDyI+NXBIlCw4v8jAVBRXX/xwU4/ba+
/nZvcEF+//M/qq481VDzt//8BaO4N6s+rPaWWYYPNNRalGkwb3v7GDl5bzZp5vWB4efbPrEelOl0
pwY5wWHX5GzjCJjN9INrULsu5p03jydSYLRSlbobjGheMcjtWYd5qrPvdGlFugYGHHy75lPtWONm
zLhIqTUSK8IYFUNmfdr1eoc1o3QUbREkhbV/zFakFcYCsNSrrkqKwEd+IEVk/U5OAN9NImp7baZK
Ow6z+6B1vrfS+kxbA0bh35KpNq4A7lWPWIaMU92Z2jWZHXnqYOC5dZ2h3Ns9LP8oICrgkn4v00fw
5NpntwnT/ohcEESktl53SMCZdx0YE/j9qzDxgbRzb5iuaWFmzF9N0mnUQVI9NYeppJZ8JtkT6bJb
J3X3qS1jUpSRPbWxhV3oJTHIwdbGk11XL4kjnqtZfJay2takWxWuvxuSZl+74zobmpPLnJPBqlNZ
aYramPgPiXE3TizUnCZyMOZwT5XHb1PZ3FauLOEc4x7JArRlBhWTsWol2+XFeBq8J565oZklgZRF
hA1o77Tjvh9EOFSwsXBq7Vkop4MOurxWLQoYZIjCt4k/q1Hc2Kp8dLx5n+buDnaIn/J6fhwwqYTH
czTV7b3dkxXIUGtwoK8nFAQwRYW4mjEXfl6f2nI1jCYeEi256vt6AomD00H/ZBZ7Jl6RvQJLDb7P
RX0Dll8Nn3m2c2t/Daf7LPAYgTk7BHtu5h1SAzp00zFpwamj+cdGyo1ovSsicERoRWa4222Yx+OZ
I3O2z0P069hD0AVfdcxeCZm8lHn1FXLoUFPXGuFXPM1X07zLhzxgxsYmp67CHEmu5/lTX8VeOj6k
xmxTZcoQveRtqZOXpiab3LyyjAk7nyUj3y+iVgNrQHPVEyTYa6nN65bV93ZyV5uRZRU30kgoxKxR
R3ikaQFPs1OmMeQiWZEkfAWU6AiCxVH13hEhz2tRP8ztY1J1sSXl8+wmYVPaG+y4q5o5B9B0t25p
PWcw5UHIW4SIuatJMwiFLvdGCkeGQiHXC+kHWv7c9sY2afqN3eSBq0/BOOHpNBzY6nsRtA8H0GHY
0RuNLaakzzZ5wRO0m2W7NnqYDpBP3LsxUtwnsakS4FtlP3zLtOJaz4fbqoc3gZdGLBdUH83YrWCl
JgitHHtnedrKa9TeHPwtWBL3WYdeQzXB6B5aE5GtebeWxo3f9Y/Q4q8tzCjNQ2fvMFNtlhYz8qHN
7NJ8J50HT+NbnRVrM29XFgyu3MqMCNKB2pY9+wUssewquZ6K4dZdXr7U8++MHqnQN5Z4he1IaPK1
LKEUt/l6VH1g14IOXuxIsQY4vTdrvnYw4K4RrkjzjayrYICZV50t5NyKStjfQVVGHbO8sjX5BDH0
ZiLJvVtpK1Av9xq8GAJD86/7xt5pznXPBC4DiWqfxWRgmEBGFUCBCbmmLVKF7fR5suxTC9ZoiAFc
NIz6QyL6I+qTRzQaXwyPI1MT5ddcyRoTgtUoDjaikHDOLFItql+32VhsmyJAuNceWmXRjkDsyPjo
wRPMv0ec3cn0ZVBoXUG1FmpImamWOjBuGo3PkzdFozOHDEb9s4xg/BxAErNy8/5h6XqxKiTf0mQG
TD+DDFDnO5/ncbcwoBqW7Jqq+tqgWMeCnpQB6tMNuPRbOfdrJx1uIUQYwsJDpYZGNwtyFO+PXtW0
WPmbZz9J5d5KeXOQqhBB6+o7FKFXpjbvoWP3qTVofDeBonfVJXhbwYxJIyvjX9Ouv0qMYo8pJNzO
2o7vkjK9tmHKSGvDwMPhbkp8lDaOqygcqz7l1XyLrMyXru6PGHCmOxSk2kqpSt/YudHvVYNcTQcZ
LkcLO8+NXbbkNEymcST6U4L0mDYpQiC94SI7ZNk9BqpZ2LSswLMrjMjL3HXrH1CUvhSFRL5ZU85b
YoBoytpN4k7X8O5sIj7V9xrEK3nRRPDqULsq0nLPvuJVHivEPVGXgVHZysQOSTLs/EL3N/6or/1a
1CvBskes+eCdTLckCZGnlEWwUtoR7j0J6D1qK9EoppT3sDtIQoxqg9zNpxB+UfuyOiErrEDyMXKD
MUbukQ00bhGc9XXo+y9zZ96lst9VfBBBwvKNV+lXltamFLqEp8ZpkpdGul2QahlVGd6OcQsaKF5z
2jLwF9HGz0HaNVCm+z2nqsILMnTyUXamCHSQVehgOCtd54+6M6pYMzmLPWM88PkFoPDTMOFvETpK
HpWlR70SI6CKa18XRmvZ+zTT5sivxBDmzJzWk5oZNeziWDUTCg/BqIMEccBATzpcSbRJSGDcYAIq
noM4YrKEOqPsaDdae+jE9nmR3Blz8pwPybXfpMe+8p8Ga3gZfHJCXsHatNTXdIwFuWE1VCYporAV
NqU70PmqCPCdBju5Xt8OqeZRUutZNCAwnaaNU+41Dgk5B24aYjJtYvkubk04p2DLF1nQF+1R9rOI
rNYW62S5YgXIVgjAKZJ1XRjdQaUe3ulJPVQCvi49jMoxC0xNCtYh20OvfMgc7N+9x5onG44soWaJ
/tXSlLv2QPYOx046YdFgBJ/7mdq6Kv0Ky7gE5dS8h5NMEsD0L6fcKPu4SmwEqcKf5ojhuR5lFgyT
0XrkVG+VRyfeUNbJDSlhq9cZuMqei2pp9nvqeDA+8602GpAVXoAIHujdUzN+Epm1R7+mBSVo9qY7
lIHJ9C3KC3vJZ7kD2eSqLWQ8YhkxdXClWkXrEWw58DaOLP/s175D25R1K2JPR28Qt2LycjpodUH1
XLvOqwT2qk15p+fVdjJ46KUJUhuhcVo3ZnUrxnQ/V9zAwqbAW+Cy2Tp25+0qxSV6UM10j43Xjgfl
jcUJ0ZZYPUXumAFXvrWujam6LrMlX9rcNrp97bHJi4e0eVKaxtZmtml1rt3Mnunfo0ueZmr6Ddex
pw0djDJZshoL3PFBqDISgHaiVJiPyMV2V32rffsvqNJMQ+tNkKZM91brVTzpJUYFCO2lQutiocG1
i1kFHZvpQCT5nLVlSHrytUOhaTVJQLIq+t5o/K2e68NO6k339dPO7P9hzwVUf2l1//uPpuaHruu2
kS+qmLS4al+LN+3a7x/9re9CftOvmMWjwQL5FDS4hcL/W98F5PpXcNJgmADCGND9ZX7we9+FnywU
MnwI0Bsw26X/+73vcn41wbjE78Hz7GM4h0bqj6/4f+i7zkRS2sITwD8w03nbbsl0MPvJ6tzYlNvW
rr4kxAlL1BuVYUSarAOrqbf+gFLWvzAUegtQ/HnAs/4OqUp9QVoyxjNMTmDVF5FOF9Sbs4dsai4A
tGfi/j8PcoZF6Az2BMArpzjvbobZCqG3hnLCCRljK+QFQU+PYAGyk+YMsEcicaSiVnIpEfWMF/Ln
0c+gxMIpUadbuRbrfIjqMg/hA4Kx10wNvIduc0I4EzJpsevlcJscy311CVs7w2L+PDJ5ezdNX8uw
qWltrHlW5NUR7CliuzcoY9MODlenQbg7N3dCqWFLRsDKX577d5r3Dx+is4lNbkHsbHuijqdx5V91
x+JKPS6OiA+ABC5lz7/Fo/88tTNqiWakRLVzncRLE9BYPowwhmiSVwxhyV3th2l+KQnno6fnHKbL
pkH3xTCO8eB40TyhWIAPETg91GbZCZ6SFLS4aF/2u666QzhAuEzhLlzJ5Yr9iUb/+yzPKXcOIsMx
pRlUbBVG1OsnNbgRLAo3WatTOye0aXFFrZ3wnBBh6Rfu3wI/vnfQs0mU549ajZgZFedEpw0EK6Y+
RlpvRRAihdaYRMlMKHI4ftsz3sB0f8V6PnpKz/nwva1PnlCeFzdPzW32qjGgz0Hh0ORRHpKSzhef
y4+u5tlakycSIsjcFLEP8KY270qjoiZUicvjM2NFQ1wm9su1wc17BLRfWOCgFPzgep6tPvaQaNOQ
yDpWa8cNsgfjqTrU6SG9zYS3Tk9VTLYDRFzAsvuw/5I425Si8jxAbjLusoR+SfjOgGCIbPt9frS7
oH3gJ1t76fca1SjWSmYexEt9rG+KbmWG+UpEtn0Aah60iCQ91tecx+rgNcYjKGDB+KitevrFo4KE
fAy9dqPMbQsbAlLR7JO66W9a72CsYL++91TgRm3MV9PGjrVdMsXjGvatgZmsp0hu65XS11Y4xdVG
Vuuk/ZIe5BERweVWbeTRv3HwG4umouNdeaOtuytxEi6tsmsr+cwfzT2mqH0kNmxXb9DrGCugXOJr
cY0cTR1Ax2fYNwTVUdsOGINGMqoil++6TXth6vDhM3e2JhtD6bNCm0gM4iJ1lR/C9WDjKgAMTs9P
bg0fycXgsSfUw/9n+nTh3ToTgfz5Rp8tyRoKdZGPOom75fVFSwLaEqimBLOk5xROuHWfBK18zgwD
k6E56lVzKuFdMSVAgC6+4d9NcN97xc9XaLRI7YyIi9izdrpZU730g27ywsHn23ZOZuoVaCmLx2LQ
0fEKc1XbbDsjd1YDcGCD00bbxoBRY4WWqh8QREto2oYk03U6ToMWdaz3Y5GJG56FkoFz3THSbwfP
APQPewmRyRB7YhcKUlxBW7jU4TpwQ2Xsy6FrqT2UMNtGmye9gBfs0Z0yPGzTPWdGPIIku7bBTQj6
bvqEeN8r0KpRZ4PwhCzF02jYh6myF+qxWJulSz0xh8iF5a5bHtO+AlG6DJHWeouQ9A0zWhvtR7nR
3VysJ251VM/sI4gTV341BKr5zLxnQ11IYv5wIznbs7gFTh7YGkmcZBsunhDo8NnT4DKQdSe3wRWc
V8ppbibvgCALivacYh2+sAp9sKafx3h3KYMNCnqcGK46n1MTcBQMRTMTJcCifWTuDpY08Go0L63p
b+H7fz/m57JHC/P8DGnECUTCEU7NThza4CFfdk1a1zdpv+RI3KRiwvIOR0HXvXCeH9Ue54aeszmS
coSTbwwvk9My/q4ajxaFCR8cL/R5s7PmXW9fV/XNhS36ozM9q5jhoNkDUJR8W8WN72+LVt5rKsVc
oTvxmq1y7dDL4mQb2KkdspvZ9lJe3AcV0PcV5i+i/iUQOG8bh29BedkJWDTqWb9rfQ2VwLRr8Oel
DLpwkssT+s56cc4UqfWh8FSRkbiedCC++taz7yzu4LVu72GfgMooo42aKUmLS6XPsiC+d8izFXqc
W1lhbmrEfaJ2GprnZLjxkCNRAi5XwN4yrIYJQgcSlLY2vgrUkpcWaQz7Pzj42SpttZNjFhlKvrEH
MO9vkqJZe9gceK2AXY9IeDZr/QH6eE7zXO0rAMVgml6VkhpCHhHOsJuLIcbw6BPCGfcmopzSPDKB
LAqTB5raEGfttevc3MJHoK5304ylKMrlGqOc1FgjEwhQVw9fr82EloQs6YsaVln4/mLRSnFnMSkV
YxdU4Otg4w7SGZjyjTnvhuazVZwaFIlp1PeR9OMKwWn6ZnQ3s9xgnKOPq3qDVVHLIgcFnZbSKUGq
45NJjkO5S6wn27rpyJ0/PjbWN2U9lNWt0Ue5GfXut15t3Dbu21iHqZIRlflGLyNjXL50m67lGAH2
1vpNymJmx3YKj8o1JyXlJW2AoVKtIfvem9CI9HwMAGBvuGle5bK740QuODhOaz4aDKhvI+LONzcO
bA0YGQMz69d558c9wzxMHBH9jemKeetIFXVTrOvz0YIJq3Pf11WUTdOmYNhD8bqrxtpBgbJO/SwC
3eGrwYB9IsvGL2BW15reN60ybqbWu7fU0ahlbBbOHTgzh8osvyg/3bnZeAMPJ0BWaTy1ziotJMyl
LJrC2M/wtZUxtV8GDV4hqHKg3QsbXkHt4ivqZel1BqwbxgxYc6z7suCQy1ZBxnExtLYCgOTpez3N
77hwYzip28VrmglqtTU8QJ7b5FvGNrJDrkcI6lsJusJwSDtvxW0kvdf2jHysgdbIGhIMTd3oB+OM
mLrc2w4miZnWrEoyn6ZFUNr2tG+GjrIpsp2tyIqd13jXRiohBRtXArE3vshWTRrMDNtNSjZ9W98W
Y3XFQbjjBkJ8DT1O/BrAf5RgGIBLc4We8k7lj2aOWcgMcV3odh5KJX6TQ7bQVDX0ZgCT5yZ2rS4u
mhYOSfpq4jyjljsep8x7tch42zUHYQ0BArYkrXPE60Jlc+inDdGz7cCsm3y0Dt3k3A7M/YypLkV4
V5jrZJMWxXqy7b2iuTMtfhuoG+3rXh/2BHheNTvxoHcRvJ4jOI9vtKSOQdYKEtfbOOmpREQKLJZ2
MCnc8S5fpeST1iR4f8frFEAbBGM0gfqbWnn2YvntmqVABNqOmvoTVlaau25QZScDmPiFhfWjheas
EDMmX1oYuQKkm+K5HTceZMEwLV5lEDzbS7v5reQYhSQoqZwZtkv058f9ToB9b3U9K0Vgtz1bbotI
dM8sgcYnB6bwgpf9uub60exsPM/IYQKG2jXHFvGndXmbDEnIUPDpDqBTPFquF7hMhE3hBHqjB7qC
i02lVn0JL6pkAx97ypDoATMbTGX4MiUAteiurT7pOqqdr9mA4KzEBpHTwh6Z473UIuj6AbJXgJnb
VUcmOvjXrD811Q2CN6gPBaF7B+lk8PNLcMYv/XeJcm6XMKf9nPc9y2MzrTCy3sHRqiB3lf4JOwy1
0XV6Y7fybI32bMTQ8gQzpsBHzao7SHYHAWSM9SoYQZypnAabXxZCa75H5XYshbO6TnN2YfP9TnB7
517pSwHwl40eCGE6W3Yu43Iy4xSbsLuIqdgQVfJJWTe6f5SgisG9EOGO15IYe68q47xSe5JA4DO4
GMFVuI+njBz6dDfgISO7Qhdb0eAyp5jV5QhTsKgsnkyFx+1zJ5pAFEnU6ozmsLocuRO0vghYXoUO
0hxTvOJtn4azrdMa7mzLKNKGj6DNAf1bVNR3JVtliFpFGj3VzS9F+W1pAWxHDzKVrtoxD3JM5Y0p
p4jtpZ7UgwTrVKNetOHZYEMwkH1jg9enYaAFu1EC2zcir3MVF2mMgblFCoosP8BneAoRY21U2b5+
HBu1Bu167SGmF5yOQAx+MPF2XeHXS2IjR6JYsdIJfPWpgoty6d5Z2L2t8TMEL7RDHvrPH6vvEvn3
7tYZeqJhUopBsYG+ee9xI6qrWY8K4pwmVWNQ3dI2j2112/EHNmBGgLkG5ollH7ABrbTTrebOCwrV
3oGWvvaKHWdhm2NKChM+NFlbTKZvbTFCTJIGTMqDmeQr+M1R1+yQpJhEPJdXfl7teYYBUVLT0iFx
aSeUeFC4e1NoToAPgHYOauEWspXoZ8S75QF3bDoX5RZerpucCEjAsa/aCGPERBD5QyujYiG4NJSg
HPn5dfpuFfLedTqvmxNpYGKSyNhG9mJLglw4B2zeO72fqcXUpvDGo8j8a9JZXxstu+v0KHX1A8GN
y1lxNKWIe0dcGxIeHWrNJ+1qdjDLkfl9m1qPpGxjh6lVpwiGWMiS9fMAY3o00T1DT/LJaeV+YOPO
0+oNuGvgDL50fhX42EtnlofjpEUe11cpnsap0q60Qlw1gxOzZghTgXTvrtsY07NVA+2bJe1BzHHU
eGjcLp4ymNKpBGNGbaXjvwID7l46kZ52IX8QA185S8dc3yaYgfUSY8UBFpywXNTzKLe9cJQeOv9L
i8eZSOzPVe4M86oZWeyyOLwwBfS4vkSd3l53ADChx91N6goxYvBb8KIGPGLR+vfwcqeoucB/VKdF
HH8ZVvyug3vvjltv17EZpB0LEIAWe9xvsXiZO326akGOApw5FcC/us9mUewLd7hD+R2bmKTHiL7a
2bWB9VejvlDXIOHoJJiRih5M0+NU3M8KueAOYIWh/Fx2cwxYf0t8GiQFalBP3cx1zbfIAqCIzhjs
WOUXLJI+aubP7T/dBq4ZaiicGHpGYGPpE3JZvcYJlRFYSFnhDmaDDLQGc1ePO8fUQiikxYWX58OD
L+XEX7aEfBawhJE9xjQAhCckZYnK29WN/1Ja3S4VoMBM/c6c2Gq5jT6H5A23VbPsS8f/oB/Uz8qW
ojIcjUgQwHnpXskm2ZnCDpMuPyUcGH8NtHLBrgb7NNf84ecLxgcIhn5Wschcg04EOQixgbYWRrYh
YiSWvn5BTgqUJkMKrYT9n91dMKTfXmA905UHNaEZQ2V+72Btxjh83dhfServbO+uzJqwtl2oCuRJ
s6edm847G33Qz0/1/c4eZPe3B+9FBZejgtixMwCSK2G10x2hVg45TrOF7RARF7H35d378Z1E7tLb
QyH8B5GbCn2imK4M5Bxwr7zXcY7LldU6LZLfWuEFo8GxVbZQ7WcO9gGUpty89Ci9D8rDVvztN6hA
fVWmOXtgxqOnJBZMb8zAyIGV43oKXGMEXkSk8KC6r9Y5vtbPr/EHCDA5V6AURW/IwcIcvgXjK3ef
lndXJA8tcVHgzDsDl96ptHBs8pOoL17vj27t2RroZzBggZrRj8cO2jfggG314E0ABjjwN812wZTa
gFkIc5KQd2xbedb1yJ5gE/MMGtSJAY82pQUjnEvDrfffKohW3l59GOyAGNeht24K8gKHBoQi2LsM
fnV5MqHo13dSm3aI073U77y/cMAc8u3xhFliitw3fjwQ/tnD6BF6kq0Yvq9XnpmuYNgc1vVjhmb4
P7zPZ0tVazNmax6ecBtvTmbpIbGb0ByeEmRFpaQF+wpgcfMk3EjX2H+0VkFB8vYsEX5lj4Pma6jY
+x2b7R3HtKzDG7wsi17l7nQMKw3suhfO8YOreq6d6GwCOlhuaTED9LcsGIi2DsfZxO497QhEZIll
4v01kOLyu2nZ32J63NUl/j0nzL+heXxIBvl/SPEgSwrkTwgekBi8viF2fP/Ab7QOi/xqunBygtcC
fGB0mB/8QesA0R6Bb/B3Q4HiIKlsgeD/oNO7v5pgfSArxEIzpzuLGOkPOj1+Hxz9wIBH9iekuaCJ
/C1ax3fL/j8XevDpYd+GrwBNMaxScbizjQ0CTTlyhUStzNRKFsywWaEKiK75WhXT0FMAPLAMbDJQ
sF+MskKLZbW8W5se4/W6sBFzC+8OBa4yjB1qWLEorxxXZT12KsjhW1bCqxtfYIfgD9RpLkD3L96I
ucN6lPkwg+vVKU/b+p2WKQh+7T5DULeeJPeQC+c+4kokkGaqZg+0aujXUzdFtiEIfWXog/8IpGoy
EC/xxSkr4mGigPgsv1wbyldVdTRK4E230CeNFnr3SY2wP1SOU7iUKWiBvpkl7LlBrxc+RqSdqcZN
WbhdezMmAlG2oMHZIKBISUYkbKt8tL+ZRgcmXEBUN+aHzkfcwclDtPhnDhcGQ1B7gi/bCNIfbI0e
RFF2VexUo8CsTrlgcxgcFPsAZEUJ4ELrvDnxQDqf+DNj43RXcKe9Eui6rS4xAjKMGIJURvql1ZwH
RMsdFQNwx0Z7Twqw2zFW46P52gFWFAVyCgJAiIxWnahpJQydTsoHIZbXB42Uw/2ctgiX8dDhwFnV
XNk18Ixy4Ri682OCTEz4IjXi0ObWtudsx5R6GYfj1LB1VaW7vARZTICHqXsY+GYNT6m0UvfGUfYe
FmmBQ7y9VUyrWVkbt87XogXLbc6bh2kWhwZXmBy0shbbQbZXqC2QnTvBP526Q3o9sIqvWQHoltaq
245je5wTYq9bFwaGCXahlQVo92m26vHopLZ17HpjD1jJByLUg926SXP7dsCXpEbHHmA+YG5kquXX
CMk2KRTCBM54yQZqXhmVUCesRkR9BLCKuVeabIKeuxz+7mkS9Q3wJqGSbcGhdOuROIkMnMLxN1li
6nuXVbcwBw+JLB+aXLHQhykRBUxtZ4HTIUseXJ0mve8lqbeOAxKuMQl01JADYlV/dVyPheCfuxBg
wOwryAf0mWDXsNkFLfF/qfuyJjl1bOtfpBsIEILXnCprgho9vRB22QbEIAkQ06+/K90dfcs6TufX
vH0PfSLa51ilEtrS1t5rIC7MK29kOMdZEwi2lzC9epFZRLK9cmAYtKMjahIRNgIQqnhGshZkQrwv
OUfuM0CQrQBaB65/pwLyIuPBcxRkcAF2EREARbk8smB+GrQ8clUA4bT0zRVcrV5pNULoBdyNOq3H
hxbSnbja4e0LuRLshQLlPcI8PMRLhbacrmdzXyH5xR/ON3llltu0gU9rZ/AP3gHluZFBAFYr5Nuu
HU1jr0mbTTQDAr6Fy+Q3CmyV2+jiWzuVvtpGufjOoVeotr2/fO065t31owLRBgYZN0VUFrc8UP59
ALl1VF2nI5yYdAV+pO6A0V/cfDtD3XezqLE9dOBPbqGOfS8g1bAJBEnvOwN5brfGFY7fKnoAGxY2
XJGggTz43fS1pNX30aPNQfU1RZPArZqjL8l8hxSEXomqmQpYzuNva6Apd+PokP0IRKZ7wzO3z66W
IC+2pMazaWz6a+H2474xLnxEIcqJZHhs9NUM2zMEG8RWcRKErg53SzR7w8nHajB3o4eCf1Jr8pMS
k3S5+hmkgduhoUEC72GW/Us3DUhD8uml5EptqVk2ed+/OloCEoaz9s5h6U3W+p9gMVSRb7WnIXAR
AGofymtBwVeHCV0N44a08d66CKbNztiE8UTa6B7Sk3EhcRRCk6MaNqkkD36Q37SFiosGnpg4z1EU
rPwETSz8RyEIxGyGnaszANRPHHzNLDC4CTz6sxF4cgFfX268Qf9oxzr92eb8S4UWiDcAshuduEiL
o8LDPKUf02G+p6VDriGYvry6DaibThrpazF4sQQdvNzm0pceOjR1+VWmpEmyZoSUK6uBFfCh39aI
B4+A91RmrYvWQNgfBk7QFTMUO8vIcNuXqJGogmV41KPoqBhaL+V4S8Vy3/mDt0c84V8Fk/ORasCi
UcjPySMFJu0WyrgVjpoMv7mQz8B77MLFwf/pjiVj5TYiZgf3B1QgO+fK8xWLS1yW1yrtu10Q5OF4
VBpHBvyqf07gxOLMYTtU7etNJrt6C+XG59TLP7N0/MSZ5Hdz9KFv9FGGALMPGiTiqrtb0LqbxYL+
VmA+obYP9Elkrpv2ji3XUwTOBSpNJWQ+cXLA1MEDQXWR+kPWOv0tlMbDLbyBYW4FWu7UldPWFG84
6cxG5Bm7n6Db8ORNfvbdG35Uqtp7iGq8KrqufChwOMxl9Rj10Dg4mSil5R0HMH7nKJ0Ui99tYNLu
fGGdfpqj5q7Kvacg/Kp6NoAcLHZT1x7bJU207u4dabojmWugvaWuDj7N5bcoM4niDJB1el/39GYW
1WPpXkPT4DCBbqvTG5r128lrkAfIXe6M96Qwd9lM0cOk5HWeWRwoksCnskb3CJVuN/uBw3fMrnka
NFuX5UlR+PB/iFBVJT8VfTSo9fGuOiA5+DhEC9mIAPU0L432kSojULXKK78uqgKo6fJN4ZyU6sX1
voWo1w85it3iu1FyA8/RBLkB2qLj1gHarPC2k4/EosleCh83X0hxFPVQgci2XUe3JC+OQR+35BnP
mI/aXBeuOALrgiMZvZHlRxiQbQvuRACjbjPpQyXGY92YODh1KL8sXbE1OFF4gLsdSDAOqhX37xGy
D8gntxUaYUUbHvWpmWtAx25wGBdQjwKlIyuGG4Bkjz3VVwF/q1qWhIX3kNdyX+J9XoOFDu9u5Bef
GbmrPR+cIO1QpARmtwzRPTTrcSp+LCu+AxgVDIq9639vHRfnlFs8GDCAeZHdTFKJbbsEexSLtox0
+5Dou6hS0ybNwODApR3Jx6UDCDj3wTpxD7mL/GOKEhWi31rWRxM86C4XDOFASzB73ftGopWESjz2
iuOqRxGVyEWQI+M1z9DyC0TYoiiJVq+T1td4rzAgdaYB75aq21GF3VLNb0pmgA6ZqtzxFD1mEFnG
Ke83gaZpj48NQHKQLd3joomLVt8ICiNhxTGbkZeG5jBqCORL0SP2m/5TN/so6SjJT7ZHSwNeVVq0
jxDKfKrbhOdCHof6JNyml8QNu1vIS0PYZN96KJ27XIK4X9YcR6Qsn5hXqw+TFw3HIMMXKDketVuh
6530f/K5fIii6TrDX9nAQAI1nPo5QyayRePSHIcGvKd8poe6bG9bCOdtRjXfhU4Oub/KAbxKbRB/
11V1JXvh9Vt/VHv8D8IKzSe/GfObEVL4IPWlYPG0AdIe4Uz+NnTzr7kbXHMuPsosR3o4es+oS+7z
IrryYBE6o3nvs+rFxU9uWtjhkcC5Em74wUdTK5p76Da5sd8/ave0471qp4x3KBq+xV28q0mxHeV8
RwGFw/fFwmxKKa5zDvKTM2xrFR6LQsL8CDX3FMnxXKBZBtnNoJiOVQCOS+X04B+a/Vg3O8jVHxRx
Pnl4pZYT3aWzeq59GQtgx0Bh9F47p/14+ltBW31wpvK5EORLxMp7PvRP8Jf92ZPhdYxQ1G2REmyi
dNj2uvQ3PTKpZBmbZzWnB10JWAfre6eiN8Srb3hBcdejpQVR+Wfqd6+TA9sP+a0DSyrjPpZD1LdO
FWAHBF9oN32OzPg5bPl9Zpz9SbdvU0zRgUD9pSnU6yTT2AcDzYAOeRAmAsahbdg+6x3vdeRs2QYB
SfdQ+Z7xd1HfYMBuEAjSbFleVtdu4e9RMtw6xACJkKkAsJYM8CixhOg8Zgc8CgoAPOBzGkVf+qFo
byFqpY9omewUMnpY3e4rQOJMr/e9Vz1m6U3UeJ/DdAJYRe37KdvXaY4UKXcwWYi8gSt2EDK8yRrA
D2oFPlM0HZnBc0rkn5cwmEFhnKEOq5yvKFhD2xk4xHzehTgdRQqRNmDh8+5n3vs3kqOxpKOvvCMw
VuQvWTVcBZJumvpEkAqmb6y8TQkK8L5q841L812TR0kgYPZUR/UuBUZFAHGJmgi7IRAPu4WyMMD2
TB0h9YVTyEOmfMx79KA2HvvkjFDlVvPedesDHxW/gSb4gXN47sF0m3Z+vOTNXdri9YBMBafMHg7R
X6oy2Cvc7KMj9i7vdnwYtiGr7uD/eZMviXQgseF/gizEHu3OTJK9WeDiPQ/bQhlg01okfz0abJAO
ahKnNlDE7OWOITNOR2RVmfO4uMGRseHo43Yrs3BDgExwavFFVu09CU6syIQ307Nm+T2oaxuafR2R
T6KnFB2yILgvT7La/fhBDmCu5dBcBrSBlC8Kdm3F1msXuu2yWICqhPIg+Rl40x6aDWiMQ48n7QDc
D+jEKviz4l2Fx4uu3sos8s1dyiF8CSqTxAsHPsEzXkNeKD5yU3IchP6EXNwAL/9W5aDPbrLQTMtT
LqNq2jaNAguYA5tH4TE+Oz94J9w3oM6zpzZvoNOY0iL4mqu2/hI5XQ0AcNXXP9u0wbGuhcD1UnvR
/OzPFfc2YFnM+j4HkPTa66HWsCPZ3MAHM2IaAicO+Gsn8h1NBrzhyAa2xl2A7qMHagmyrPargzci
srwcEuBb+Az7J7dDuO9ASGUA8J7OWTbizqrzL1UII70DlHydG4/NAzAIxgARFlVuCeqTABsannem
zw5ojfK9I9MJhPAWHfuSwV0Ixgg0DoJJfvSWGcRfN3e+eBqerVtTO3jzgzoHxNJE5rndg4a7z1sk
yTsv9/sC02cwqi1MJUv8FwQkXVW36R6Sx426bbC4yK4GkHh2BDKcr1m3cBzdzGQxK4aw2RmPIgUc
2dx+8msTqG3dVmm+cz3TBYdyKLK7JRwniIdpUcSY2PiSwfrqDs7kUHEUeuHPNefYNMXQAD6E8vRL
qSP2Ch+h8SdhFNKKi9NGFR53DRrHEHWtIQbcnV4WIPviemUVE81B+xUSOFf6CzJ3MMyWndb81FQe
WA0cBw4MWJgMeG7iodwGT8C/sZdQLCgQo6Qpqg1VbCR3oovqattDDjg4dEEztgi6pS733tJMJ/xK
wYAbgmFf4vuqQvQbw5NQVxPKTEqaW2SWIZp5lKMUXk64LLd+OFenc3xk/QbqAeKZ9nDXQ0oQsQUZ
v1yWDZSqsq9FWZMPtK3m7KriZeE8jyNDm7pOfefzOAGUtO1c0c67kSxvsmBAOAyQxmQbGGE1cI4Z
Z/rvfv9/VQc9W+T8rRT6/xvjzUc18nw1dJsXzdf32iKn//zfFDcoiECiMXBdOFDCL+KkRf4vihv3
/gcyNB44wD6E8tDz+b9aKMO/wielDjSXwEKDlvh/aqGU/Q/qlSFU0mANxNGVd/+bWugfO14oqVoN
cThL17CYjbIHpxnHAxSy+FGO/SXo6LnRrf4OKrlpO/Uke0ijGVZpflYcIKdUHd4t8cO/yrXvqTLn
Rre6NeUAU610oCFQkyfEj4FQgEF55LhudKs3k3G3DBiuggRwzWjTk+Jem5ZfwMWcm7rVhslr0ynu
TCxhABnAZfgVREZ+ocdzbmyr3RKKNigAgPaTOs+vJk+i+kx3a9bkH33gBcjLEs1OPyGO88Ig64oX
wNRdGPzPYHX+j0YvaN2R4APxk1nJ8mNeRuYGD/0G1+zEDxK6O/tKSu+AMrx7LPQsYF4eiAu6g39e
tH90ftsyCyjaq34COaRiC73a4zK4b+tWzerp1ulJ7BqSOgnaYGDkRQCrOig7rxvcCmCQtYkK2Ogl
vdOUcFTIkgb+0CsHP63WO2AFJ+4MKZLKTdgcvCm9wN/S+7Fu3lbw9rQFzQHykcmS4UsubLyHJa67
6mT4R19VGgxapLmb9EKdCOfEObqhyFcFLxwzfl8VJzCg1vQCrJjRPdIxe8xRgFu3Klbsqlm28HYK
6wfgpdrdhJTv4E4mutAZPbPJ7cYoA6IbPjqkepjHCrVNF36zD2ZmcCJYNXvbuJJ5ehj40OYPAu9n
8OhnvvE69fr3wf+M8oFBkQXOICZtGG+r7AHaMS8u0rxdMdbsapAC4FhKmuEwko7+CPBS3QzAhm+j
sA/wpqun5z4Uw44Bcn8J8nNuJa2QhiakX02k15BDEVdt7odHt1H19d9/03ODWyFthtkpFp7rpK/S
53Q44fUW4G3WDW6FdOZmACH1KkyYxsuTafVtyukFU9FzE7di+oRd0VKFKilc7rwCNb4tpjK98P3P
De7+HnVmKSgj9aQSoG6gM+IvKUAhgddEKzevFdXaG6FhXtcq4aUpbkSN7kow5N7LumW3Ahu0gkCZ
KZVJA1z0xkSQWIK47vzp76Ofdsa/8qOTAN6/YY2wxLTa2N44QZM36ngygt6wk5lXoGbasBvW1vnu
7z/izPLbEpkedJHyFDKxSTCyfernKDR5Kz8ttyLbGyEuorQfJCaIchCD0B7rXLxM1s3cilU5Q4/O
o5ObaO7eB2l1p7Pyy7qhrUhtACZ1F7gnJa7Qv1qEZv7YpkqvO6/56Vu8u37Dsap0qylP8Ei+DsnL
1P93gsD/t2GsSE394qT8Cb4Y6vr+Pi2j4IM7VKBPFYZeiNc/MwqwKa2ADUiI7mULMbiah8umimh3
o7P+WfUnzdSwOGFySNZ8KOS4hUrPTzAfvSs9seV19jrwKmb0JPtMgWcihia4oQUotQAnQFIsn8rH
rOu+OQwl6FTJJyOL6xD1yC1Vfn/d6tqNbqbC/bDqIzNr/8BOoPSK3qHJyPFEYqIKDoVsxX7V6L84
ye++scOHrNUkbZLehYdhXbo94JxNekH5/VzUWsfOKItBaXdxk8KIt2Ec78rBfVw18dOj9f3mHEaY
RGcofiacjKCbTQ/LcpLd/M/b+f/5Yefazo9V09TNvEiIZThgzLmOSlIerXuTAu/9+7zruYHy2YTB
M8Zvg9uR1hduP7zj/3QI235FKRreYY9BEw53+JipqttnDl02+L7uvh+l/go3DGjtEepfoFCfOfZt
wzyvj0ydlYonUN+f73RalTfRAsXcrJ/Ybt2nsI8gnw5MOyJKJMJqo6IKXYdq3ZsrsA4hCt3sEiRC
FMRpJF4mqfUnk7aX3CrObP3AOn4g04MU3cOdGJYg97jyi3LzC1/63LpbqYI3t7VfZXWYtLQqYuYR
tEty4t6moRkuXFr03M+wIrfMlQmbxQuTAX3KzyVKw5DVcyE2Bw/oF1jCy0cOyPuxrk0a7qGcvVyV
8Hfbj7Khx0UoCnJfr3e15MF+AhPzbdV2OCndvg96yNMCJgfNrmTyADD3/fKKBurjurFPcfXuJCwL
4IeYJ5BhRJDDcxpILwr05dYNbkV94/mhl/IOKUbZugdfOuKQD9GF9OvMVmOnb/hu5pCkyaGKM1A8
NzsAMFon+gioXLruoGVWCHoDVcRNCzcxKL7sQTMdTkoIl5hH5+ZuBSG4ni4faBokWVn113XevlYR
1AvXrboVgyIzftlC7SDx0uEpAIwBLX22crtYQQhnSTFWArWJSU3ooikIGOrj36dtWRD/Jz2ynbqG
gfmRzHSQCP9kkBSO2TeogOXPQeq3W2EEOjs0iPonKAZmkEQp+LNc+BsAgfVLU/g9YClT+BFyDvqS
KeyZr2Q7t4SlgUsg1CQTF8AByHPB6uuxgGz5uu/kW6GHLlUU1bKqE82CK1y635bAXNJPOjd1K/Ko
LkN4fAQVcE1cHMYOjVDfqaZ1ce1byVkKKVNCQl4lBeHBfRiCPZ353boL6lTLfx/XVKAdl+Gln9SN
/xzx4CrP6t3ft9i5VTn9+bsjA1LRMGzqMTQS4Tt6koS9ZKx8bmQroCE3BgAIFGYTuF59WwooH9Ny
5Taxwrle6rrr+bycRGq+wcRq2bQ9dK/XrYgVz2XYCqedoYAz+UAXjMKF5mWo/ZX7xLpOO8D1Ks8L
0ySdVArVG6m31UzndXO3jYA4eq0zLYoloYpHxwmeCdAADi91Ik6R8ofXvW1i6+RAC+nUCRP0834s
Td3vx0o2T5r7YGuaEdjBYlnW1Z48K1pHRQd/4jxMZtNAjOqkWz55VbdydCtao1CSqmJ1mTQu8nmS
9i9wTLlwaJ/Z97bfoMlggdZ0KFAYofg1zCjzg5n4sO4osF0F88HAXWNMy4SkUBwFxvoAGUXnwrKc
+8BWyC4dxHqFMmkCjzkBLsJcmXtmRvR+ZT9CCcpTRXhKtPJL2m/n1soKZIcto/HSGb8N2LcjRKuB
Jc1n5fbbVbHsWbEczTpV8MwTSQ9qw075UJPKCN2vG9wKZULDcvQ9UyZzpsA76PN5O/RsurCNznWh
bH1DJwfDw5MERRddmH3BG4jKL7S8qjsnPcCHoL+BLueMlNtrNrKN/B+9pMj6Vv1utsJhm6ZumfpU
JFDa34SmPEI9/AKJ88w3d63ILrV2tDP1ZZKF1c7k/o8p7T6um7UV1jXJdTbSbkn8SpONgWuMMRCG
WTe4dQnnEH30ad2JBF7XKZBZYF2M7oXAO7cmpz9/dwu7+HTuCHsq6I3730mF15vUALCvm7gV1ROf
BoW7bEr4OEB3fcxiMHfCdRF24mi9nzkO/GZypBDofedAykK+ln3uZzauHN4KYHg8dEArBQUyn/xK
RWa7cHm1blms8FVLVeos9IvE4TNYnrXnOcimC7JueJvRxZehgstUhorXBETz0kfPZpIrG1y2jhtt
RZlnizMlqmQf+gBAmgYk7HX7hVoBqnKy4AWfTcnShd3enUe4QwPOsFu17L8UEd5t9Vxhcyyg3SUV
F/73iZfgaVRD+GHd6FaQRiDH+LpzlqTK2x/U1Qm8Si6cW6ch/pD92GJrrt/QwVFDn+RzVzyk7WhA
cSiq15aP3cu62VuRGlWBgWWeBlAxKMUj0VmwzevaX3c62val7SRPlBzeJTleirC0UuE9XpXhhSPs
dMb+aXmsSM0ziJ5zR3fAazf+1wCaiiDGC3U1Z6m50uZkBvL3RTptwz/9ICtug7FggCTKFrQEYLRL
uBN85bUE6jucs6ceQo4ZyIl+duEaPnMy23JEAMGrTEOMLHY1OxQR2ZJi5UPDFhDyRBAsuTPpxDFz
sfFCKOxruOVcWKZzE7eiWJQjTENqGsal1HeSPlMtbv7+Ac6NbN2ygfSBNdB+GC/CQLdmnK4W4PtX
TtsK4KIJowHwYUzb87PtXIKxV81pe7Vu6qdf6d3h48MjiinPIzFh+VZ23RZVyt26oa3YbTzoM4+O
S2LB5dFdyAMwl+suQcf9fdaFSUGIQcUzDuAfAIOTTZSJlQtiRS0JXQ67jgVDG/ArJRAYQ23261bE
ClRHoG0tc4fEOXiM2xykhE0PDuqqjUJtKZDKBU2hLRkBmw4wf1ESCvDvtKrAAHTj7yvOQAODDpsh
MVVwYCykvkqhq7nqc1Jb3GMYoiKTs09iScZXAvJBVmYXGgJ/Dk04q/8+bzcDLwDKISTWodw7PoMQ
TPN5zdeEGeTvQwemowF0L0jcNSW43R86p1q5HlZQAnIesSGcSew49d2wtAcF95l1k7aCcghZOy8p
Isft/UfIPe1C3q/LwaitmUEdU5qhw7SnTN/Dw2tfqeDnumlbUZm5Xj/LCLZ1TAH1XjPzmXV01ekN
h/rfvyOLNMixDcaWPgxjlnF68F3zumreNq6rghxUNXbYfoDUPZk6QM9xgAPTusGtmITnfVYGzoQN
CMFyw5xjAUWadUNbd2WQtm3piiiKpwEEjXnGW8P4w3JYN7oVlCXowdoUIzaKnI4BIzvUtFdO3ArK
rmzBWfadNO55s2+BVAGq50K6e+YoCa2oxA3mdizCrKHODYLwM5nUhUzx3MhWUI7lCI+hdCDxLCQM
u3ALgwJertwl7u/bG6rPOLY7HsW+nl9p60O1bjFq5XJbcakzf4xkLXSynEwdqfFeKQkuAZtO3+yf
eS3c43+fedRnTZ7RpU3KRX4oBIOeKl+egLon+1X70AZndW0PTaUJjMoSPp2bwmUaEm3Ir9aNboUn
UxSZiR8Ac5eD5SgakM9Q5Fk5uBWgrBjpAtqLSkRoPLhHttUGzn7rLk1ux2d4AsB5C2bOTLXPoza8
hr33pQbLaZQ/fFZuhWjluN641ABRUjGZLwxMKBgJw1fXLUu2qSR3nAub88z+sUFaYM9OqHVq4Aa9
EoaHJ+L1Hg5Y0UsQBIixv3/lcz/Eit10qJbZGWaVdF1YPvgL57dhIb41xXJJi+q0X/60XnYAq5Kg
bcQAtfFBf4eYSwDxhswXsVALfdJtBfmxiIWHqXEg5/L33+rMiWRjn6AJDSmDlpzuRO8FrbwC4qnt
27qxrbAuuNAjNMqbxIXp9NHooDz0pe+tu81t8BMXjHjLkuLVkU3Rrd8u11rM69pskDD4/URSKC7h
qZ2dkPx5fq/81HlaTmoOqxbGxj+5QZaSNFoGFDvEiz+Mn0fD6gvb9MwHtSFQGbDlteeKDpA/6MSJ
7GEI4Dewbt5WQENzREBQCTo6zNHwCinVwRHLKhwnDaxLt2/d0dei7hInM2+p4z7Qqlo5tBW5Bh6N
enCrLulAjr7zXa13QICZ498X5cy5YIOcZAcqIHwRh6QJhybbdDXeHwU0S2AK2qNx9Pcfcu6rWtev
VLSaIUWCqmdIYEvc+Le0M0/rxrbClFLi9u4MuUXYZ9+QlH82gfm+amgbq0Rwo7CxryEAAxmpTWco
7JW9Sw4iZ9aEWTHKtIYU7FDk6LJDsN5vyidQfNZtmV9ayu+qJT3gq8MwpiPQJ+ahhHMm71217lva
YNZJGw5pIjg1t7oHg9jtHlm4shZDbRxUXyymMKqOYpCqFWS44GoPtZ1L2pjnlvz05++WBcmC6Pq2
6aFsHN454XyXivZl3VaxgrSBkuTUeEQmXOJs8WdvAwr2JQ3sc/N2f5+3HlISaB21Sc6iz5nvZVuJ
Ot66Rw6zYtPzGVI06DEAYaUfCtRKRX4pNM9kUDYISuJrllTgBnXG4IdqaLY1afDZ9F1wlHxlvZTa
yCYWTSxI4d6CdhA6H6IPDtz447pr2sY1QZd3BCclFUnQwK4jojCFret/u3uCpZz9gDwvWNOyuUw/
pb6VHItqgP4AnEmTEqTuq4KEsAnI2To4AzL433dN3Xm5GIdcJG7OwX5Er3v7q064asPbyKZayhC6
9X2BBn30AokvKKw56yAk4DT/PnPFWEhD+FYk01JcLSx9WwgkP9bN2wpU0HMqOFyHReI28BRh4ieb
5bpGMwWf+rfzxS0pmmJ8KJIuNfwejr7NZz/3yIWb+swpcLIxfX96RXVRE6hsFFD/IE9QIfjeN8Ow
clWsS5R3RUm8QhaJ1IrgpoO4TFcVl1R6z8zcBjd1HqQucs/Jkyp0PobM/2AqqB6t+p42tMkEPQf7
XGdJOQNePmYF9PfTbOXgVoA6HWJ26E6MWFKk23CC+kggow/rZm7FJ7B7rmgYZu4Uk4SiSj1AlDIo
V07dSnarpc+7AcbucWQG+B1EUDmbynllPcUGM/GayJnUHepuIvrihuZG0/ph3bJYAUog8FFJIVEH
KoIr7bUvvKIr89BfYq7vEoBhCOZBdUUYE8GcvZigRinbRqxccitAfb+AEMssOcpj0UfU4HZqCF7X
LYoVn8p0uU7djMewBJLw5YN6PyQ71q24jVcCZiCCRChJY9mQ7giN0ysyV+vasNTGIym/AXirK4MY
XkXhl0nMwc8Jgrp83cFlY5Kkcqgac+FDbxXmn63xKfw7op+rVv0XL+3ddknzTpCxn7wYPdlXPqvb
RQ3rMvSTQvH7w9xdQPoLxsCNsxY6c3LrCpjerJu1dXuak/c5QGBjTCq/2Q/wDApMXh/WDW5F57KU
qSPDbIz9Mbwl/uki8tZV82xAko5E4w9wlo7Z7ERJu3gOBP9go7QO9UddKzyhKhtKQOP6uFjKEr2Z
YjwZw6w7zF0rQMGicqpFe33swY5sA/39H9HsrNuGNiBJl2kP7LHbx0S6+wnOkxtehiuPRBuQpKEi
OsA4vYddXX9cDHky6aX0/8y1b8ORGGAwakItOVZQot/Qxcs2gCi9rNqI/0AjeZDggixTD+Xf5hDU
0acoh/neurGt4Cy6oZ/AF+ziQPj11g2qA2jcK1MtG40EBWmzwK6pi3vPfy1h8cGHet2h8kv34N15
BW3kVtUy7WIm/Cjb0NDQ67lnbF0CasOQRGEgASvD0/D599pBsTWALNm6y5Na0bkA/TlCvbyLtZdP
WxZWfKuX7nndB7Wik4ZDCWOVUsYTlD62oYHxLtxWVoaQjTTyWbcg/oWMU2j3zqbaQZP+atXEbaSR
CPO+ZbSQwEq40I/8CgH2dQe5Y6W2UFisWd9j5C6YskOdTWqXcW/l4MHvtxuUqHzdi6mJ4exZ39Ul
zCm2pqzyer9uWawANZGBnefiNrEbzCnctVwYjF6B7r2sA+7Al+b3X0BDRTCCD2YP69Hqhi2wdcyj
cd3qODb+YHYIfI5cqmJnSdl2EeUjyaLvf1+Z0wr8swnj2MoyZBRzi6czxmZeeJPCCebtlILJjTfK
lRepYyUYS9g5s6e9Ju67/HYwXdyEzgU+8pkr4x8mUKTtBhawJq6gCF5sKOCrMLZjRK47CGxAljtl
XkWYruNBoVkLdcip+Umhjfb099U/N33rEKOLScEQGmUM6Uj5AU6YwWYgtbsuQbIdm7wafmI5zeo4
qruXkunvxtcf10zcsTFZi664mpUwsZ6/wKPizff5qjvJsQFZS8dSUpUYuR/plkFvsIHM5rpJW0cY
+ojGb8fCxIPT6k0DCzORteseFo4NyBIBz0a3Sfs4Nax5Q8FoecUr6WXdzK3zK8zA8nfhBxgXIeQJ
Mm9+Dha2CqThRFZ0Bn2YFWHqN7GadbSH7eh0RNPiEtHozzvcsUFICsZSZeGPbUzbQBWbdBjlkhSy
Y5eEaM78ABuJlNZgpnbt0sZhRiDWrrBM+5n43vdVK28LTM0eYNRjNqp4CTIo9StYYdRiHR7OsfWl
pMnnkIuli0Wh792JJEUqVuEandC6UaGRWhux1Mi9BvECD5QrxtpVx4oTWpuRVXJBd7HEMS4I3+Lh
+FIH5Nu65bY2Yy56mK+5hY4HnwBbsnjXU6fXtXOc0LqkF5MtOfEyHZfamx7D1F3gBKCyC6nX6RT5
w036y8r8XTINzekeahxExX3jRHIXySH8Iot8yjd1DzsX1ppqK+qgWplyhNbdAdsDnRa61jGZYCWS
VmhW7UMAY9vd3z/FGTUdmCn9ntO0YggdP+3aWJXc8K8LFO2H+7BPm0/oXYfmtQ70AEuKUWS8uYL+
HQRfoDziqA+jw932xucS1sYFJZ26QZVbNPBeb8286VUpkF1Qb9n2cEbsrsJyIC+pPpmKmtZ5gdVB
NF6PsJavbwvSe+ZqaPIZarTZ5G408bhcdx3YKCkDQflZTa6Kc66ugOn+1E6XXvdnKH2/XKjel2vC
NBy8nCgdN9oswQ2MJZwQ1gAFnj+hhN0fdMTm7lXKuRyvlWlg49CmHVTkRtl5+79/vzMHo93T7bJy
8uASLOMybQ8oWn4DjXTdHW23dDOZh0MH9cp4KTvYB8gDzccLb8Yz+agtzCXCZkzbcNExL1oT7XvI
ZDu7foGhMJ4zJFyHA3JsJJgjJVVd6ek4XPxdRBu+KwPI+61aeRsIBh+E2oRQUI9nR5knWnG9z03W
rfuuNvrLDSjUCMtex//L2ZU0yW0zyz/0GAGC2Hglu2fv1mi17AtDsj9xAbhvIH/9y/FJA09PR+As
BQYNogq1ZGXOVdF/acD9fVMGs/YL7KTjI4VcdwM6tPEcbZAvJti1wOh66ncw9LVHWRWG8KYZ96ZH
ExZaIerByMDvTrrIrn0Jtp1OGw7dZBiviSEijylyPw5DIh1fSASHUADExVDh4aBRzzk0wNsrR37h
yrvIrjmb6iVbsv6c7eDwJyhL3ctSgpWuttmVG/lvde6Nx8kFeEGekBHwxuGxgArAD92M0JrPmju4
eAz97rn9E5Sr2WMAyeqDBUs5RLLr+W4G2/xN2M/FxzqC3PhkOnQ+bQUZiyKj6qHARP2QhPinKwdx
yWM5CJcmhtbR2MFu8kL/GiAQmpYZNBi87p4LQhNyqjWJpIZoV/lxj/oCkgKAl/st7kRbtYyDapWw
SWnN/4p8u+96P6YfXLTXNhNFS70XmxnOjMfHWehHEDH847frl+/we8QSgE+Zj21/plBIesLFi+/m
sZ6u3LkLX9Pl2hJ72KK2CE8+VuuJyOeMB15JP+QaX+9bW9Fm7Rz357gPv8i5EB8CWW1eGT90Gl8v
jmFPCxxvjgpaZJGvbKpJwa7xxe/EHTeSzQUmqDWKaHHT6lRBZQGiZTCi91eX2OIbRu7CzwpupwHK
W8MZUgzhfVDz5VRtpHkYOTcPNYvab4is5itTAxe8lou8ynPwLLV8QGJkgixt51onW9ACxwuosN9z
4dJQ9VKFcrBdd2Zh8IC89HYYdr/0iDvPXFTU0NwgCI5KufBvGjWHj1Z0k5+v4c4FZVB8hMoMPjO4
eoO0LVH5Xlq/WiaULl9fUOjMltC2hdWWSwBF0BWUxzJXP9+/QheM1kVgoUzKSqgDtUjX5T8sh1iX
7erSL3JxgVdrm2cb0ci/xBBYiA6BU7dfINXjtXUXeYWpnqCnem7PJCgfd0y2Y+wT6brf4i8m95ur
3EltZog+ted2L753CKZHs/h5Mxd2lSEmirVdzFn0wfQwtnGK9vrgd89d1FXeZRZSeqY9q4gdQPP9
h27MN78jeblCvx9J0aJrpLA0VGLloTT53+0e+3XUCHPss1+nHmr2HZIXAnpSK/K/xp16xucu7CoC
F36wlnBd7TTqO8qCZ5VB18jvWBzzHIc1i+uINOdllu1xA/7qUJbK83M670dehV3HIaBzRmL8Uxb5
Y9PLK4nXBct3MVc1rxZj7dadY+i63q5zHiVUQfHJ61Rc1FUZrCCvs2jAhBpvRJkH903fXXmJLu3c
sc2t15D5zNfmHHQHA3V3DNhH2ZUn9dLaTmDHWqVGJfBOkKWBctN4X26gyfE7EyeyG4sBtDsxSotV
tCXg4UmH3DMedeFWRbnsIuBw4/Mov0HXbB+z736bdgxTAwG5hM2CayIgMtanEorZnudBXzuUrIM+
cVeW5qwU1oSCmIF+y5Xs8EK04tJDqYlqCslf3JE8RqQiq9n+GuYKQo/Tvn7xOxrHOGMLWWo5SAMg
2mSOgao+WL72fm+ni7lCHT1eoVFuzg0qZgHL7uds/cNr3y7iaij2ZqPQLTtLpR+ijd1ksv/n/aUv
HLuLthogCAhC7a09d8g27yfW9GmFss49gxL2+3/hgoG6kKuqJdD5XDMELOtIjyHU109V1/nRtBAX
ddVuA6lRJ27PA5QsWT0UQI6Y0s/j0pef9NsDGm5BiDpa3p2bnN9qAaE+v7lbzB2+XnkeAp0HuizO
gAGRxDTj50mXft7WRV3N0NZeMDHTnYN+mxPVyw9jGPg9by7iqpyWioUDPCJqON9BTHQqh8EvWnHx
VqOmUvLNdGdl5m/zpj7xofzpdQVduFW0qGhqh/alRTRBiTbuUOnmV07kpfTxRkrnoq0iyCrruqu7
M1Tmu1REkAWWIalulYDquILQMQjqSZD2eX+tjfGvR3nrTzrPKV/2uhylas+mn7bv27hitreos+o4
x7J8rCEKd6uWcEi6YNpNMtSx/hTvBOFrK7s/qkHZT6KZ5hTVhPmDDrP6Vptq+0JqNh3yUn6KoMaV
trrb0zGO9dOEefZE624+DGOnbstugLrJuqqbasv+gqhzcEs2C9FQv0/luOiFZDzcpq0+cyE+mjj+
O8xCryFH4uLLFAQGWUCa7hyRqYYMYjRDHHXwjBX+5ez+zVfEXZkPpcAdm0Ykk2SXe1INflw5xEWY
LTHg0wSs7meR56AShRrVxrU++B2544tM1eQ0k7o5b1t4lButkiyWfnh74iLM2naBHEZpzTmswVQZ
cPUcR+X//DbuBPKyClfMT/L6nIf9d8Hju412fuTKkNp77aBVP9RaKRiNrPK/86D+SVflFyi4CLAN
855xNuNIqpBPN1oeLUoPfrmNiwEr5RRmyyhzME3R9p6S1jyFSzxeMc4Lvo44sbaQwQL5kbY+VzQ0
t9CINHc7wAIdhIkg78yCQ8AanqwL9yPuI64SYdA2kIJFv+M8LHQpjvOMQTleh/BFXjfIxT3Nhawh
fN40cAn0NpKYkQm61g8WSlzk07ZJMWU1UsGlLL8GbB0PfbH7yXYRF/a0ZV1DwYxcnRkZIkhbkSIp
ud90DyGOYe07Wg2EFvrco+ScZJoa0HPLj35n7nh4waJhMjWqEm3Qfy8to0k8NV5VCRG7qCeQHgcR
8NTtuaiWDGn90846e+WyvDyv/3l2sfaLVfzm4UeANSgt8gbguGxjBzLOZYppgj7tB0HvoVQ7PrZ5
4xUO4a85jzx0ZeeNYU4GsPzyc1HfM0F8AnKs7FixRrsb8M2pPm8r5N2jRqwQ1qk/vf91XxZ565Be
8ozfDgmyBM1WSwpEG7Scizg+8Erdktj8Ge7XUAFvy2DgBzhheVPyMpp2hh8wKWKPqyj/aXhTPgcG
g5fBUoRf9jUXj3moJpboheinCCwPkKmeo/6ZZRI76cK13NIwK+zfyxiaa7jhi1tz3lJQJ4QzAcrs
XIb72CdLh9fU5Fn3VDbgHEnrqG7JzcBoedchT7kt5BA9MUgqfofgffQge73dBaspTq2U4gDgV5++
/1lejuatz0Jff5aY5mW99EF93uXGD4YYDBuNXqVXfA/HXUxkF6xieIfnKI5v+EpNusXAYvpt3fEX
YPkUwdSOLXjUlgJzTGtzyEDb5re6C07rByqiuelQdggx5T3t+ZzY0SvvENDlfX3qkPuNJiDrkfqS
VSYC4hHgV42uuKMLn9SFpjVZMW9Ckvoc7WvaGvIro4GXAAg27riIMK5QFKhRFTCjxFVpWJWAte1K
xvRmyQGLOy6CLN0QiLZB7yWH/OZeUOirb5F6tKb2gr/gTzgewjSg3mOt0Od6UuowTPXDspXXrsyl
/Ts2Di4uiA3apcbknlrvFZhDU92HEYy5lz6pCvbvmGtZRgjB26o+94KPX81aPkfB1HzzMigXlqZB
2VQTEBWf0Y0MAX2Lv+UTkCR+izvWuqITbptmxc5fJidk+2RU8Oy1tIsGKyxbBpXVwQlVcJFUpMoS
qcaf7y9+4XF3m8p0b1Y6ho0+m8k2LM07TW5EGFXf2h4kIbMU25OdI3N8/69dsF23E5bVoyzoQvU5
2+Y67cnwZTTS75hcCoKtLSrI0O/6PG8FRONZFKcTnzw9g9sLA2KgEVu1wrIYiT6vMSoKoEu/pv51
4Su4gpKmRg2oGWBaUHo7ZmZ4VGNz10bqWGJWjorCJwQVsQth27oh5iSDBeg8+x7n8VPcTF6IYazt
uE4IO9MVEl0vay//Y6S4y2P+5f1bcyG2clFry4KWNQcSEYW9HqX9IuqaewII0G2j5/iPnCn9+f0/
9JLkvhEtuAC2BtzRECKPzTnOOdRzjIAyCtTam9tpJ+t9s/UW2HzbDonKiAYGaFyuDaL8Wxd440+7
7dCYN02B575GFb1bTnbdyCc5MRAYLXlzM03BnAD+EadlU4IHludBSpuq/CIaWT7Ve+DVIsRHdF08
gXdZBT5iE9LvpdF/6c6LJhJLO67dNjO4MjXaBEzWN7rGLG8zsB/vf7cLbsVF2MUb7dt2x9p7sH2s
oilKurX1kqHAxh3P3oe7LSE0B78i28cs59VBlWK68dq5i7BDybpd0LdDCDnXJNXz9APtX69ajohd
aJ0CS95QD6o6lwUFYlIsUxKV3ZVo5sKZu6i1OawK3ea5RsN3+3sNhyndV+27c8eZAL1Ng3CCP6wm
erNMwc+pXLzYvXEqThjGi6JfhcX3jIliYPBqv48592lBYO2Xw/otC1yWdu1Mv+lzbkl0k2WCp2Bz
LW/9LotrnTENI1nBR2zjEHyGYsFDGy77Fd936Xs69tnZcNtqhgeObXtx18bK3KPEf61bfSF2FI4R
mbgteqQA1bkgrDxyAYblUPD8uOnWq1YsYhdjFkmZ74uc9TnqwXFpzSfMl/j5F5fgrOPNPCq7lOh1
dF/soH9uc3vn9U1dLLyp6pX266DPo5XFcRnbOcUUT+4Xb7lw+LUpW6ga4casdhZJyeIHQzAL4bd1
x5CgHRtDXQTpL2XtI/xmgbvOvQiI8DUdSyKo5tIOek9nXgIlEJMqITPefr+dO4YEib926S0KKQAh
8CdFTZyQNrgGg7sQrrgYuz7UPTIirsHkHCbBwv+YsvFAhvprFVer5y9wSg9bwQyK/kyfd0zFDiUo
83X5p9/hOKaKgRo69V0MO6qar+AtbtLFkGujOxe8jAu04xxY+DifEEb3VZcAl2yTLJu8ytoidtm2
QsMCO85AUtchO0A/9etGmd+puLCvhbWUjgruUezL97G/qVfp51xczNcaouBcg4jwXNn+3qzVF23W
a3OlFwJal2hrsGqcFjpU4J6vh/qx76T8mkdNcWibBsSkpCrABSWikSeyKehPO8+ZXybPnFukosDS
sbI1mNIZoMQjiJ6ho/nL64q6iLCeRaAliyNcUUHlLeod7HZql9nPtlxEWN3HBho1Vp+DgN4tQ9Yk
S+wb2biagmICJoTNBGGTXqIvmrbsQMdluRIhXHhmIyduEvnAORcFkrDexnei2PLnGGjrX6OBU0r9
Dt9x+4qNlsztgl8wmDFpZoMKX2M9z95x+1DBZgMbEA93vPhfnanzCuJFz407Xn9Z0aguh1Gj34v2
pu1uKy28yMFF/B86rlbtYijn+jzkQXekgt6Eknm+4i5EbF32jpY1YoRBvahr0/y5b3a/+CNy7FTO
i1nXHKa08gGsNiBDqH70M6AOXpfFBYe1bCsHViF1p5jUTEcxx21SUZl73hcXIcbFFo416+pzKdhn
Uq4GSXvsxeAsYhcjJvHKln2J2ljehTplNGgSnvfXmsoXbPU/+DCj5n5+ifwoeDPui33a7wJd05Rr
Gtz4nb5jqtFEebWZyZwJK/pkgtQQCa9JYVzavmOpOQXIF51AjRr/YJoE8vXDsde2+VgW3XIFm3uh
LOaixQqSGcDwB5T6yd4d1a7XdG7CGcEaLtAq5fc57700SfCx6evUjW8rtKwjgN3jnMgPW6Hqe1Uy
z+TExY8NYKU1pkYqvpjutq1+iMEe/b6xY8DLroNCrLwCCROfjwsL+W3QZ1+9Fv8PgGxYOdRUkLZl
k2xTQXN1sKH1mdYXsYsgwyjB2tcWviGjtE6JnJpDEM3f/Xb+cqV+y8SbejOxyvbqbJn4u+62Faxd
sZeuGXbuPLOknyZdiwmFFQyS3xmWTQ/MNH6FFRdQNQAezRrIuZ+7MVuTZYp/FtHo+T0dowXQSa1U
kuo8qym+t9A4OGyksH7uxiXtqswg5cABM6bcfurpWh2hXOXZDnUBVXIg+6AI0hKQL+UPhRjq57GI
R8+tu/kUFKu6kaBxto7tP4rax1Zdk0d4uRRvVHb/HcT/7SbOaytIFVW45j3dJ7RaY3TC9xDKbJCW
Hu+aNhRXYu5/6xFv/CkXvFXudieBAMJqM8YkosyzREui7pZxmu/5AJLzKbf/i7p4rFNmApbURI4J
prXHuxryQE+DpOIGUlL0NhsqlYacFM+RmNlhm8n8MQZJEmgpsvAONP7ipp1IdZPNyItSPoKK/EC3
fT3mWRbdrHFnjk28ZCQp+4ndyXnF+PMEFu0j27evRdDUN0NlW3YT2razKdrnWZ/MdgUrYG46+kWX
FOqwdgrq5QCEZ3Ci2Q5OPwgqHAl5mZ0qQfZ3W09VB5x8sUuVqIKb+1J0YQPtpF5k39kc1p+hu4MG
R4j65zdFx+0Z07D0XioEOoTI7hmUr82Vp+pCYuuC24pdtFut8dSCvOFM6X5ohuZKiHbhpXWxbSt4
XkQQDmh/LOV4IzC0B6k5I488WPJ7L2/pAtxoNA5Wl7ijVO2Y+OjJH203XcMPXTqal9/1mwEEklUS
Xwpxt5RxutuoPeq17nyG1ETsQtnqHoQWPVLNcw023OQrYdRrVAUru/mC2sGZsqGgOOotuqvbDVJi
uJ1+2YgLZIPCuGqhgYoKzjI2qQIB5HFVY3v0+6COP8uHpeqirgNMjrZNGs38w4gJc78kzWXv4oGU
FYqsCP2C/E7ETZGi3uIX0SsXyRZSg9pc3WIafhtvomp5AoDHC2QNLm31+iaSBZh1DgDxecs3CHsG
JP8aLzn78v6Z//vO/df9Khe6BnQ1R2sS3e2S5fIxQlz8P7Sho4MFFi/Zt4x80/W4pVNH2tsIzvCm
WUlUpH24ifuqWW2J/4n/5XXBlNu34iaoiFB1Cfh7Wz2xjP4cB71ccRhvP2rKxdKJMIsWhunhcx0E
ECGnaqPgRkXH6dBPL61T2kMAzeu6KVf1UUX1KpBeVGdVZE8tL56VJaHn2k5AFEdmpS+iCOc13zWC
rRrpadtwLytULvdigzoPQQJWYY5mtAkG9hgwRdar16Rc7sWiszPPpSxB5BMR0MXnePlq5hUPKRfa
VhbrOhkJ79TGbZhmjcQratdrudZFS3GSFgm9qNgMPUrkbBs/l5XltxugREcgkUeVDCjmPW3QZjrV
toYEQW3Mc6OGMcEscjakHTfzBzus0ZW7/Pb7qlwo3Mpqle/zS24Wq7/GAvSkedcEKJHa8cobdcFa
XDzcgiZPEBe8BOFEvaUEM7gAMeQNRnIUX3RatJ0fOE654LjchpndeYyCr9ifFvy0pDTRlV/x9juO
UcdX3vN9H3lpDScWkF0rBkhbwpbFilLWWiFy07NXsQmUPa82+H98RpM4noENh2CQOMY9345SB1/f
3/nbxFlCuRxt1S5WC0hmdQ7HcE0Rf4Ino1gW0BBBJweIcTPeDXFvqmSXbEug0zicAg3m0vf//KWD
c8oTFNIH9dyVcCWc/qhyfQvHdSVtuLS0Eys00aYmIZDkGzZ/lBvEDSHe5yWRjFNzLN30PWLVHt+k
GS3I1abpq22vFtP/rUO88eL+Bxq3LtuWBQhz2o0YiDL2mfg8WkyDJZXamz1ZG97+baQeszRbUU4+
lFGVdaneyXQXdju75VMWfMsXDTsZTHagWUQfNsCYgPufVAKhvP7nkFHiVfHArPDrCwrGjFWC0KM8
gw3vRk2tAT9G/ux1QVywh9whHNRtew4WoUgmMdtUEuxexRTlYj0i4Bj2IhIFjnlOzdZ+ZXPgufRr
p/J/HcCvkynD4gwSpP0wTX31hIqTF3WAUC7WQ41rH0iD/LGIm+h5snz6abTUfv7GRe2ttKNDMG/V
WSzzF1U1YOG1hnmGb04Bq84jXiDyBeagTEuLqUbO6bXS8wWLd7F6covZWiF7Ps8r3Y6W0gUkkPkV
R3lpccfFq3DodM8w1cvr+p8NPb8M44x+4ZoL0EPUaWcFssIzC7owESr/MBHy0cuAXOzbvDIAvVqE
tFtV32d4pNCo8DROF/zGaTzslTXlOZNdnsZTmMp+XT1viuO/JWQPbD7H5XnJxx8jrZYkyqPl6HUq
LqIJ8GA+4nMCfMzF51zVz23cf/JbOnrtDbVuaCOYxdKm6dI4atVhjJSnX3HeS4VZfpSrRXCKq7pL
bX3b2XHyO3AXMx11nFZgDA1OCybN0zDIyoR13eZ3x12oVCGJtoiRsHMzhU8cVvSlmpfJ77F3UVLg
eo0yvtgChU59LLpDPHpxKAnlgqT0HuG1LIbizFR/27fr3cbWn143xQVJsbqP8oWuBTjsN3lgYtow
Ya6sX1zrgqTaut9rEmLjekeOwULkOkPJvKjCcCyOO2T7gIKmweeci5U8rawiqaIi8wsLXZhUNWD6
vlqq4DTUZXYLIdjtMAM67HfsjoHmUskJqjXZSefdc9DMj0svPG+5C5Iqdkwrgs8HNqQbvG0GUypB
N3hecscj2nmnAsPFxTkQ9I6HbX7X2bi48zsVJ6JVXY6XvuzKs9x2c6xIqVLebNf4MC+8ni5AKo5q
qMqtWH1cP2zxjyn75bVrd/ICKrtlMYQIJ6Lc3gkxn/ry2rzvpczInbzoFlmHIgwQHuqRfeRgyU40
jfND32r1uC7iV66b5tRnxXIO5nlJ56X366sqdyxjwktXAOVSnG0rdnAi7ssxt0118Ds0x3Y30YR2
G0V+5ji0sdh0oufcz+u4WLUgxFfumQITCim7NAr2BxuR3HPjjuWKJjdrHrD8rIby0LE5ZX465UK5
cLV4XiUKQSGWzkSVVM3+Z1T0Xq1P5cLVSA/uzEBjbT2Ip7jsf7UNKB/8vqVjtvMqCg1u8PxM+7xM
GmKruxVRmV8q4CLSqrUOrGYDVp/WJQljcWyyefPbugtI01qYnM5Nfq6rkSRFFYh0niBT6nUwLiIN
otPQtLQ4mH2ov0FU7Gs8FV7Mh0K5eLS8jWvA/wxCPCDV71jWfC2YNH6OOHKsU4XNsNZkwW2hEVqM
wcMK3Jjfmbx4599aVi0CJNoRhWfVovmQkZ0mq5r9Wj8qcqyT500voJuRn2Ww8bRbIwSRxcCv2P7L
z3+jJuJC0aDIocHfEQenKgizBC3DIemVsYcd9EWeJ++8ryAxiFcd0uA0QaYL0OMcHPGrZ47nItJU
0MZiMiY/twtv0j0qP49h7xdIunA0OofoXxsanwoEMlu13Kkw9jNSF4mmo7yrWrTfTxKUf5ifiue7
Sa7Mr3LkQtHqUi2rLrb4FNjOpPUQykOfbV+9bruLRJNTyXo0OtFlV+MxK+3jIJsrp3Kh8u3SlNVU
g6isW4MTUAXNDRvb9b7Koul+ERP/jkpVdeP1E9z2O4jg6yxfhhgEAvkhsNsGNhZPcKdy6dC2cpVq
R5p3grbY/FBBlu4O42VHr527GDeVx6oOOgTZ2VaT49SDRG9pgujK+f97/d7wBi6sbd5lXpoZpooC
b3UghLQPeqtEuurlh10HuB9C7QncnWWyZvOzZMMH05DssMUv2uxx/qlYhbi1W72kaMsCz9Hun9uI
m7TvObmdTfGHmU3+mZf9XTgNH8YKNDKEA+XJ5VI8hWFdAdmlvvmdleN3Vrvl6KPs2anAD6K2h7Sz
6L/4re3EB4JSqlQYqNNW0v5QZMUzgDTX+K9f3o03voKLo9sr05R23pBJsfpJWXBkNbieV77xpcWV
81g1PdRKSBSfsk4+TUy9oIP9PIOrezk1QRHUoopPZojWMTGWBF3asbH2myFSLpIujtdqKGgYn0Dx
OqXrHP+Fdr+fs3eBdFE4D+EsF3ViOcnFYVrKtUzDJpBXIvgLD61LThYODM3CFT5Z63xIM5Cz3K18
ro7hlO9+zsFF1NHC0nKYRHwaBDmZvgHOVtWeSYKLqNt4uW+LwcQHCGNEnWCAHvQsNu5y5leccIUw
q7gD30Vm49M+iR7Ec6a5aYJGXWnbXrr2jsFKms2GgcvvlM/20xCQ7xvjfht3cXTrvsBH7h0sim6H
ujmSrvB8p5yq/r6DsjPqWhgUYzccvWgMOoTXGrSX2uoujAtghkYvVYUvuszVwZazuhnpPqZ1ZrsH
2hb6gDfS/ECriNDEDCK7X2UXHHsZm9vK4L1coCV85eq+LewhlMthlolQzqKLspPsyPjQKd08xCuK
bUm5k/xYK8N65DL58G1Yh6xOASOPloSvQEMdaCjKB/TryoOOZD8nGDbeHup8n25eWrBlQopS34Ya
HPDv+/63LVm6aBYkyeFcDL06NVPUHDM6RU97Y8UXCCVJr+dFuiCWmoF1X6yROpU5+zun3Y++F156
FkK6vFBZVYPlcqjxdBUtS0k78GSxwivWly6GZbQ78ASjVqe8pV85hjLTmXR/vn/ub5swCBFfv1yg
VJpArankCeAOcSzMfovxn/HgszgEwV4vbsGKFeWzik+EBY/xON+G3HzyWzp6vTRCNoAaJaLNfqdf
m2GCKs0y+M2nq/8AA2tYwm7G+BTN7JPu1vsaxuq3byd+WkREB9ZOcJmZes5q+mOJqZ83djGBoqJj
NIZYeqTbQ5WpX0ElvZaWLiLQTgUHjxRMJ+KNTrmcwFYIWiyfI5EuJLAo+7FdjFKnWKz6kM3ASdte
X/GBl+634+1ZlNW2RRn9ZBXQWUTXOwh2pNcllC5EK4b2Y0SAIj2FezbfZiC3w8gr+/z+sbydt0lX
HJMt1Fq0oBXyTbHcrnVFEiaz/WDWHR6mCuMree3LSfw3MJYu9goslBirZbNCND+jlLBCaq8AS37Y
HYQg+o7EC9CrBZQn3v9ZFz6IC8SyQdzvm+7kqe/IX3FTfRBh6FUBRGvktU9Q4O+hRTDIU4OGY8LF
/GHn+tlv2y9f6bdyFIiygC2F5Mxp4PZzN+Y/IJvrFepIl5RMyGISeUXxLo1t9ucsivIrhG69dC2F
dBFZgrJ4txobV1u2HEA690fPpR92E6j916eyVwvtsgyL635XyVPMACZ7/7xfMqe3biV9vfIasYIW
0M099VXEHqOKVQ9lVS23ESQ/ExP15Y0O5+CmIXl3xd4u2IELPtDZVFi19vJUNhx1zL5Myjr/JW10
kujcHKhZvrz/0y5ZgPMEmDJWyENnedo6zc9dMIapCaQfSk26aK/ohWu6EIs87VIC99y/sKjawO8d
cMFeu+5nQLgqgQqbMYd8NuNxXK7xd144FxfLU7XFMAjZiROAFE/G6ttmyP7xOnKXdYuXxaJBuCtO
kSrjw17Fz+2LerTf4o5r0PPY72wWHJUFeGtkiMVn4G/yKw2ZC609ENG/tgQO0g066RbXJWakTZqC
j38UMY/OsR3/bMN+O7Z6n44wljnp7TI9ItjyYxSTLthnVmS0oBTjJ4wq5YepifQNo4b5vc0uJGde
Wppvu+SncMsiPPqEfdhJG11LKS48oC4llaHFAIlaKU7xUIBiZBPVARzVyFiygdiPO1pFfvGidHH+
GJLdKUf6dRIhGz9xMdrUctNdeaAv2IULWSzzkNRVxcSJF7E6DuBNtMQvGZb/gSxOebgt+8RPSzM8
5F30Tz5fm8W4tG3nNTakxGQwxp9PZNzmI6dbdD/ytTt4GZ1wjQ5Xfgaw/+XI7Zy2rGYHDmVgv8Ud
k1uCSPS6ZjiVddUJKnvBfVTL3XP1lwP7LZTIh6YblhC3RYYtpH21DW9RgP7bb+vOi1wuJYbkqxjO
KIBucktP6Pr5ze5IV1pxjneT6wKObhSaJN0+3wx14elFXUTX0E8YWm93fsrHgBwyk2EGAArSntfF
qVTx3rZbKSzOfC1/yUWsaZdjUsbrzF1AV5thxMSIGnfRNNWYkgkoUZEx7jd9I11Yl0FxFs7R4NyX
7RNB/S6ZGPOMD11g19YsQxvqhp9KEmT309D9s4P32M/Du7iufOfoPAEuf4qnbbzPFtXegP7j2lTm
i8G8ESO6uC5JdTlRTK4jlw7/Iix8sv345/uf9MXS31rasdFqnDDHqnZ6YlrTj40lzX03ZMNdbnXl
59ZdlUmECGtPwDCOvlwXgHFMJpCfF+n7+790NE74zDD1FPI6YKcoBO1PztsbXkXXqMYvLe4EsNGw
q5qsPRYv1ykB9eODaHa/PMvVmAwo6i4BL17uOoFqwYp6O7R+/Uok0oV2AX+VhWDF5qdCgbSoNikQ
qX4bd9FdM+e4MqLlJ0ju/G+oqj815Vcykwvn7YK7siIPo8Fg15FWH3Zb3S7hNS36S0s7z+i0Z0XT
FSU9RablB7v2XdK3gR+OQLqMqiYrVlmxjp6g1/ZnWAaHkbBfXhfcxW5R23DelxDomWOoc0DDoEna
nO0Hv9WdV3RZ6A4EcMtOU9j8EXODWw6Qm1++4MK3uhkDsAvS2xPaATbRVZ4nJWB1fpbvAri4mjow
hizsBAbsLoH87s/d1t/9jsV5Rfde5sMYr+zU1vIXHcgv1fOvXku76K2hbFVcLiI8dQMUSRNwVJpv
DVOLX43xP/gBMrRLTnp6GvOWJ6wljzr+f87OpVtO1GvjX+hlLVFAmVp1bilNTjpJd6cnrnQuiqKi
eP/073P+oxw6lVqLSQYZcCiEDWx++3kmv+XpsmFjmIgR56IQO2hwFl0TnHRV+TFzsYuG9dOqgqLs
opwX+hvDk4vWfivoP2AYhC4pg6l6HhzsGeKxF0ml50nR5cLCZa2LclhpPjEIUsSLRl63TAq/9xDX
wLIbpJI7G2neaH1iO1Qdaz8pg9jlwnoAB01EBzTN+HdZVn+0UMjwm+HOltyFeOgDnB/mAoYAEMQg
383smfl05cmScVxUtO5hTuspuGv75H6RlW/jzqonrSzroSmjvOq6T9HRQumynv7yGhSXBjMRtHaW
CXWUvd10uo3i2SAN7RcKXR5s7zdoOiQ6zONedP9GTVB9KGn13a/nzvX2GHS81/0c5iPZt8dobd73
0+b5auHiYEURsKBcKM33gez3kR3IOVn96k9iFwhj0R4NNWTc88l0H5d4gM3P5OW5JmIXpaqMapFj
mWi+lM14KuE0mR4UaIbfmDtLqDyKtp4MLrW66X9s5YoV1Pup3cauPBhEnlpx1GGQq7rlDzFpp1OU
oMLNr+fOGiptqcqKmiBvj+486TAjrP7Xq2kXbKqgTWPCTgeIhkde8eTPpV29ijhiVx5sHcNh2Hhx
5M0GT9wTKmXZp2neio+/7/mVS5aLNrUTg7/5GgT5vE5Ve47rsUcKs4jIP2U1dDeyLVdk/WOXbwIo
u+juKIM8ahUvTiwy+g8dtDCWPHp9SiCvm26sgzoZLt40hK8AvCg3gjB6kHL/yk1V3f3+5/76rI2X
9dd5n6BtjBxYe+QJzEYfEiI+D3PiJzsau6QVpPeraJbFnpt62IaTHaHBm9KOJrDgKJLOT18sdoEr
s0UitoE88m7vNghGrOLUeh+7XdaqM8VkrMV8a/f1BzTf1Ik11Y2d5uVG84sbvYtadYuUe7zRI48l
MH5Wh/pzNZfh3R60/M089jX3W+ouchVgPEoVxgeyZHz/HCs+nihk4289B7xcsn/1O5xIYo5lUEmt
jlxGcrlDAUv9XQ2J+EpA8T2JeK3w2YNhvOuXg54FhwULiymBH9hRR34nGZfNKsOxshBRDPKDfYsR
itMxUJ65BZciLuk29Xg8CXLIkvFTCx/4SDXjjY7/z9D3F4P3Hx0vQmODYt0j321QQswMAhgb1M2z
qdr7c1En6oEbFAauW9udCnbQVMu6OzW0h0mXkk0qbNHjiT+0VZqMJLqDjC3eUqsFPkys2veH2gRR
ey66sfW6iOKV+XXMWJe2D61utnyL7HxnJd61j2D3O6bDWON160YZ8VKFjta7skrxMr/cxyxZPfv+
shJ/ynMHZGyLYNPbC0WDes5dp1VS+m3XUKd/3bgOgSHbI1nztcHLVKchLglDCa+exy7EB+JWNnZH
HCIUJsRF/djjH7/w4DJ5cj+mSsn+yBe2/zNopcGT8mefHSZ2eauOiWQtaXfkcNX6sjwfTf3Vr+Ho
9WhPKDYZk8MiMHftAC8AgXR0OsPv0nPAw9ft6+DQqOiujpxBdPCSrMac2Djfcq1maOVXq97JV87F
0hlTmCMXbApTONd1d3vY3yIVrrXuBORmGsJ+GNA6HOKLVFRDkC688TqBQU//9cAQ1AHslRZ7Pkwl
/1hbuj8La4nXXIRm9uvWe56wNiTJnndVr+/0jnpUySa/mjno+b5undSa9R0dlnxk9N+QjvW5V9RP
ixQCsK8bL5saGN2woW6iXeqTXXXxAG6xvLFR/Jo+gfCg0zo7orCrpi2noonvt0JH+ixVEGe64fUX
Hofjmy0uQRLIafL8RS6HVSTRaiDoNudbhWAzjKj1DnavjAk0gF7/HiQz1MBsOedgFeanIqL0nqNQ
2O9g63JXEVu1KKAymocjhc2kiuMHijdqz9adbWQ1dAe+IWzedOxRTx+Ax3uBVxAGeD0qNpLhdPTM
5rYpvgXqh4Itnt/Kcqkr1m7xUuBmlnf8uId32phOa/DDJxijpPN1t8lyoNoknCyo2kvcbCYFfKVu
9Ptl5/9vqBSu++PejTVHiZ7NpRnHe2726Q7AR/QYwdz7TbcU4Ze4XG5Vrf86cgrXDVIvFJfiCj8k
OhKa8lYu7zdr63/8hslZw1pOZjumaERNznw8gW9fUthZ+cFKIL5ff4Rd9CXqsNoxh0v497UIco56
aa+OuxxU1DXU9jEbclTL/MnJ9o+SxG+zEi4INTWLXGiHKd9Z2+d1KMz5Jez4LVVX1KjnJCoIWcZc
9qhV40GQyk35yVUIl4Pq6moeNxQ+5Yhl9SU+gJJoYrxMzYVwSafINmQrpxWCcfVRQ5F7RiHENr33
+6LOigUs1x8Svum5aaZ7ErQ6hXmlX+0Zcm6vZ2KMq76wixjyrY7Jo61l+7Br67lGXYgqIrQsRKiG
vOvCDyhCOLXb9uX3o3IlMwPD4Nc931DmhE85DHkUWvFYbPHjsC7YOvpTEfXPhPK7UcafRblWb/RU
1hfWAX7at/bWO8KVXd4Fq/ZqQ8pn3YY8oXo3KGnR7MEOSfi1q6otgytrSdNVR+sXNVS131RwgSuY
U8PcLZEm76i1Wd+P5q7r2Pjx90N6JaK6KnEzxq1JcNTNA1Dc54VMfxntdwcQLnEVrHNNrZ5Mbrs/
NyQ40t52641t51q/nZ047nk4yI71Ocw/zyOdUBlxK+9zremX///pFrpv2w49iwZDsiYf7in+8Rtq
Z02PJk72Wq9oFwU/cJhvUkaYX7GqcEkrE1kiudhMjjA33MdQK72LKCtOfl13zs4N74v/Hc7zOS5o
aso2HVFj6tm4s6gbaKzNmtA+X09NF8Sp3TvPzcvlrMAqTDifRH0+VkGXiWFcsrD3q7MVLmTVhoOt
EsXb3Cr6dCzTp3a7pdR8ZQq6iBXktNu6iI8ur0XyD8rQynRY1R9e39IlrBrRFqBB9j5nSfhxIVtW
c5zB/dp2VmUPqjVQeJfLCRO1TltTlxmEBJRfKHSFs+Q2s0CHQufJNg8npev9tAW757bo4lVV0u9F
F8ouZ7L4QlRxpPNk/da+q5wV1mGlqiTSmCuW3h0RseeGqme/UXdWZ19MDEWPL6M+Bo+4ovw5VtHD
75t++XC/ON27cJWKmKop33WOSgfxd58QfuYH3gksbFJvVGRfmesuYQV9nz0qih6RnJGPMLOA4Kwk
fvc1F7EicRTWmzh0zrYlOZN4LIGIdn6SgsKlrIJWzLSkZZcn3bKf4nZ4c8CU/cZSujLyrkgWnyqx
daQ3OaQc7PuJhes5LpLhogtQ+14f14WtXpzXUVOo+jw8sJwOO9UnMfTVndqCwwtZFC50ZcrlWJOp
xpoSfQ7T5Mf5EDcyLtfmjbOdVn1w4IbctPkWtiqHOWhxV2/RdmNsrrUevj4E1M20mWKzJm8hRtyY
QqaEr3/6jbuzXhMVQUOI9G1eBe3xVK48yYzZijN8n289ily5lbtOjitEQIKFF21OiQk+kHXVKo2a
1V5UnYA3JrW426tQ3IgSVwbLfQm3tbHjAEG5fO/2d0L9aw8//FL871nmp7MYVBlEWW6mzceD/ylJ
/z5qbinIX+m0y48FYxmCTUv63MZW301jdgyhn6K7cAEvomGyi7w0zh19H6dtvbyhtPC8YLmA16SC
ZZBr1OZTX0EBgixNWg7EL5XgMl5wpIBEF6Rgck5/7Alow0UJz+Sxy3g142JsuCqTN3uB9JYMmyc7
L/xGz1+ye7/YqlzGawrjyCoy6HwCApO8YSGv6hOoyRUWCzEvv2tu/DQyhMt8jQDVlt10GiK4wUM8
LR/M4mfehtru13FntUnYRP3a5U3bfEE27W9DIAHkFXdc5qtfAUibHoeQSlZ6OGlR7x8bW6I8soYq
pt9p3lUCa2fdFJTijLbZdTkl+oDHXXFLGenKmnXhL5xEUAazhzqnEZMnKub2ziSjuDE+V4KmS38x
RbhsJ4v9XA7DZV2LDha7PTyt8BpfLycaxuZhbzW9wZlc2eFdeTBu+2A9hqXD2xvtYXqwhsDkUMRI
tfr++w9+bbhelspP0ZOVnGrUqGKLJE2ahPCuCHnpp0sgXCist4WF8zAaX3vGspbOD4Oob+nEXBub
l1/0U8+71cptCgyWAdRc7mQ1fGvZpN40YahvfOxrY+McH1oZw6LG0jbX4XqyBdwH2NZ+9Bt3ZxFP
ct0Vaa3OF1F+r4j5ZMlw40B1ZY667NYMi56j3Nc2H/g6/SGAWf41oNqzTJuGj2mvhg6+oYkfSyxc
nGtpl2LEwzk+A1f0QWyDOsuCVX6hwqW5lqQ7BBLuCBW1/a5C+0ihEu13fnMZrkVstTl2o5Gxrrrz
VkXvRDN1d17f10Wntk6jag6+cbmOw+QshYnvGqit3NjIrsxMl5iaFQxJQjnrnG/12wh3llSO0xe/
njuzfq4YrQCx6LzfxFNvRZWWcHb3/J7OtFfdEcR9YZp8ZcllC9Y37TT73fxdRGre5xpHE1rn3VBB
0mzot5Taye8m4Zo9klCyuYnXOoelT3sC7UNOJT38rqAu+oR03DbNB1X52BV/NrgnHnq60fSVWOCS
T2QqlLEoT8xhUB4gG61M8cTMOL1Zg54+l4RQuHHr5rPX1HFJKAkFpq7YZ5X3ySwf4RtZnpDPLG6s
1ysB3wVoKltqwZtD5fNU9P+s+zTelyHd30zwnbwROq+sK5ej4UW9l2qbVN6pAuU5tj5OeqDs7Dc8
L3/1px1rKnQCZdsSrfP9aem36m4bhPW7YAXOst3tuhnbihI1Hcs7w+fHwh5+Zj/ClS6iYpsKpqMy
r0E8nnQpopTAQ9kvJgTOXbdB5Wy3xHuZr3L+u6lgIRpXH/xG3Mkbx7Oe4xDkH9hu/qmw49s26v72
aZq74G3BSjMlSqPpNXmcdf9XqMlXv6YdsAKm0sViy6HM1Wyhz8MOXOGEH57H/4PnRdtgip6QLNb2
vLb2aaHmL79+O2fJkKwBcmhouqDhp/AQJq0JLNH8Gn+JCj8tngF79SJqVeYEKbu7DUAyJBeUH1bE
/4NEkWXuVShJxoPuWbEtL+bE6yTAXR6q7FAdVm4hyRJl4nfT3sfvyrnw2vS4i0OF81q2k6nKfO6j
5V1SsfVukAnzyrtyl4faSbzSvecleCj6Un2uoBMb0BvnjF9vTdzFoSqF9dNG6LqaFalSSdjwjkPH
uYPcfzg9zHjRPlNJbt1sf/0uy10SCujlktB5JVkzEMVPG+nVuS/F9CPRk7hHsq27381ATgfjlVdI
hurj6ylLCWzrVKxIth9z/4MkZDrjQlF4VR9yF5Ci20LLzc74QdR8sVX5HEPkzGutOY6A/1cVPW8h
HYy9RPyAvH5/ViEPb2yC176Ds45ZZHEU6UiZd/Ajy1thzP1Bp+aN1ngN0pGc0xZl/W/wVuuXYAZ+
+PoziGKW3TRZknUbZnFSw7KzMX5FvdzlpiomF8xe5NboZu4g0flsxvLG2e2lf//NVnEXmyrkFNXg
EGU2L/undq3fHvXudc5BCcrrIamWVZEOJQs5K/Y4Nev+11Rwz8nj7LnBukNarsOey4L9TRSLH60c
/XBG7gJSYbhZJaA+lc2dfdJ70aYhpYHfDuMiUjODFjIv1yJrmvZJW/Z5R/2q14JyCSlbxdG0lBHJ
wEx+o2Y1DyGd/JRCuAtIwU6uHcZjk9kUtD8qCl54RD7N63DGXUCKacztsBixBRjIMiR6+ScOZr+3
YP4fPkqaQY1rJ7O93j/DaOb9Yta//UY8ej3D2TSpYgt4kakDMqFHtHzZR17eCL3/e5P9xdJ08Sg9
cCZKbCQZxHa6fKfxdL9Myfy2rOdgfqNwiXgYUDKfwmC3eIhLTp4R4rqnHdaU8IYc5/VvKqfyOaQw
MUohaMRO0zbJJDVLM31jKIP5GPdR87UWByvTsGrE+7nu4jLtWoE8Timj+YcCH/h3FDCwTWRoNEjH
NbzTZaJPUxLMX6rEHPd4YEBR8Nq276qKkjnd6mmFMSsOwqkhcprTClMm7wU7YJodhidRJh30lHSw
pqyq8Di/jvEF4EX9eUtIBXnOZOH34Xo0WdkS/UAgpvsk1tWgS6v0g+YgG/j6yxlWwRciimAJ3ViV
HrXFU76fsyN34bCdW3D6oywyDhOXfhV9OocIIr+fcr9+XeAu+WXirmrml44b1Lz/GHHZe4It6XcV
t+XbMuynx9//mSvbggt72c2MfGCiyOgQPBSJ/rDiSH/jJ1xr++Ws9tMhWwkN+ZtlTLIiwLsO0fsd
Z4OfaQx3WS/dJuIAMlFkYo4yVfBP0Cf0O6i6fqDFgvyMljbJNE2KNCIfCKW3Su9+nXbgrlNi0sd9
gMUjs6JBCfwU7eVDa2d66uzhZ3DMhROsRLvYuR3ggj4J26WC7XkN/1vPbxq+/qbrATi3ISLJkJR5
okdNT/1Ca7/twRXYChdw0HFzJNnEl/38Yn11Gpp+8Ls6uZaJZa8mUkGvPRts8U319CucXv/4/Sq6
cvtwsS9+TBCoCqYiqxbWnlUZLndxBH/tOoF1j+zI8XRAPP/GH7uyrFwMTCMts0Etvcg2U4dIwnXP
vI29UsHc5cBQXM7GSiHq7JO0p0Fud+Ua+yGD3AXBFs5s0nGLjheBvjeBeVvawk9tj7tKWyhNCWHE
jK+7dAmDFEFS33HRJufff+BrY/7y/z+FMt5uAqoBOBVZK4oToUOdyiM0fovKBcGsiWH7GHOZMYNn
P3iALOnB6k9+XXdWbFlT9WJ/LTPRzbBhCb4pVvgFSu5srnO1jc3eYlSgZvyYDI99PPjdVlwMzJRw
jyMHlRmMnnKU2ELQg4/vvQbE5b9iMnYzW196LVBgHRTNKU6IXwkAdwGwpKFHN9SHzHr4zlSGbCmD
p4HfPHH5L0y7Mio6JrOtl2+7dh7PVVArvynu8l9qjyw0Bco421T30NXRcqqTynPpu+SXTepKN6oU
mdrUJWqLp2TzPPa7xNdWKdELXoksWssx7ej6EI7yH7+p4mylhlYUzga1yBr758S6d02/+AVxV2Gr
hY52ENdKZFphtctQPAWs88Izuauv1SIy0WQ3MEecSEaWf6Lm+OA3Hs5tfCto2wX0ZayJCDJKavK4
jUi3ebXuAlK6hXfZuLciQy6PQxhg3U5NQm8cdP/3YP2LW5aLSM2t3mD1APQNYsVY7ns3B6etFuUT
bFxwfOfymyRxle7Jxi8Bb8UXrOX2cbeIPVUxRCotm2C9E9HE8cxIUFxQYkN7t5mwonij1sVprwfq
F1hdMCSCjLlYpebZRtOXSW29Hh65S4CIcu55rdFuIMQKHZM+SLv6xjX2yhbpUmJFaHHBC6MY67C5
oNYySsM49nMv5y4ltppO8oruIkO646sI2s8zVqPfrHNSiB2sygUNJc/2LljPKhjX+4gftxKU10bF
OTg0Vd1bWpY8Gxb2gTemTgH9+OWBXCpskxRmPeBkMtXKE86XX+V2+CU8XCqMzLDQ5oTxTOLyDBma
BdmaJvHcJF0uTMoSJzMLUQvI6X1fEmi6scjP65e7ONihG+iNL4D8FDMEgjlDD9WIm5THlYIw7gJh
OozGXi+YLS8QUrq8GFHEArZFKcX+durKJHoui3D8GBQwTD0VkxxVCl8r+dDt03qi07D7Tdv/6G/Z
YQmILMIXo7i35DAZKqu8Kvq5C1ophfTCuM8ss1WUtabPaFF6Nu0sh0Tts+hMEmXBAtaNwPA5mupb
ON2VteYqeyGmqWDuojAzaj5HQj/QY/G7mboGiZPhxgKODDM8pN4pXl2qjd9o+kpG4D8sM1N4UJAY
adGbDjap+4/I8uF8NKH2u/i6TPMQqk5PjIQZDtJPB7VvvFebS4f19VoHEMkKs6nFmIjgvdHSb6q4
KBjFQUBuy06zKCnmNCbqQo/SL7y5IFjAlTGG0h3hbajPsprjFAo2nd9LnYuCkciEKEeqgsxs4bd9
HPAuom50/MpkcUGwcI7ZHs/HkalK7hfTvkzyaanTRTLPU5hLg3G9HdVswiPrxdCmsig+m1reukdf
yWq68lnjOHaqTIYDr2dm+dixsn6v16H6zDdVPrKhHj1vBa6W1oHkI5N83/AYID+gvhKs6OR30HHR
sCJswUOufM2SRe+PpOz7UzzHfnUg8Kx6nWkIJB4xaI/WZRSfp8QO91oFzG9mumzYFO9HUy4WozK3
a0om+W5AOu/G8f3K3HTpsEPPzXjgEpkpBJtTSzv9aFVSPixVE96IlVcivIuEoXZ/lkmHyueyB8sC
Ya/T2Ie3btfX+u8AJyQgOjR7sGbxHsN1m5o2g6qKercUzPidv10irKiaASYcds2iahgeLYGMdY1M
9tnrJOtqK0FcpodENkYnAo6Q6jD8HMWz31nTBcIG3dew+tIbilZqiBrIOB1h23Rj5lz7rOHrOV+H
8zDCtmfLAt4v9xEccB6CFnXLfsPiZKnaQNLENMmSiaQ7j2p8t3b2Rji+1nFnsS5DJAvTzkvWkf05
0VVyCsvZek125jJhSNfZiZlgzPREznP3Fb4wXo/qzJVsCxkXiz42mzFJ4fbZ9Xfr0vg9IDMXCVsG
Nm3hTsaMkb48sTJ5T+rKz+qWuR6cQ8zapA56m1XyUxO0M649je94v8SFn3K8RC4BChjQ9sz6z6q0
f6C61WtlMhcI041pBl3VFlwHUSnkPIdo0l6Lh7lEWNVGSH/x0uKGCTqiCoMTEUPitWEwlwjbt64t
x+Wl49VynExfvBFTFN75LEzMtdcDvjU9dEHg6pPBZCxvgvjLLusPfk07C/MYIJe6odwuKyDvktbR
9Kyk3/7PXPZrHmZso0k7ZnMbfC8W8THQqxfyzFzGC5njsVknNF1Y/bbYH4LJel0Xmct3zbyojIRN
dFbRuTxro+gJng23Hqt/HQeZi3hpmCoPBlaqmcUrWB51VNy/pPD9AqErgoUkXa95SUy2y+1j2NG8
Ms1Hr3ni0lwsqGGx0ZcmE7s47nUbfCNH7FfMwlya6zjM0NSoAsymcvs3BJgyTzcPW9dG3Nky40LK
7thVn23xmovRnPZ180p6MxfnqnnVQHd/67IZFocXKeTyFNDWTwCSueZ/BrzHzMAsZTjaqhOqD89s
g1Gf1+d0ia5IK0VDJOqzDsrId4b1812cDPTZr/XkdbwqVg2Hhi0csn2XT5xn0SJuHFF+/X7MXKKr
W1hY4w2jy2TRkOluWHqQPTaY+68xjG3f06VKHuNVH8ZvRbmQV9xIWHrSCePERHBXxLM8NXb84jdM
zj4a8hY6viLWWTySr0MXt2kyFK3fnuFCXgXqRulBZJuVY/+JwqBYSep1mGOuu6Yog2NQU99mJJ6j
x9nysy4O6XXyZy7jxXclw2Ka2sxyMMkTQZFwEiBj6Dfkzk6K+JiYfq7bjLeBOffLiOpLyPN7tu5s
pstmqhaa2l12lPGXtt+zYoZa4O97/r/k3H+fZZjLOYE/SiSKULsMozM/isJUXTp0436eWdu+hbKX
uucDPZ7HNZ7zqbb7XUt7+sQ7UiP2xRP8wJRuzy/BUKYr04U9QYpxuBT1vNA7PoL6Cod2x2hDjfqk
GY4DfV0uORxn/XB/KNi+jgvBDMOmQWH1Rnv8bWH0YZh3r1wDc9WyqjCudwr3tswORdobmGvymfml
4ZmLULXs2AZaI4+kwwIOXMO7ovH0J2cuQ6WiZIkQy/bL0rePGj64P6q1r779ftJc2fxciEoezbrM
tD4uRC3fWivPayj9WAzm0lMzKwZkqZvjUgURZKeohaYVqpP8LCeZ+8bZb02yJaoQF0AIb8FRrmnd
13/6DYtzJgj6DQD23h4XCNQPpw1Vlw82Zn6ycMyFs8RakEQW036J5y28FKytUyh6zF7AB3YdZw21
U5KYlvPLNnfHE41qddLq2P3OBS6fVcsCj9ZlE18IXz7GSOqklSyIX3h0eawY5kSm4qWA1EnE0xUn
ybQuuZ/uHBwZXw/M1OJFchDzfgFPPtyvtmru18LPtxXX/teNjxwiazam0WXl8eeyU/fMGr+CaOYC
WXUwI5TzJrr0kGnd5aeu6P32UleVC88AiRBdEl4iibUfV2N0QlrZ76LkslhLZHHAgGHghdTzpZjh
sR3EnkUBzFXlqjtRdLiuhxdUzu5nK2N2riO/FB1zaawkiWVfDTa8HAMdT1uPDEMBUdwbG/WVmOsS
WUmHOm66FNulZ5X+uw2T1T5WR1AFfpkGF88gqAeDxoaOLnGF2rZEpW3Q+IHIzEUTqrgnuAscGHZh
xpSuUEJ8EdL0iroumgADOC32zmyXYF22tK9sfB6xQfkFFxdW25YQTg+w5Lo0tFQpJDPf6OQWtXrl
k7qsWrnCUuTQBMG8VyZdjX0cguWT16i4qJpcdhZBFzq8DFHF7juCIoBFIung17oTt5I1aqCdN22X
etrDUxNOTwWxfhQyc1m1Th3imMs4vIiT3iOTinL0nIguq9bOUcyPQoaXcmOP0MuCXWZ76/nl2teM
XsdyuQ9x0gxCXPQsP65TcY+SvlvCbdfadk4WS2vipuzW+EKr6BkVxR/4Hvtt/C6sZqJOj3Unt8tI
Sl2exjp8kfjnO/w4/OaKc7IQdKd0jBlWEGQ58ZD/Vz3rv7yadvWlAt2VQhXYiJCOgTnJ1Au4WQrl
d9V19aWgxAlkDQ5xFx7iElTi2ehZbdv86Nd3Z7rUJoyirsdJriejTWOT3EOc+Q+/tp3pUmqopRM7
h5d5Wy50Wh/34/CMts5Ndzi42OW+hBcIim73hM14wkzWwDOR6dJDctoAwVKMudkBePRFVH9M4oj4
jbkLDw2HhIi36LaLnuLoPsGR965pN+23klxokFrVQl5o2C9TRVmKd/Y17QLUcnl9UxcdhKRiDTNY
tV1asdZAPcLxscPjgF/OyKWZJhZPeq366BIE1dt5Xd7sS+zbcycfJcegD3dB1gtfAvlGVvvyKOjG
/FL24UvI/OnVqF3gUAS/ufVSH3DpmppKf4rZyM9+o+6sUiqZwSNYHWHDSM6iCO7gCuZV6sFcpMmu
sWLKtvulNmJICfI6J5gf+dmqM5dqwq1FDHZHx+U4hE8y2du7AkoRngvJienRwGVdMgx6wBv1RNU8
Xor2uCVJ+DIxfpGScqGmeFmrSOMGhyBQTvc0iKNvWor2Q7TP440f8HJQ+dWfSF7PmmAaNYGkOL2M
cZe8KxM1nrUYxd3WJgR7SOQHtzIXdJIDzMqHNaaXuK8+s3h4LorI74TnUk6aLMQOHaNA4ZrgXZRE
XVpOQvglvlzQaQkZrnXqpfU1fh9I0qbzGPzrtahcwmlU3EDgat0ucC1tPrW6Wt+tcQSd8d83//IN
f/VtnTUb73MQg4VeLy0x+wdDYWqTwtjZ3OkmJOcjasdnNZaof2irqv3z938z/uXfjP4jf7Fhq4Jw
13zpNeUPO8HVVRFyHwBy+wuOvvvzRAdkQn//x66cBl22ap+ifm9GhoDKlz9QA/AllspvD3PZqkFU
KzcddpluTU5zb/8tzeG5D7hkVQ1X8AGuSQvSBro6LWbB20Hi5yvCXLKKxzqAjP+wXMJGzE+wflvu
cNcc/M6wLlpFGTMzNGSWyzRCdOLlIQqWbJ4L2YWqIh0jTQDe5qJ5H6UJxT/ldmNeXpkqrsoWDwuz
kYGi43Ql5+2FZBnj1k/ribk4VR3EoMECzPq2hA7OSpZ0Dtbtvdcsd2mqcYPthoZ98gUX2PpRxaRI
531Ibrz4XdkAXJ5qsxpFLkavlwWaah+nEGpzqa7xjkunClp2U+0pdcRcuS0ykb1AJeR6UUf4eeJT
WizIa/uNkXMat6Dlmq4Ty2VRlqdQRWnA0Q5/+zXubPKm5xrU77pgCyg7GODKfJs3ryxf5LJVC9ZS
26zDfJHxpu/gbtIjRRl/8+l45OJV7dwDJFjm9TKWzD5YsyXQ0IBVjF/rL1vATwdOGBKsIo6G9TKU
pTgFx9KmQcJHz9Zf5utPrfcFjNPxELdcDjXMaWOh/d7K/paE+q9PVpFriTnbWfYaCvkXJHDZfYCI
nJWsTx53UTReO0jkolZgo6v/5+zMmiPFlSj8ixShhUW8Qi12lZd2u/cXoqcXkIQEiJ1ff4/naYZp
X0fw2ItxldCSyjz5nWksiu46EfGAZoDfE4v2OXqKrdTKsUJHrcF0543uj+FAlxRdzvvKrLBN+PfQ
9zbp8z7P+ysJlvqBN268MX0YvxFx/nknFluxVZKUFIfUOl0X39TpzJNnrcLnXVNyq4h6ObCjvNfj
dQrorbbfxmJfl4vYCqJkYHgUUj5d62mps6VfebqKod61fYmtKArQSmHZhDERtBqPdOnVIUDv2a5U
hdiKopgZOWkTbLyUL/rqhhIwfBgH7fzsL0vsHwt1GgSLu9Hg6aCPn9Ta+ayV3a7ruNjKohKTmJlQ
NV5byT4CMvkQr3TfPNyKojDFB2c0xrzm1h21y985SpbTvom4WUKBUyBbUdFfFZros4J6l7XujWe/
sndtZVE2HAxUG8lwhbXhnNnGV+e578xBTXpfTk5stVFhEJSq6FV/1fi3U4es61lV4b6wXWzFUa5w
dG5X2V8ldC13hKyf2ejqNyTFr4zOFne1jgJX2pjOV2REjbkB5q96MrTVt13Bo7d+ySt72FYmFQ+1
gx00669c9zeOBZ+XuNwV7QEk9u/lNCw2qF4MPq418yLtPfGpocsbD//zjRA5/n8/XAHeTOEdjP1R
heiv92NynOYBrq1QMz+znruMNwXN2hztvrsWwlYmhY4sDhr1OF5943k2RLQ60mLdhwoQW6UUn8KF
ARXir1p1d3Mo3wnt3kinvTaPNitYBVXDaY+0ceR4cEumFtL3gTeHFiChNyKE137FJmilEh1rVYyC
nSz5/KumiT5OA1Zd6l3yVhj1yn18i4aSwGHVvMc9Nmn18GPQJT0OnagPWi3stog6cRMutNoVKItt
eZMMeMfVWpjrstY/nW71MaK4aO2aSVt9VkLBYJW+Ga9WyM9FM6nUF+hp3ffwlwXzj0OshIqV0Dns
UCUMf6Fv/IKmod/7Hr0Jk2sdII3Xvxxh0PPUqXBj9VfbNWyfKYrYiqdMpErWJPF05RWvHou8hOvn
WO/qthFb9ZTTjQqHvOuuck6n1amfvsrpj30D87K5/mPMY3hxjHZIPNJT9WfL1ZOv5brzfW5SXwJW
AVAGLPV1UEuXdkV42xr+RkbwlU10azhY9i/Npm1YX4uc9Zkor5w6lY6NYakJp0cV5+sprPZVPMVW
7ZS7CKllwOOuUMmpTLAyTCNZqZt972BztU1oYsGQXobrIIr6GxIi9GZkIGLvevpW7SSWZKyZw1vo
4AL+mC8mP7NxLt/YEF5OxP+mN8VW7jTTYBhJwoZrHyyiTutJiiyGg0wBYQVOMhtzsm82baVPQdhJ
0AZpdx1fQIM1nKVSni/ujZzaK8fAVvsURZaMpl79lUZL/qwcLASqxrFTL4EAeeN3JK+M1ebgJzVx
wyqL6ZrMFcuWGA1RC3fkfuKDPpikLE41Ms+pnBgH3hG31p0jt1njMH6nvYk6dgnnvDmu8Mw+knmf
PkJsFVJ+HHk7ryO7kKIUab6G0DPv7CQRW4XUVAUoLYZ4eFVWLgXerw7lvhNhq4+KvIgawfDoJAL3
RPbOpj3kXfvW3GZFu2Udxzrm4zVZJ4QSAqDma2vi+Y1i3SuTdSsDWpSKijiArLkayyFP264u7woX
i6udpXgjSn2ZHH9Y2Fs5kCG8obNFfnyO1G/UijLVg27x/4fn7wT+nx6+OY5L6+HpXXT+CslrmWDg
oWJeXmoHJdxGj+gSbG7ywvjbadE264vGnuho86Oorf31/z/Ca19vE+HHprLDhLd0DS0oqVJ+j/L2
+75Hb5a54fPcu6Ubr4TN8HJ6r+N91GaxFQzpdoVpYtAjirHmHUAfYtynFhTB5qieQkgmXYKCRRiS
J+Q+vwfFPjM68R+2lStz9FR5rAWqfkcxepE7af7aN9Sb4N2NOTydl7V9cVf/3s1PnPQ7l/DWwrCq
Jjf0smQXm1gEdPNR2OSN2/Erc2+r+s6ZmCu3FNh6LGQNcTNlweQ+7xqRrXDSJN1aBjmeXQwK+sPO
oQEi2qcpEVtxIxo+tGC1MtfBua/Chlcl6D7Bmtiqp8RASZPHCb2Uw/KcBORjPJg3YsVXYpStdErV
0eRcT+ilEO1wQ1ZEDkHTyAc70PAAotH6Yd/YbxYRymauXuOcXkDNTHOTP4Bu/XHfo/m/w/QOqXcN
N0p2yRP3S3fqMMBa9o3d+LXpuFlEmsxLGE2SXtAD84vG8ZfF529RFF579uYgJHkTFa7AkBSueWgt
Dw/wxI2OuwZlK6DC8sQ85PjgrW3eKdnCRjPp9uGDxFY/5eEJrNs8pJdk8o+FGG6GZR+FWmzFU8DD
JVYaPFrOKpMi/F5E9K0OqlcGfCudqn0wNkEX4GMLlIaT+gfBNWnfRNmSoIxoZKGkoJdImg+uaj7J
2r0R0bz2sV/+/h/XUDVxEKA8PrZY2e2okrPvwn33ny0HysNPK1bty4iU32u/XKSL3kgdvfahN4uS
WsfHimE8eG2Oss9mq077ZvZmSYpckxaR78tOYj5Rs6ZLs6+HTGzxT3wBMdQrDIfXxaOrTKpEte8e
u1VKFctQhjAAs9eOjk0q7bwe1rJ7y2TlldHeEqDWII6mwWgOF8biQ0kW8NPWZeflcquMKks+CeoV
vyRD/lWPyVdp5n0n8lYZNch2msX4smra/MFNKosc3Te1t7IoW5dJN06YJvmA+1xfKBDD8viwaw5u
dVFVUpilQNPx1atG3YDeLw6DFm/dhV97m5uzsoLknRLLsOCT4etY+ePcDPugSWKrSJJyVbo2q4Ha
UMhU2OCvZpr3xW5bSZJWPMpJYRkkqSTtx+G8TnbnozdnpdNzruRI9JXDDynQ6dx93fUmt2qkmNc2
yWc8GE0d2GDrzA5yX1yylSKF4EzCFX5YL2M4ilRHfkanJOgj+z745po4E27ykCX6Og76nunqRxu1
+0RUYqtF6oPVxCrX7ooFBAEVhZRWpMCD9fve5laNBJ+LcTK0q66jKdebqBD2EI17UzpbOdJcmC4J
O1NftW6+edH88PG0D+ovtmKkiuS2srNbL7AiidKFjzTlKtgXs231R2tbj1zHdr1Y0RwCm38Uonwr
rfDKnrI1+2ulpR7SbnclwnzNV7S9dzbceY2lm9VJOynruh74ZejnucpCr2Pg9vW4z1uabzVI+aiw
WTFfXXMSfiPgbWiq90X4fCtBmitCPStih0pyDuZj080noZK32mnDP2aK+BbxNHW0A8gsqa9L09Tf
JxPQ974e1HMxJuK8ZyPgW9CTBCM0kKtw13VavlXa3nNFd2m/QPb9d+TpeUtzhjbja1JbdR80Mb01
YTu8Md3/1s//N9MFq5B/Pz7uQz3PU+WuIHvbQzzb9iTqYDkV1cIyHgZjVrQ1zVOm+v7jGsn1PGEO
f5/I1H9BWaD4wnG+5wf4mudnM5bR99kjxRExX7ozGJV9Bgcdlh85Df2hUF10WrvQ7YoA+FbgJMoB
TECM+wXFpwMM+0zqZ8N3XSb4Vt+0CLWEwQR2qhzWVNvmbPq3+gH/5hL/adA34bNeAxhWsLq+KoIt
OFNQQx9AZhziGw2ZTJP1cIcJM6pb0N/g+nUDyStpMkLyORuTIjh2JkBWMOw1OfBKMp2ipaP7ICpG
r3kxqnNZjPRggDU5x+gk/zK0Mn5AkzoayVWS+EPOFrwY9hLVOBGwT9OQlyeAdf295ygvW9XNt6AV
1te8bd+qX/x57+Nb0VXeKaPbDsMZ2Z9+Sq502Gcgw7di8hgeKYNruhphSUCf2rGfU94n8a7aJqbp
v9dH1EOxqJuQXTrB1+VdHs3VrNMexu7JrlsJLEv+/Ruq2iSDrxZ6cWrsh6tPiiS5NLrgn3btTdvj
0ggUvsQSikscHp1v2gSFo3bK3xifVzbX7XkJIl8gAChZkc+buv5WEJMDQJ8gVuENeiP3rfT/nJzV
ABR8WIjLKIP6U+Td/DkX0u/bYrdHZ8w877sIjn3D3PX+QAiEzjOF39gbdbU/z322PTobXQpbF/Vy
MZ4MXTp0syxTTxqzawax7fEJawYBuJPnl1X6OS1fhOYnGFj4cddtn20PUNgJTEUwlfxSdSzO0Pfm
4pQsNZG7tlq2PT1L471wTs4XuhL1tUVF6i4Zi+SNI+610d+sYGJjT7sOiXJhLQygbBv7Q6/0su+g
QI/bv9cvXeK8CVo/X/qEVyoNYHl7UGW87JN9su0pV8SkXxfm6YVZ3aFibTscdKW2+y4xbHvQwZRU
5lOLFVzRIDyCdA8DmKVcp6c92w/bKnk7h4s0s/V0SYxh7/hk6vxQw09e7lxcm7g3rkZfDnxcLmGV
D98deI83K3KX73d9+u2xBWxEI4aunC5dQadrWSt8biltv88Xjm0VwxyAfmhuMTrh2iU1NHWMvoe6
bv617+NvLqhVKwK/yGW+VHaqDtTEpYHrn/D7ZL1sKxoew6hHNldMlxy6gWdcNoblaIwJ7b59fzs8
qh/HPikQNcC67SGavpidbUR8K6ZO4BqG7Bx6g/OoOAA98FWScF/rFt+OSm1g5ZyHxFzb2T8nZQ5X
y3zXZsa3cEkTE16hhb+8NnoyaS+9PsM7bx+qhm+F1JbPsWuqprqupBX3c1zPwJft9DzjWy01RMJh
kpeJukY6fogohdCz2pVB4v+xC6azsBVQmFd0JfyVE/9xZcEbAc6fjw++FVI3I8zXiVLqiqF/FxPU
E2M77zOkRyno32eH1aoO4CKorgUyguliIU5pCr0r/c+3Cmr0gbGY2IlcAk2+mR71FnSp7jv1+FZB
XfSWLMXak4tY1Gde1Neg2qcrh+3OvwdFVWVgihqJ9N53+n526ra1Inq3Z0fkW+V0R5YqKuVYouGm
e0CMN6a6a/YJmfhWOT3kcxjEQVNcHS/nw9A4GBYV665kI9+KpIUrggLuodAaMZUfQSBYEAu4XZl6
vtVIOwE/WIJa6NVWZD7WPJcperGf9435pg619o1cZ6yiC2pG/W0o1/VgPd8n8OJbz9ylllM1lExe
+jVo7y1kETfUJvvE43wrjbblAp8HmHxefDCPWa1DkQ7lSHZF1nwrV3a1Z2YCnvnSscRkHVsPc1vu
U9XzLehxKWKE69EiL6SuZaqD+FvY9P2usItvUY+dB02PAfNwUUSUDzkR30jUt/tm41atLHtWtRKB
9SUq9XNei+lYhetbvc8vcf8fki9btbIsKw/jhzy6AGkQnOJAlBfol9tD3Yh9Fya+JT62DSNmLml0
6eeBHVjLlw/J7JM3LvR/wzr+9A3EvzdIsa6toGUVX3zc8fgbOArx81QlNC1XxS49TLyySADZOra5
eRc4D3PEji3PSxmMTz1s3n/2sGOqTkEItnZeVeIU6m56H/OcPgZIFZ1guUk/MpuY8xitSTbAn+EW
DXkO6kk4w+/aE7Zq2bAcWTC2JryEwjYPQIWK+66OAFLb9fit/BruGBCu5lF4Cab8S0vqZ4YE0b5H
b5J3jGDKvMQyF1KxBVfuds6KKHkrT/ba7NxEBE4mwMS2c3gBG8sCutBGa8Yjz94zNbp9gcFWcd3z
EL6W8xCiVFAsX+Ugl2NclW/dJ1+O6T/Mzq3iuqZwFnZwdbwoKNLem7aYbzU2zyJrh6QTGW08UH9R
wN+iQ0ev/L6Xv/+HNAPSo2Gs1za8TIlMDiBKLOcSaagDgGLq5BCm/Hjjvb+8gj99sZdX9o9fRNlq
ej1BncGrgY3PdSC1zxrv2EFW3mY1PEDSRYT1c2FDGhzg18zRYM7qAW+w8/AKSl66XrgPg9vI6OCz
CufigzFL8gThdVenQTsKrEdLoZtcJ4hvCLxLENQ+SVqVj7onxRn8y+lDBZzZ7eB82aW0cNEVSfuP
qw6KY13W5mzRzuqrVIqRnZPFLedWEPexEjW5q6uon9IwFjqtK9V9LjjyIW8Mzitjs0mCuN64SrX5
enGDA8eYufkYK/FGqfK1N7zd7/zoUTkw0UVjVZ+BAdKn0Ab10RrfvO/Uot/Io/3t6/SnN7wJVMql
061LGhwNcAegt42dWthtQa2YTjAAPEJh7D4DFNT+QGtieDS8/MW4CVJmlypVkCGcu3KRb4gCX7l3
/EdLG7TMFOjauXT1+rMDEy7NLYZ21+vaymlJW4O8GyBjGAzRt9mmVde/sa+/8q62alpBCqOjCsE7
JW5OR6d8RukUpvEayMzTZF/ihG9BfMbYSLG85XhVRmQk788u3tktxf+jve+KFuD/mF2wluLfTSzz
k4dXxF//f/DlK2tls8UPwwI45sACZKyS5FNM+/kidGTvAh3Xx64o6tPUyOUSB3LaV57c6vE9HZdo
NG1w0Sh+XgJM1QMcjfN9V6qtEp+VLdKFvQ0ubRL4i3KOpV6x5Pn/j9Zr62BzG1zqSFBUL8TFrbNz
qa8RkRST5B///+OFfK0EurWSRrm5qRQKtpeaRmURZKUGnd1nNRUk4GkCzBh9v05j1P1UqCInLtWr
nsH54XoiQPkpycPcp6vBedCkMJZ1OnpXQNozVpnv2DCWWS8jCdHMWncLMxmJRRV86v9egmk/Q8T0
uxjapJhTFPGH9UFHJix+ACVkkJqaC9g2sbRZrXYPXE3V0S8JPxfwMCHHjtY4LOZxUDcWmA15LEFS
+NLnrT9DRHfHzaJhBOyWHI1nLqRZYMvwAHgysKysxAGc9GhAv2mJDO8qkH2fmKJ5cKCrKqd0yE15
gl3B70KR9Wf+Arirhl6nLU36z3k85w91UUVfbTIPj23p6KmM4UkyrbnVv5du8XVazVGVP3rAq75Y
KSk5l2CkVI/x0GF6pB2iP4tJrjRJjWDtY6KMP3SW6hRsNLzjxYzy4IfQ4q4r2jvFVPlT1W2Tmqh6
bswa3CX4DrBrKPs5Q2UiP0TE6MzowT7FfoY5MvdtfGrwOt9RAN7Gh6TK5zrLQxc+wqElfyR5rG6q
wTKSDnDiyMwKHj+yxzNvntEMFdVpaZMvRAOoKuMi4gdh+cegUPRHHvDf0WJq1OmU/xQmsqhTNANT
lUG9bQ7onwoPtum6gw/64aRl0UGAqUiOUm4MnK8fu+ZT01UcDlxVCY9xXyZ8uJnKldPHhMxogSvH
qZ1utM9n8bGtmzY+ktrh54clnF+qwIEz2RhH9qZVEbvFC6jxKZ1Ga9ttMxXAsjUTsj99qmCMqz/l
hZzA/exMspRHbJu17jPiKunumMSPpkLVY7b6gr5TtqBBVqGf+ZQXtYWT/TAFAzn03VQXt72pVPno
5sGfFOb7XbXAf3gQTQeD2biJD65TIg1xKXEHV1nfPMVGVvQUdm1MTw5Vweikwznx+aGxK3ICKUrY
dfPoYjLI+7DN2/KTa9uIPtaSrX2U5ogcaeZKZ1qDT9JW5IzkIV9dphyEHJcocEN14ks3+RPwFYX4
PvajWt+R3MGVTaFprvmC2oCZ4MtZCz61KYdeYExNM47ujnNaibsZshD1Q60FU3dMdfivFmMSPsFD
jpJ0wcsIT6UKXXQSnU/kzeRyLzNHc8i704bCwy4buyWR97mLk+JrjM4Uf0KfGah4ssYPHFZbEyCB
pjno8yc4MAGmiVaraDqVbROoX0BsdlDS4HI2Fo+NwEQ8y2Eco0tdNxoeq41VyDc0xQCNWQ979/Gd
kUNx1J7kkFS1RTvGaZdMU/S5EkI0X9sFxs1PMrAhIhYqsTyDgTXiZnVBPP/WvCQjWAeTamGnMpPi
VliAkA6s1Lq87aOy6X+JxGtxL6k2/Vfjk1neoB1CkY+FDRoEkHUXzxJ6SC2CTMZTk3/CT7nhXdOG
K43TSRDpHlRMu+EM4HE0HAPbUfehioN5uI8Z5jWg/JbEx5ZHS/MZdMshxE2zKjGPYVKVnBszJO39
Koq+vEm0tu0Xukpu75eg6QqWjb6lQ5HCIlNEtzEAQO6nz/VLN2eNns6zZiCD3VSzXYprg4YHdhOV
CSJ3dFHN1Xo7J3acisyEYa0OPZ2Dl911YGT87Nao7k/N0DbijmM3WsJjrepcX4xCQ/PnMYgi8Pci
l0Q8dW7KgyJFIztEsxX2Cns74zvpJ4/O3/qYJ3kX3gIXElZfXb508aWEyfNJ+TKsztWE/w8LkLXO
j2Bxy/Yp5zCIrFLNDK9vEMYskz2EbqTVDdr91exOayJhaLJUeDEPJAqgxYG/+2CjMw4idO2xRKn+
dqqHyf2K4bEd3fAaYIJUARtVpJ2PvD80nanYz9WPZDhbBnSsTr2PxyWNypAcio4pYjNq63b4XvN4
pu9c5YzTKXYaVYDyyGhbIE0VIY3UVYmma7qyGgdUElqV/wWOxkTexy1jw8WBizefA1vF8o4ZNsof
uuaMfewBFHQnHYk+/yKYn/i9jYO2fx9oTNLfIydjfFtCPNXStCGcBX+BDtb7G7EGhF47N84uDdFv
1/6Kx3FcylSMqGR9jrnq2KlWaFq6Nz2N5rupFbgcpdVYSPN96Ic8eZCs6sqvMxbCWKZBPHX5R7mo
nJx0PvHoxONlLu4U2vdI1oqFheXB8kAAfEsmcjZ+aMPrBA2Z+o7cEa9a9A6PTHeHXPEEeRaKw4T+
gA8tVQf8ImvM4WVxdEuWg3u/TCl33NP4yCMWmjvFGXrksxU8rPHnatvOfNcu1P33flUkxvVs0ctH
WUtTfhA1NJq/hkqJpT54SaIhPEVKIJ907PuGyTvwW61/4prQrryxoNHKKQPJoW9vhrKdRXHTJLla
flk0i+F4UKEI8iOwC4lVqayiJpzTaLUqjGBLAOZHkPa8IeMdl63KU5fkQYzTNs87YOgj3/uQHaHK
i2R3KIUL6+AcD1CsfO0UMHbheYIfEWDYSwCd+jc9hG2/ZNEwQqpmlxxt2KlcXDFGaeQYkSOacNV8
zitZd+acA1hQsIOKEkncBen5QTzxEejeKRNzErXftXVD06TCsFJd6vIF6ZgFilV2TSs5xQadw2Oz
Rgc59i4uswSKIHrWjsDJEKxYocNbIJ4XcxMTx8bfIW2i+DxxRZpzidSTPIRr5Kesi61GwDSrrgzV
idVxXlQoyoyRO0Z6XJdzFU2GfyV56brjPMjgt15jx37FdhTmpplhl9bzgGdVr9w7TuaQppFhOjhX
CDfkNSk4nWGjGsp5uQlXJi4SnhMLzuvJmlPuyUg/OmGK9RglJA/1ueCzIXdLR0b2Q1pOb4KABfos
4RKvj/C/6MIxS0Z45N6rkjJ+X88LSH0ZsnQcWl5ofN4VtnBgtthxbNF+KJZbMnh3LKYBsPhmAF94
BMHnnCCM8t8gooJsHF8ZgoBbb5KpTdLSzUl8lEJCd5yuMCVytxMiS+waSqshTcCffpJQQLs2RVQ1
Be68mJ7z92yN5oKcREzb+WKjWuknwjoAZGEywRGuYekyELJi4ZLyr4KI1t9IFV8Y1D23JQfeETts
Un+dmgRs0LZbjTroeOHyNmSdl/i3zpEuJcjCqb/MkqP7cR1LUl4QWUfiS+9xcj1CYm/5+7xZqbkd
e4kJGEEdiMJGr8PenmdPWnwSaYJ1uMH7m83TGoVwG++s+omiEw5Dna83BcyNf8dxV0K4M41ubN4J
uGIMd3FTLvpRoCk4fFxmJHefF4EmmBt0CVhVpmNVhjCHqMSynGCI1NW/EsZIeKqKnsqvwRAP03M4
oM3qOS+sz39ofFbEOyaO1/Jb3sckomjXWcvocbWJrgEuqKqe4pvRyKUlrRRaG7tgwfr13TizDBlb
taQ1DeLiViK/fdJzDb0x6ImNOnMzxh32itnoxzwaCoKIsqLwmIaoUCUWgs3jKCX3H8KIwmE5o8p6
8jzUrWqmIwoTedjcVJWuzkkscVT3cS6TMvOJIwLB2RrGP3MAUEWbRWMz0YdonEJ1y+c1rFMOl4nz
agP9HGtbNAj1Y9zjTrWuAyXTiQ7U3gfSu6ZMjZa2feC5qWqWDtEyRDifiecdXhwp9HoPXng51Jlu
liXF3xNIm6uwHJ46HBDY/tDGkkP+VHTKHcTi5+ZnmC/kKVoD3N4tILdXhzC9X7Gjcb8iXxeQ4gNm
LejjMaDS020nEUSnaORe6APrW4libJ6ESXEXwYo3QMgw1nI44sHVjQFGaP5Qxk0yzfdtwpr23VTn
S3yohqqiTwgUFAXIwCx9cSKWRvH7IUG0cnI+GuSTT5pyOndDnN8Fsge0IwmLM0KuwqDxk5rEntEA
JdjjijDQHhuOeVUfPQgfXXs7hnXYtIioX/J7JRvJvRp0O/7uJt3Hf00AHX2aIi5/4XKKzeyULBaY
/5Hn83BoAPr+ucAgMVMoJZ76DqS3PPMyLwKXYfMR43LUE9pn23MwICPa3ha2qdsjLviJkYdgEHb6
UDZlMfUHVGT7tjiQYJUCPjyD58O7MOkm/g5W8uSraicJsWqBm4HMxOKUkZ9wMwbNazANHHzh/whn
+DjTxEcEzEakVoPwUAauBzqzT/r7chb0eyeitmyyWRPN8wMfG8Li1Gr04X1pWUCmAxGzG0xq1ikf
79t50rBL63NEsgPKXbTix24u8uabVI2cjgYrInwv8SWGS9LGU1hlKPn0B902ywDZlqyr1JLoxTjW
gUnPcd1tqvF7LULGzot88cPL4pl48gmbrI087q7ELMe1hCnZlCaez0GYtg2wxufIlGF5v8xeiJsJ
HuDDr1ECaFamfWFRbulWVCbCZ3jrGX9nAaXmCRi8A07SnIo09qbG8YgcwSWqXjzDA3CRj3IawoMT
heAHb+j8VU2SnGPOg0c3LIQcyIw/I/cufrVgmjSnXrf6HnMlugbSJChC9QvJ+rERt1Ys4wc9R/Xz
EIdmTkETTXBdQyKzTxmqRUtKBYvr5EMUBDPKEK75JTQ0PkitQ3ICoduazkUSPckRVyyEJIDAMlwL
zwo7LYTga4AG+sm864THDj/nq7io2vorVlfHshpGdkh0J+utAdgqg7y2R/Q9jTch7RGgzD6EslDa
DD1M/qybsTgwKKNuOhHm57jIp4tW2KAkG+ussXV4zxgSNqxsNAI2yNJlkHt4z6z0GHeepSDimkxy
MWVwHK7P4xg0X7uxw6YFrudB5zE7ggQZIUSAolHI6bPvE4NrWYDAqceVe606eiw19oyBx2tm+mhK
ZQ0j8UUg4dHr6JMoxx5TDm1n2CjyI0H+hGMMSH7qDfW4MdX97ULmH//j6MqW49S16BdRJUBC8MrQ
g+22HdvHGV4ox0kkBiHEpOHr7/J9O1U5GdwN0t5r3OicYWoUWNgUx7+n04OrYre2+PxFEq+VGjZz
n2NEwBZA93/GZPF/84jjg3bR8XPUq60MXbJnlKf2//Vp315Rddze9bmZcJ6YtUwjk1UQOIrGdymy
0+JMiQaeLYxNsjDRBarKvfamx0iHOqrt1+77vJxbmJd66ETe4NkG25Sl4pS3iboMM4ZAyN5doBWL
VIvIXKzNHtqjMxTW2T3UJnouGY6Gs9BHhnb7NN1k41qaK4RHMvcbkkgMwFhu6bMZdIf1n7v5L6wL
5LLSyL9QxC6cteDHAMNhwIcmOlaL3pBmTM38OR02v9+zbH0Vbk7w5CcdyJQMSLLEw3AyTKD1op/p
hfVCNaiqwIO+qOkydosPlS82e1KRGWRJTCv/ilF1T32Rih/aDlmZHJFSTSpj/T5OrfOnAdLK7K4j
ejh1asv2Oqbj9MqEmL/NdGQfbTx3/9CmGqHYMcNgVuT5f0FHUXpDbZB8OpapvdpEFlHpkPtUIxYG
M4Afdn3uQAJ9bDgHzSULgLnqXor23LMWfcN0HomsQtf6S1vEQjaaRJEtORn6uJ61ZgC31sMvgI76
faoHXF9NG1of/1yVw71cdpCN38eUh+09YRsKbwp2RF0zYo9ZG2zrlJZrKORjGri4pXE27KhO5yNA
JOU/CfHqZwa9wS2LELWK7w4rItbKA3gC7smo2Xi+vCLDFAnby46isX9t1w9zRTBDPYo+cRkMHRuV
JR/C+ixijJhb6Pc7vyfo25zi3IhHsGHz8Bgw/opm2Kh4okkxFXUQ5msdGTFfVDmu+o8sc/wKnZ8+
JVm0/Gs3sgRgnra9g7NG8nLCrMoqPB29qEaC7tAqgeXrKeUWr5E9vmpEecwQwTMukWWnxDG+lAsv
CsSyr3xWSFHoU3MdOW6/RqnUfFWCzB0mSMW+ycSs2S1atvwP4d0kqwzFktjxeqd+kplyPMVgAEgD
QQzGFI5vVTdj7rdfmPHW7yhdbf9qs6SsjPNIJFVmKUZjuU8HvFgOW2blj+LY8bKs5Een7f6IQyH+
WIy0fxfQcs82h3W/JGTAMxnZsN2sLbI7K4X8zMaN/cbIxr9PRHHsZGI6onuP7pF/ssX8BpE99X0t
MCc9HmGVoaIuLe5jsSY4zLc1eRk2TG8lwfMvy3CM4j7BBCIr00/JemrdGqaTWOmhr1ms1Z2JvyAQ
jr+sKPFHTBvmTgVQYzRyrFL4EPn3Lhd0rAXbYfNJYPFj1W7RAPy4MTIgqZvPsIM/r47jZMspzr/n
EPY2+uEw1d2xxW3NgGjZrA7EAXFF8uBQNBB4bK8IKUaHDaEuZyiCa0XxLYBrvQDxwG6GQ5G0AIby
UT+YjRBT8clH8MUYnBdSmyz5LsVcPIXE6TcdI9OzDnxrl4qibw9yb9OuYcd14FbzOmY0fG4bYlAd
yVfaRF5NL+lGo1+RVvysl3zr7neTYvxjhg7rxduue89Clx41wT77zSLK+m8fhnG4QGIX9mpxgPZO
mUJoAuyIo/o5woz0BOvz9DhzeGablmm5NMAssqOasIOIOwFUfr/gdxR3CSRG0znlcdbXNFs0vifS
GVG5nCxzk2Vw+FSScImdA5qPrd4Wmn4rrMcXij9bmpLLKTwRBedQqXFZoEordbiyNKKqp3srevvR
sXVdSuNH8BmZofmZ0GUDgOI9hnC6WniAjm6wHOCskLVMfBSaLnVC33VhxJs6QKqRXPG5iaxh6dZf
uwIMn522mFwTfHQf0W4BvY8YTG5FCl/gqSXz6q98GDS9TgXlP5ZdH8Mzz7pkKvchTHghcLNl5grw
QA7NwgGQXULkjqyiu8rvW+k8fJ1oCQOsnR1H/ITZy2/YEo5NVvnhSIcVrj9sDXvC1/2btLooLmIT
w3faETl/K7ZYRt+4jxNfYUDX7hytMxpSBs/j5/2Y+o9hC1ikWecBZyJQbQC3EtP4c5QcE0ias1U0
8TbDAkVgUNhvFPr4DTvtQVzdmY4/zX10/F62vUM+5qCLBhsegBUYa+cRNYxy/GBHn9Y87H2CR90f
sp4yTAYLFjN9ygsrzwvCDng5dCz6DAfnNyASeXb2qfHXr9ro/jOdF/JyLEJhF1pa9TCTXZlnLlNy
BQT5LEebPsWogr5DLis+We01kg2WpOUAGycl0/O0OkhWp24XP+di9H1J4vS4qmzraZV0TpxDgv6Y
HxvqgBpi1gUDvrYPM+0ptnTrJlMzxwQ5Rzyev5t5TYoaU++i4RzT+3w2/hhwJe9YzMp5SPJGA6gs
SqVj1HMdVM63JM77rVwxWaqSpmp7kRPilnC6WHXW8Rj+yHQHKzxKxKs/zsmxbE1RIGzjjhkc/UB5
c0wXrJvWr8S+CMMaSQzivsqNdVTWLgv6aBJaFP1lyEieVUBHU3VCGKKy9USyrqisQIxOttoMnIfP
4MvIOiA2ZUwsTtSUTsUjyyNXRTTvPl06DAd2jI4cp54smqOT2WHmIV6csmQq+jIq0ESGzQERuKWQ
Wm3XMM3e1JP2Mi/H8dCqVgYSNhSozMOV72n2BNya1f2Yise8pXhOko6/Z1sCvCrHmlsieKpV7yLa
0EowuGLEqNcX/y/FpP1QM9CNXz8KRCClLXZhShun2xmOmUBKtaZj4xhTP9tdbqfE7lj65arAsxzF
8rIv2v9iZGfItVEgECq7YORu9q7DSQB1eU6eJbpd3sYQBiRgtvPwEg0oQ3w0OcrcsKxbxGxpUBO+
YW3kgI5CojyftQOKW+HF41O5zuhuKUGl+RctjN9rYPq4B5Id+F+5zWTerkSM/EMUcpj+hXS2fYn1
EmgBmTU+pAkt9fftkvZJNU10gh63lVF4Nploh/Oio8NgQt6KB2j1t+d2R3Rpk01dntcdRGtb7Xgx
hGppjXhx8FUelUfC0RuYteXvHHOPyrI+7i9sjPsz7nncTMKoOwVcDBZjbI1fzMIhnzqLZwpRsX5k
99JYud75jmczCDXgDJddFMo1Y+/HDwOwuxG67X5Ymh0/Ecju/3gsNncA4PHUpd69ITsR7rcRVtn8
NLSGPu1Yba54tTpb+5SasZoW2IWx3Yw8RXBgGq1vsaZbds6UHufrl0TeVyAH7ONEoQu4B4E1Fb+8
CzHYuAXTNw6MRf2d58V/LkEm4mTJEb/1AuyY6Ex8hXIhu99t3KLee2br2YW2w4QOMubvli14CkTu
Yshn0pmDGM4M9t4WPeksA/B3wKn5llv7lLSM1orR4bhgQNBln3iJmcJsfwrt1uOGrvMpaaZMhPuB
Zsk1N+nysFnFzpLkYa4Ay0kGzBddhrVplbtqfNEASJFif1V8xQWHaa5bS+XoAtgBcCkqlGGUOENe
n/yRBqRKeUQgZ+DVOv4dcN92OOqPodSia9/9aBzH47VyXYtoOXDwWLPdWOS6f4oWGIIZbHAMTUYU
LAsXnb3N22T0RW/58OoiCZITlu3/HK42XMZr6ABgOgoi2OTTXauK+MVHKfKJZUSaY050ExNwZT3O
GBx0KSbDNJe8QXyNuAvzPp1sir8+Jps8rZ0G5lfA7LQrkDzlxHN5Aiw8i9LyozM1vIzmZRgKbGII
uQb1vpD2NncaI+8xuO3j6AdTtwtjuFWiUZVznoRT2yFfF5yVaCt9FMnF8ul4527fx2pbcIbAccJv
VvH5kvp2ouB2uuwJGxj4bpBm1TSyBSBAK9Kf69gdp00J8Q3KgbzeMm5rNzP7fY9WXyegnF8Mj8Yn
hbKyCjCnvkjeRu942yEXJWiwKYGGxee9XUhjVwAIuAvFeUzh6YLuo8VakqOOtFKqw3upwoQRzsPv
kVn5EccG4Qcs11jduv1xUdB75i3m3ioGtXVJVmAAZBHdbU+npAQk6rBybogqdgtdSvRLovGgoGnt
lXk5oAqpkxRGZuY4uyjduguNQcZOk/cPWDb8yeGNeD5Y1F0gSWLXcdT5aYtUOCPza3zYRlY0k+k/
JxjJK/xWWKLnpe3KXQ8oOve687UuXPE89Iy8204nNYhJ8gRQd3ycOxV/4mFP60ClrtL0aNvaaQKW
QySi1KkkZTuFtmmHo/9IBTDDVBFxWbtY1lyEFad4FH1AbtYC0Ow+Yp+pM0rL89ORQ4+F54L+4TD+
77IJKCYRdZ/x8Zvk3XYCIg1atHWuThe+n/nmeVR27fEbQbeAZvo9XI2mfzBw/zXCZi8IyfD1jlCf
R9eDs7LA6d+IIPwM2jepu8gV17xYosfVmo9s1nMzGAl2RbQF+rVB7WEF6XFb9py+AVlYzwCthjvC
YBmH6NDgIvf934Ru+gIcMvs2LtvbysfufSQZSlF3zABwKK0twlGH4R655flLPHa8DgvwiFOUFaoc
5FIkpdZelX7jpG6n+BOu7hWf58HqUCwK+hXpM95MyMxYKihZprKw7LCVhHpC4rKHdaE2A2RNxm3i
2cFFmvTI8PyQdkodcro5mTLaCDQrV7sMUqVnu+24CIcsAh/zbHxPxIPa1ySNTj6DtQqo1LaJwPAC
KHZ8P0LhpgvGNu9eAaX2GmSVX2jxn1wP+skGr+UTkY6bRse5X/51Pg3bUDo7sLmWqzTJLRQoM/jI
O0P0HT5uhMWwBEoC0NzLLJ8SFLWkD2FRQ03FoZLvPo2DuUuGWIFuTDcrzUsBS9mCa++IcUuS0cT2
PzjHpfmbRzYzvpzmLl4g58UvYNpA3LQt0f2wy2qnvQCm6+Pi176NmKEpz8Uj6M8hbpZjav+fBdA3
Cd+2N2n3TpV2zZeoaQ/T+wqgLsdoSTdIx3EjouIdGtJZJ/LDm4GC82ojmo2PnWjNOxbKGTPSiONG
Vd0Y/DtBM8fyrehyK0+IlYxJVYxmvgFUSSBnGNph/ndAvTe9zT3z00uMup2lKjpc/A7dW3bpyw4v
a/+g19moqoiRb429EzQWLXEtT9PTtG0Bn7QIQGvLwQOwrkYbL6AaUgrJzF1RpNQ/IG2hFT+2SPv8
CdMW6d69ZWEuw05n+95NBg9TkoB6ipvU2+QniNc8fh4Asoh/EuG7/3YOJTYCXiFU7+qDkRzbrAbC
cNXLHqcVkKYQPWP02USz5jJ6KyyeEqTP00EaAmFCx2GMF4YxU4po7yb0qW4dcOONHehVqHKZ7+51
kyBn6m6F6ikquYbQF1pavTkF2pe0ZP8X2xkKvgZ8nqbswY0SZX1r1kL6gHt/W5qijaP9x8Ciyf4t
ACnlCWJrF7dMmMeQpO4qg2sdmDKupw7k3+pm8T3tIzDiSOdK8+iqZrnmqu5nyM3uxgSSowFkPKp+
boVnKr5A77P467pEq9I1X1U+Pq5uccWZyz6fzRXljQJjESrvwy967EpUlsD8DhHaDqapVgoZ9P9J
QFvpN4dCotnUbuV71iKqiiFSr8ziwB5Ro1XsIK0TKDQIxSd0lKyFYGAuo0i4hzVGx4O6x06Kbbec
EkSV/mGeMbae0iPrAuQ/UgOyuEeshtDLyXUHMLCdiGy8GfBh4ycIrCl8X3FgsX99vBEQk1k32o5c
CGygVGFW4NDKgdsa8LPXW6K6PG5CnE0Tdie5RRvyw0McAW04K3yZYrziPMECh5JZnYQfRBx8rtN1
y7vhBWSBt/oxJwlXpEb2lwm/s1hk7mPkuxzAcPts/O2ACOzm1KWpkKc575yZqzVhwdxEAIGNtocM
mR4O8IA6h6/kmpc5oOkXBPyxmQp8qMBmhDBnAlNoD39Cidzi5B/w/oE3ePvG/KjzzS83qNLH6RYz
rGb6hLuU52PZ7gz7iU9xTuCTVuP8Gy9zT29kSzpTGptaeor7TeLtH1CQXh3xmiP9ayv+CUm6jwPz
j9vAc0mWrxV6qwslzjMVYXxpsxXXdSBqecZhkvVXkFuKvQ55t7dPlozHdotmqFPvEBOF7tJ2XVQN
zTprejxumE0Ok/+RRT8UpUt7g1dUYKzAyGi26F3hzNYNfv5xbzpIo0ek1+RpE2ck7I8tBaDzwUTI
5l9QfCV/TOpCDmgBBCpgbZvTBwaSGjsHqI303GYLBFexLsaXfO4K9He6jGRZfYwkWRDmQ8cfEiKb
/anAeuErEKPc3OAGz7uTT/H+NnMBErhMdxfmpDIS1sB3qzebNkVM3FpifwhPXmsbdHnA4BGqvgf+
+hxB9cJOoJhRi9YjpMNjIHHm3iRmd1Xbjq28ILFVgpWUHm11eHng5tSJezEisvQ7sRlxH2TKk7j2
OxZygKOHf3dJfCwYjhGa/POIC33eLBRrqcj4tUg3wH4M2tIqGUbU6+UJwasEIKPHi95xINgFOqyq
AvdYqLWGCqBkQXIU2OABSN7agQElmsdohFe9H59XmpvsacW0i6FFbrsDW9iru2HoeLhmSJi5Qr6e
fbLCEdlAsEF+wEp2vAp8swj+tcYjMV1lUINysrws0AjwPxmw+d9ti7fl4obJTjVSiIAMcoJR8MrB
vtM7iBKOb7SjHiC/mnJUHTJyPNoh6of7fpAa00aq9g86F6l7JK6Yf4HLc39Uy9VQFXMraal3SsHq
CfhEIqhXK1u0R171Ry8VLg70mAFmxH/umIRBNeHLEmUXovE2j3nWTEIdZ5Zz16PpxQKGIF8vsk4K
sCF+Xn5Ji9iYagWdjrvimAUHFJoM78l66L8jiMI/6B/Q4TVQZn75CLaDbz2KCNv7ZRkiJPz76ChO
LRjypYFwMsx1Ma0Kg4lN5fTIfGfx2HYAUU7wfPXRSwZ9B8xeYVh+g5L70hl/wfVr6Zzegeg7OYOy
GwRZWjAxok8r2+1QwDGfFhoFmnk64EJlpH0CgAuvVwm967D+Q7OjiBsJKQuGLVLsxVBPzKv4HM1L
lPwgutXmHW8Vt1/+BwBc1qC++6kAjL2U+OIU/7sW8/C7i7WJ8QyFXZ6Qgj1n99CQ4aruVvi+smIw
vApRnFwgUOqRjSIBLGyrnr8dWWIAbi6QKnTPItFUvACoyl4AwQ7iT7ZipyB7f/zQSE7+Boupm6o4
w/kAy9S+4uyP9jF6ETi7vtHWCV5xfrC8yZwcIDvlJqLdvR3ndPw+0HnCcSlkxC4WCxi/FDkgoxPP
AI+coPDq9hrhD5CoKJ/Du8OEgcaHjz3xrwa/6pYSbW8U5xKnU+7XBt0/CLtKhTDJm3IAd915TFRI
6wHGvWexocOnoVAl4bkKyqpKoiIe8KxNCghXStSycP0k/SDbXyMbe/YAQOho8yqb25yWAJGCaVKT
cXbLBUbjJzRDLlelu5SChF4MzqW9L9a7Lff2bV6DkWXEklWWhVFgHTQozrPyu7hyhZP+cvh9tahC
hoAPBAfOofvZryG5h3yUDK8atxJE7RP1+PHEDKDyBwu7po0tkHnSpIc9ltqGDj9F1iF/PNvb6bVw
lr+RIiu+JwZPcoUyVRL9826W+G82tX+TLV1+5eTg+uTAYB0IDJqdaMYA6LiKMJZlnwnOvkiWe4GM
r5fcZiw0h5Kreadw9kenEcli7Z8JYwb/HmZ2fFtEMt5HGHVe1jk30KAgU+aixpZ5cAz7zksS0X4F
cMw9cjbKfZyMfKZmGsnTEUOH+jC2W/QwKyhacHNO/nGOMFZBnd0Pw6PZJDgVKD9huFJyHBvGIwRp
8HELDGx5LNK3Cbq5q463TDxPapGVxZZQzlimj9KyrLgsE/SdxxSZHyjvW4tyFIl8mmME3z0znIqy
Dv2mf2IzERAAGIqpSwPEmW6DGhc0fqJPcIRuaehlRXLqcIhNSYFQttQlOKNyGX5mPtYVZMvr/iWX
T57HdSXimzr6Rb/mqNPur4sczdfsj1elDD4FvOSPlL24bOugvU4g8DtLTP9qK3nrA7QvwCpfsZEU
ujFLcjzSZGI3MbfmWmBegNCiiJL0BYoWR2ssW+v6HsYE8kpuMzW+dXNLpqYTDoqdGBwMEEHbruKR
oA36aYjJxMAwDOtwErZV+WWaD9Y9QMTXAyA+zNb+A6XQbz9NMc76rU0DWCEMUhu+gaDWWwtAlp6g
gd9yQI/Hjl9cN23OiLeC7l9IcEyXQm+HvY5Q9r70ezIkpzmZ27EGNezFcxxaUN0yghjzUYEMQ7yb
irGbl6lOiH0J0Y7Hfh7EtsElgZuP3UBw44eYugRCxR5vFZzybM3KqQ2buaUorFEXOgQZQLBs0HIC
Iw/nVUfqNELjczUWR0XZw29xVBhUt8c1Wve7JUcg3qS1+FbwVd9tR4Ju+yLKoAaKPNRTC7gW1jB0
i98E+K9K7xF6rM3SpukPTBQ+q3hEdXqlgYV//Yy36M2GsbuNLjG/VlhORNlr9ItWWNetv21bkUFf
gatjq0DEQvk3exL39zvYIdsoE61Xi4xh/DON5s+s/Qqij/Z0f/Tj3P1eimw+c7cR+JO21JELJPxs
ORU2cGT7BgzJ1fSF8twBy2yB47QynCnqxI+/ecEYr+hh46nau226QoawvBgdUYl501Nf1Ezj6qog
A7Py+dgDVAh4Ezesapz8g3RCVWrTydDgLzcUdIPJ0vvURHNxXZVZxhp2MLTLtgN28E881fsvEfzW
QOcFOwLNWr00c6yw29NRJccpEeuMgTByT8wc+akX/eCrY98RyLnFOKxqbch2NmHVfzBhDc3BBvvA
aKxOcEzutcN497AL4JoanoNfttA9Hsh5QAxhmHVN1009x307q/PY+eEJ1Ii6yNipJxN1aYOzLAHn
6PxxWjALlX0Rigube/+MT3nbG4yE4ww1SUa2Chsu1KXpLE67AF/wbcZls+ALRAjVK3Fo6KPFvNeQ
VCBK3YkdYlW6FFB064EvgAWDxX2xrhSciF5ulAXxk83UJf/1S7zF9GzhIkp+LEvfofKnt+NDshL2
msgs/95C+SYqeIzao8wjkMQc5tW1XFSf/HVQR4WSFIe9SabtZUwHiGBUAEE7LV+wAbpL7lFfkgt8
9kv6meoh0yeQq/AOgN4eVXVMKIa5igD9hIoTMV9Iy4oUI0GCvEgi6AO+MYwBbmkhrBpig1YBQh/b
vANEms002k4M7pwnJ/12wx/yA7ItBJsgiCC8wnsIU+uQL0NctXInl8CgNmrEOES6WqCXC8hExF2R
h1VchY1cOWP9ukA+vr7qYUlbYErZ4V94PgFoCMjF1eWw8Mg/QjALXTiGvui/7EhBh9vl+Lrrgz7H
Ccu3M4gu75oJVyL5S8ieoCMJSqehAjABjaFN0zHUG/Zc/wRcGGI1HCyGzU0UYmXR9RDjrggw9ugz
sudoVBuwo/IF5BJaC/eowGJRgtwzGCx7UkTFXdvLdoHYZ8R2VEBxxO75toMh9bigLzgGIczaprnF
gmn18Yx9nn4U85rBckQP6coxouI9g7jtjvDIPDNkadKGhkXHjxg397aONSTy30k3RIAFSZQ33DpM
y3ho84vBM4G5DQO2rBjWR9BiMdo6a5i6dl8qnunlOUxWtgDzXGyAfK+ihaID2tpXTCrHjt/bCVgy
Rj29ISScR3d2xsbXrEVs/qNUuxoHinhDexNGW8Tadhi/u1BkKEgFJSVL6LRxEABOxClOQAI8IpsW
QxdY+aPBdxx/ECwmjdwpYydcldAqCMiGwHkNmKTLxQ5QnlgPhe3twMCaVbhN3fqAKhjTn2KIQPxz
vJs1BmmC8rnT1zmM1jnQkiQv2QgVQwUvSSwbEfose7YO3vByzmaXPRWK8fAEIZ+0V+givnqDCN6q
W49XVd0dnK304sXcYfcjztJzodtY/k1gOUBab9QB6pAgXG1Jhjb/WeicZs/ouF8pXupIJnAa6VHU
mSQojN1dO2TVhkNhqpZ5g82kNNC+mW9+w92Lo1+MEGFVyEomU4X8shZkxN5uUHNWPoXY9qHYzcIg
ogWYHf2H//egVwfbMWrp0/xBLVq3t3hJx7axkxPv6T7JD9jDAHdTySyvl8UzwLcFpfn+DjaWTvfK
cpA+gCkh24Sc1UCXnZr1NBNs0OUBy1QCXBUagHqAOh5g0br+l8C0M5/UyjtynnJ+/BVyRnxhFtb5
sqXYF0rUkvsTh+pTgJ3Z90ejt12dwuHz5WUK+xBB9NIJ1DS1cl5kcxTT8BmBxF8fJynytaG08OeM
R9aXVo8yKvsvlwHmZSVOvu06mEdgVq4yl+V/oDOjL6aduwepORjQXCbYbHPbQWwSwuZPC0YJV8El
Q+Y38Lb46CPBCVB4lC30pRiPtL3selbtYxoF8uX23KYUgnICtdiNIh54+qnt2j1N08R9ufuMvbEZ
5d/Y0UnePyQMrsmbXUFO/BUDh88rTJK/Ll8yLhB04JDvKBBtdUp6FkBHRS7c8CDFmKQHGy7rytrn
MUBa+aqwsD9TXLrQEMBXV7dsdeEh6buBn3LQ3L8wbCHRNplwinYldM7hO9lYscALuEB5nfv0ANS/
d7QcksDw4Gjzcy3MVC9gfv5mgniMKkiTvUSHld+lXac3vM0gLlmbXHawvJ+mY+HVOZY9JNMafvuu
H0/IROofOOEZ+qygaQD7AIFht/SfCLqYp2pMmIfpmrmHCMK8tdoX48D6ieWHgqEBq+m880cFZyhu
CNydcTQpOBMHQOQ82eafRZdFoNPG8A4Ro3sKYB+vY8ThHVRt0TU9imTuI6e7x3g8sBmHNgL6xQ2i
cbCKJRwKc7GfTJwcZ0hHtl/QlUVPVnZg2KHEvIex1BQNDG3TH0ijSAXHDND61UZvubTLi/az+0An
hnuIYVZ5dtzdDXiQzpiVzCs5DO4uwpf9DPG5uMuPZbnqKIG6OhowYyL+izQxOz6BS8CNs8r+Aaow
uMASF6M6rWA/IRyekeLjiq+LUUGUg+51fQ2CkUtiJ3/jOIUhOFH6uxYQ1Ub4Rj7l0el/05jBzOK2
6M1BNfSCPAP7MBxuv1KIQB7StF/+DD6NrgD77BV/FDYbjNXylmdD8SCOL0Xf2sYjlIQxbJ4L5uLx
mJcaJ1kO4DGeBMgw4htwpmAhIchmgMccNDdFD24SLnq4YMSezS/IZHIHJGB5ZEqsnupb8j/Ozqw5
biRJt39lrN7Rgy2wjHW12U3kzkzupCi+wCiJwr5HAAj8+jmp6Zmp5u2+dY1t/SKTRGVlJoBw9/Md
twEcxWTUG1tm00s1VrRcaW6l4VojddwP6Swpi9kYE/U5Rd/ouNm69SubR6oJdMpa+AHnjaDDHSVl
CB4h217BAPpdch6MDhShj5syMgvrbSh848B6qPgYB7P/dTZch6ZcIM7MQOQ3nRsKaMPMnyfLZ+qi
JvvEgGU6GOOirgjC1Os47INNgh752CojWxt5Mj8zFkWDHpjzSnLyvaQPrZ1D8YoJfN4SkHrz4Wv3
cgnHPcWs8xZ0rbwaFtHc0TSk++oMnLUx10VG648l4xbT5ZaXGTvY2IJoghluZ0KY6LTj5ftikTTL
CYN/8WTdf0tI0NwxGifwPDGobI1y3LEiVfKE5GsEfdyrNQ0se4h07S/PfH+BVromeIqZbxVrezST
n7qojQ2DAGpWZtbXFtccw1sVm5JTqVmfB10IKxKOaz0khuhmRvNmddRJ0VJI57N9pgozjy0DTx42
LEMAYmZqw8oja4AryMRzqnsZFZ1KshULPolIBxMnCHsZ1oWtgIDoqugHaag22LqFLr8EnksXlhbc
hnoIVs4fh/wWJoyuDo0C46DbsNo3DjNAluQSHOIeXa84+RdrMnfqu1d72Qv5jIGhhz8hGnOLc5uk
1X04aK+5q1xSBGnaVi9DzZb4VaixtaxS6QYUOOSiSdSVEEW2LK7bwgHhAizblSLPj6qKaXvHjpyZ
Ac76mLWueUVCu98ZzF6qDWff4nHmUAj/R8qNMIZRMmFkDaiwW+dL1RSvdeB15I6l4kGovJydPEhS
GEx6jh1ZE3D1Ptc9kC4uUybQpLbXnCrGtUdPAXxIVTs31+LNBsq7HsiSrO2g5knLx+rxFJkogVJm
ExGn4iLiWzY/m0BmasVojPydx06+gzBnYPJuoEJPjTrbTtAQ5NqZN/hH8pDOXTN5/V2yLHrfWVUx
Ml1OFVRTZ/0s8qU6ElE34fkrA+4wdCnAgLK68L2js5qs9CX6F1kOy+BtVxVnDDjSv2K4mwui+ZSG
exB1Dd0EW5SvOOzU8WoilLbnKBicu7SPNzSDwUn61okqVvR8I9fGIBkSTG7MoZNPMRlM6wsqg/Bu
tjSgRtJlqsxXnjORASSMorZ+Ja1D1YPqEPlUWz0mZL7SropVNJrSP3ZlgpWvCZt6Plq4CTiaSave
yWG2cNOb7XIrPA7tRdiO49r3yuVL7KVxVKVY0XcFOp7XpPGGdw4VYq8pqbaLKM0N8Znm0V4C63Fx
Ruu9bUivCBXEPJcWRn6TUyavaT/aKXiP7Z7SqpYbXOxgxvRzRLFySO7RgJuQsYeZYR0hLib6kNJ4
lSFhPBrMfvHUTZV7qGRmvNFicOu9JgF9RbgMRXtRZYfJ7PqzSIwayDNsulNhjHw32OB3nWr+20LB
2ZYripYUjviUDNMwhSu6X/NP18uGDYkDwWsyxePE3ptsxcibuRz07gMOsPhsAq9cJ05b72i3teSR
Or2VtA/clZGMbbpBv9c8jE1HsZaXtGLS3GmudVY33+rMqG+N0DP2wu+Wxw76i/wnzaglkqFqc7Iu
OZ1Kzwu3tirKu2WZnK01LYLmQxO+e+STEBgs5gXGLoq9xGLEYnIZ3jp9kJ2KWE/PFyTm2may/+T7
7vhSppw+yFMtP3prABaXI7XDigK2PNJC05HTq+FowP/fXUKGxF4MvhRRF5rjeR4qwjTSXr6npuPc
+6DWByTj1W1uL+qb0zuTQ3jDKxru9owaIH3psqJZKxgCUNQNRCAsboSur+KtO8fjNSQfkkO0anUe
uUNOMxs4woOMSoLmKRjJzG540uibRKq83gxs833wTB4TBfnWb7NyQYvmkEH0tUkWK3/LYos5k6Wh
xEN6Jz9NSMON26tyec9QkW0H6argJhgtuCJplOrUJ+QujuwtNJ+HgTbVJhVmBwIoWz8/pAmMSUNT
OJHFOh5yGJwsR423I3kdVA+oVkJrM+i0OUMKG092SxN6G9Zul24bnwl2VMA7JlvCROJHm8Zes9Md
SZlVGvD8RoZkV+ZzYXmetevZjGpHuuRDQKgxjkvvQf3VpLJnZcTHQY9z2EUtjwG8dVpYsY4o+Kbu
BGWnWdYb9sSpaCfloyDzkypNDUpIeusqw8npB4DZzNteSnEwfN3ZrxUD+UiWsTXe8xD05eM0BUl6
WBp7cu9Qqy3zqugMrlyKOefK17/w8iHWN6BfQXmqYqPE5sZBOh+uxdDls6QPZy1bTB0g4XOfucHa
aLvRaLaO8Lo1ELrNCrveN9uWP4rnXZlrnfrm9BU4/zIupNI1iBy1TYDWBEnMqcS/5zzXzJPCR2az
RcOdsSz0lzalA5udW29wYBrqbrI2ZoVKUO+GRVPvMpYtxBlbij1FdHc62Eic4814P8uCMqjwgF+q
2HTbOcqFO/RnxmhBQNqkEn0CR+ZD361EUvfLVatCp75fesi7G9Mzgb8j4oZLf+sE1O1QzkKEj2Zt
ooqeR1fNJ7pt+k00ITDIipyM2jYpc85w1cfgbByofeGNLJUkvIK0AIs+MEVzFwPgEBtiU++rNwfk
M2gQzk7E/Cy7rzijvDAn7I58hMNDKIqYNoLhEtbwhfutY979mhBaOarOhdK3JhQOTV3RVQqZmH3j
cqEx3mOqodrsb1JLZlEjIAxF0IOgTNIjTUGA72vtyJo6MSzPOm2DR54K4c5tJQ+mrODZawfDboFb
pUagB76mYna/eqXptOQa0KutIBmsKO8vVAxtxyoqAwqtdUbPhM1JTb31SlD2YchLQd80Lt01BJJ9
W5SJuJL92Bwh25p7UPpvVhtmxPby4SvHxnw72F6+0QmXRuhW1oMZtPIWRXr5OKsxvhsQB4gIitg8
e71P/t4chjF+KC7t88gzxmRcd4vBk4a5ZbO1lEZ4sHRJ8eKGcTc9T3Hmt7swp0+AqYS7PUq2PuGx
51ruCKXpYn8IJvjmNU+NkVVezVynu1RwJ+ZEnvXt1stnHqxjDK+IwSCgzf6rM1pN9mTtmcIHd3we
eblZ5sAKr5s8cBBzSLD+dVEGafMjRfYRbzPMLd41zFClI3bj9dXZr+cs39rp0nU7weCaO8PsG+eS
9ApsFtHVV08tZH27JnsbbDC4DeiFc2vG3cz50sMcz/DGcMKvaJaYStsANu22KxSX8hxi6Tl4sb/I
A7M7+g5TXw9vE6B9diBaVRoE3GZWIVrkaUN0Nzmsog9SVx5rr53euskfwS1AJVz6EV1grpzeJPVG
7Lgv9mNVc1sAsRjs24UtfOrWC5Jc7npha//Rh3Y72VK32UZrRCB7mkcjw/tBFTICbZHVJhGJvWxK
bWfVvU1XgaIbwIkABVBH81JUix5PXU3UfD2mueIcLRrLWlVAgBQ5nAXaEwvsOTL5JkOxTUEXIZqn
ah5va9PnVRZ5a9TrNm4WsW19MbZgNMWwrAiQ2RQ3ufJ+OmXFI4VHjP+s7HbYyzkrXgO6NeLSphu5
a3vhweTZIuIV3K+nCKAWIj77I9GKr50Zkt4xZwYX94Mw7fzUs+3ZXGlFRoitENk43OqUCX9WZdbD
4BJgW5Ni1jtJhKoHUK2DdmXHMC00t8idbZqZ3QyRPSe1DUJMx2NLk4alEiYfLJBJYjIKhh6b8xtS
KO2rN7QIHcfWVRyFcBzOqwnBA5OzpOdOM4ysj+IwMC6P9ZInr3kxTNwe/Zo+IwSQhwXHylqS5yR7
5lOal/6LnlJXRAUblbKDYj3NJrfn2ji5bVEMO3kxkOwgLMt2hcgxmXcWrU/jHTH6mEdDlvQXPifM
k+8lF9vERrzR1tDnFmLWN0OELewqOp66uNdhXHEpKVmgG1Cxm7o/xizvqp+y8pnw09gvyoNGXMAR
JZ6R46R9mY7r0O5r4Lsg6El0LGmZJVc6ZbfEK8ll3+fp4NeivQ9rM3XTyKV8Go+lO03+jiSvGggw
NYPYOdnk93t0A/U9k5Twvm+t8VFO7Wxvej6Uas3zeK7OhqzUdEXPJL+rWSf7ZRk9XUZeABK1dbxq
irclopp907rtVVYX9F8p+xm4oKCwjjPfuygtuuA5kz2JE5cD6/fMjnV8dBpOF19zhEAeyQi0o3B6
Wr9p+rYdG8qm4Q3YG4XaqDhiXok+jP0dDWcRbzpQ1XNSWNnbTBjpwTG0+0Vy9mFADu7CTUmkmXtU
SBX0qm+ViQKJk27wwPRg6h7yuImAQWg3VTxH2yC8inELbIJckW4LiGXMGxxr0PzgJfK+oX27teVi
XmukBGcGiQISxEgkPkeMRnjPaLU8ATDkAKpFEm8vUBX8Vw66Q30msqhSQh3y2BJqNU02mJFZ1q9J
eWleLmMwvdGGzh9SNZfv88zMM+IKg5iTHILW3MCqPa2beMvabTZvMNxrnxU6st3op95VFSOQcEPb
uA4THjuqpfe8S6xpAq01mMRV/OTrUAa+vSsXOVwPeKmIaA6xf5o9qJk8tId8k8acLqPCLIrHUBnW
Sx1WDpZfW1kHKtmcYj3J583kJI25pk8vmD+B9POIWIwcaocG286NHbEOA4t5eqv9BgUHIZTV0lYW
YahKGjHj2T6jjZeT7ygG5AR955tMzRZ9EAQPkeB07rKLKT1WeIfHt85vJ6L2hQyngwq1v+05fm5F
n9c38FCIeMBcymOTs2mOCd90XVbF5aQQp9d1k8cANdJ58ivDKo55WZHtVsworgPZhTsnD411L8I7
bbrW0cXBw3guLsIjtXD7QzIx2fv5PHi3dReHw5lh5VNC+bLJfbtZd3rGLRUaKXcmBmZc1t1yx6sQ
Z21TENC4H5DKThJVGOACKpbqSG7V5Xxai8NAoSdvSiQzhNbwBCeoCQI44DhLq3cDW/NVM3fFkcDZ
FC1eTLqvGJLvoKPyJcjqHu6PkD46gQGliBfw9gqEfCtrpCnNqKEn08o2wuLE913uSmwem7JUA/UC
edFLZXAZ4EyqJ+7pQTmvY9cRvAK2fmzIbnzBUiEiz2l/VHZrXcsasR53GILG6Vjt6nARjyozh+/V
HPRMNGR46LPCeWhgW/AbU1QmXAoWjE3gg3EEVrtzDJpiNGaYy7MzrOOoQdrRW2E10FfOME+cOTi5
rbjGLJd2oetKgMq6j2kKVjSX2qag+eot6RmWNDhWYzfzaxSJS0SWs36eO6vdxPhbTmnrBm9tMQ3f
GjRFJ+1dnDSehoJikLwnzmcBfDEeOQ4eahDfdpNrdyq9e56s47qy6KyiwhAPVCnGySsndeqstJRr
l0+/PgIAWkfPZf8tFz9KkYZ46gUDUOFzDV9vRTPP5OzklmX71vW9tW/TgLdVwBRsElfm+wpB7FUR
q+kS5ZbTfmTN7YF5sFrHibS/cTzQj2ZsM+oO5q7paVUl3YbYq7edJpYQeXke7m2WKZKHikuOXOi7
vw6ig9nviA+tBCTxjq4plyOLnlq9cSlWk33QFN1j0FvTM9soEpC12sCA10ILzDZfTDAFPkBQmXY1
DiPHn4Gw8MJR8B5TojgF1i9OYrI7zlwGN1XGtXa7qqRZX3OUk3BngkZAvECSl2nf7XU51GeRhvFG
urG8mnMG69C98dHtDPOpp3/YM+gyiC40FxfcaujMH21HeTeVZEEsz0rveagXN56XduvE9tpns1Dl
HkTBOzNIHbbanrkHtPR5d3knwzW9tOLIjY1xjZdm9VcH1GbcyGrxsFZy6oih6y7jIK5Vxs9fTUuL
L9OgjK0xu/mZqomwtKXKje+AXyZNMCJrw5L0oyDy/W253G+1bxc31GqWXgdZNZ8t1ZDFVIvMN4gi
LLIvDXUaJi2cnRO7FjKMqe6htFFQ6W3IioQcyUKGG/1bnjd2e8p5qKWkkSbRDeyqAbEvV0jDODGv
esMX8bWZcmije85yOnUPZJm5OYfitqLvmWPCwcLopGFQwXpiC4N9ggiqbj3qdIHHJU4lN9bKa5fh
mrY39QWli6yKG57DpJtXjVfCWJ4Zr7Obe7ugGEnedYVwehss0G73BohZ8/7/dqb+KyXrBxG2TCYg
HD+xjpzmrkOQyo48++d+9Ac3Lh6Hyp90ax95c752w3yse/NPLNL/4lU7ITreP+i7s8G1/LKsrSMR
SSJhu6GUn9zK41xMv3/40YYFnVJwjD7OUlO6Ld5qMKf2c65m54MANzFieh99YR+TQd1Q7nzh0fcn
wut/9ZZ8UKfrmJsYWJ59RHNHWDt5MAqA7099ks6HL4k3mbAiNjGJpoq/uVK/+nzVP/mzL/89f3i/
mTLAuTi+OmKxKblXW4fM+OTuCeejbNwhlmnT9T6mMPVrJ7MdFDRB/8kP84NhHHw+yIWJCoEjJSGn
Ygv89Dmrv/NhL0HVtYgZMtEesQKvmhcn13/ybl8+sX9iRXc+XJM9D9CUmqw9erAXRlTCwYHPAOFk
CGQ/uWfF/nB1ur4geNH0/CNW8dNpqxuywOtPfRPtD1fnTHOAZ3zdHssweC365pZOxs/P/eiP12bn
yKLyC33kgXpjuhsyrp/b9mN/uDTnTvUMlDJ9NBHRB/Ot0MXnxPL2hwsT6VxGUjrRx4SNwmvXumxX
obj43Bf8186SP1yafmuZnT0YM5d94NxAS3QHiEv1yY/yw8WZDrDFQ6CmozeNV4OV7Mwm/9SeQvuX
HfwPL5xPcunw04/H2pYb1jd9HXz5yXf8w5UZOAgApTWMx5hF1BtAG7HxO21/8h3/cHniwyLtDrxz
tHQeX/czJS7a+uxzT03rw3VZIG/ohAOrOlxy4q3y3uNYfO6VWx8uzDyEY5h6jLEiZfIfGg3FQuUW
f3Lb+hcPN+vDtdkbVRtX9iKxSvoSIJueUpxan/tIrQ+XZxAOaYG1tGL/iw+sn5x6t/ncEcj6cH0a
yRAUY9J3RzAKEPuSWHVnIfT61B3Lurxbf/iau8ksUFBjLucGjiTCSJ7yOZ8+9wj6tVfjDz+cPdaL
LQrVHmPLusTRfA6zBSqlz730D8/OwAIlWfymOSb1EiDKGK9pyjfR5374h2u0xoGUWxkvnTBIscIM
srUIuX7yh3+4RFU5ZJUaebhlZvmI3YVZTK3yP3lbxK8H8T95QJsfrlEiXKajc8EbQ0b20TbyXeOq
Z6aIGNNa9izipWkuwLJ/aP3lODd9pId6OYkgrJYtPonkmUBjccgF+2z8eAipdfomuhQ6jGmHH2KG
cAHhUhfjfB8x6r6Le6pdHA3QJAbZ0l7DJCooQ6Ftcew0evdp/O7PqFFJL65oBgS3Ux0WN6UJvQi5
Nl+TxsiOPjKpVZoah1K5D1kf3uRsqFLT+GXW6byZl4ImGWXeUvPPtn5tTI9BXRdb6ZnJBqwm3BZ9
eJmqtncF8ZJNmSgLHjgdDxaAoABRwJ2ur+bZT7ZLI9TwxAKAvVP2U7Mi1mX8QAHs0zkQIwQENt4R
KQoQj7NrmbGfSKI2NKFyRLJpdhN2cXyDD3NjJsP4le3BJBylt2b5r7OB57+ygv5lYVx7cFV5Y9Qj
w4e0Mx79vpnf5pCTgWdeVXWBSSZu/b1lIOQhU4mUIMgupl/fGhE7zCMApjHMK8upAVDI6tYEdNwV
LYZTliiAzebKassDRWv9MAdxvBMG8msPjP0adRnRNg3iN2IEdO3bUTi3YyCmLUVgRWjUn0lzEQiP
6tiQGyefVOTlYfklz8CqMmnsLBCR2wLBFQ62a4ZV9bpq8qelrIKI01mtt0tr7PGVPLaGnmiLEKHk
vLkOmYjpNX7lW5cUTgQUiuyon/UebwAq+yINTlgZJygDfTLIWpJ9E5GVxDGLdLG4G47wye578y7G
LLr3HIuQQe1v4a+GZ7qM4AgjE2Wc/3Qr/coLsdWUUIyRjXwrQmxibr3JsL2IZC1ZNM/urwIHQz02
G7fDsMzcTjqDOLSdlqc4lNcNX8aLnHYThGj6dkHPKQuPziSiatR7Jb3TlNRPk9Q7qwhUvWlGwk1u
6JX3A5P6kxbmOcdEuRmwBUepHxJZslBnjnhmr0g3yUh25pMFEbI1sWDzRcvDKhJBVRz9hWGsD1fv
BSR93WSHMJ/Z43CZ6wa8oa36GRaBXlc+eWyf5tNBEYlady4BycQLKjZaLHiBlfm+uMudlKydug0T
f0BjPvS4haz5hPlO43NmTXTmXQc2FA2Dl/msWYaGC0V3C/lI5kXEBeXoHBP2VLy4SpGC7APzAS2F
dxJTQ5AAd231ZcL2wpvgThELr0L9gLzmLOhr2E9xo1h00BwKxzNPGUrXl6EbzK2yw9vOyNv9MjEd
8tM1GqOD5zDXD+dxO1xmzcTbrE0n+pVy6V8GMFi7IEvw4+ArwJfAdzq6RHvIwMx3BSagbTVlR1k4
V3jMvvnJGFxbuY29SfZc2Xppl5clK0u0CFkmdqj/7aiZ6JmOXXqsTIeZVzVoFBMobtkyEQKQe8LP
lm03Zs5J2H6erG01m1t8zWeRhXawxj0OmIaNawNVERvrWreXk9VrmrLUAstJGYnca96tuDZonBfd
c5Yx8raGut+k5D1P4xI/l5l3yYctY3Xj0vrZ2lVzZAbPtYF8N1SXHlbjQg0Cza/w5nCbid09KYM3
ApLWc2hQxIGssxGW6Wm3NuhwwgCCz/Lr0bwRiC4286QN5vDtBW7ye8PYBKRhnlLSUptg6P11wPp3
XkLS81mkhOt0ZtanQZc3gDXxmbUNNwa38LamA+g4BnA2DA27RCYUY9wOLBTiXy2v3ddFv+cLZtwk
RHa2sZ8iPWbAEMxwWk1fQQeIDosWQT8u57hbfrQ1YFQxOMUDAJcNTTglL5YRTg+56Xovfa2Ms9lA
PkaTkmH4ynBcfTeQ7/ZYderuMe7VO+CacYX7DlZS81FCuKpjYqCk03yi6076yz2HimUrq7Rd1iDA
IABMyb6Pbk89PXrsYzMIoJgVCSDtlq80xjUrTceC8Fxrb8Kl79Zp2NcY2/tbORHEKySr9hxXJnAm
/cwn4zZeiBo8fKWlmOxN2WVfQAJkcxwNd9SRhMA75dMY+pETyq/9AAfqIBI/jtUETlcMgWaQ48k3
Bf8Q1aFcwDJc8Rg6F5hEEkCMGRys0ZuQKMNRTPoDBY2FOiQa2rbfh2Mb7JaiSU4MTlA+W/2RHHBK
trpzb0EsqrXDuPFghCYjB7vdOAKZdKSr5Ja+IwuKFldNEyofJ2WkOv9kfOv5VwbW8O7VZ7wTFXOf
7ETro/MK+8cxLa0vJh8pXF9F2godReO2on3C3bSoddD1jbMOctt/KceQSVtnmsF1Vy17fMx67wrY
n5n1D7suXwi5Gm7xlhSpV61ppNcAZ85PtBrBfdMzMZVl9sMxGdVB1VnNi9K1edWOYfIyXibkHfne
dckNGc9Ek/r5ijNNGaWZksQ+MrwXeWmNN4YiT63iCjuVLwPngNT9kYSWdUigBYmZ+umT37X6xsgr
d3cZc0AEu7O1CW1CaAjomDIh+7vJ5bjcuuZC4eGIIze0BGViiYF+2w6ln7PFAqgj8pnjdlFllj2P
rMaBxQ4thh5VWw9X0IToqljMpO4mQo+PTT4Op8Af6yfCUmojhZM8g6W2HBDg4eWWrUB6z/R/bo6F
xRYgTHypYNvUwJhOpTX3oLxsVlNL8WwsLgEONzXWgOubLO5w6XvaWU+Ne54Q5a6ITHNXm8ond4gn
VhXEdx0Mt0V4qS93Nk9SznW4ahzFv1D8ypZk3VPMQSyCJatvdZLzyVW+8bmdmOaHSk42IG2owtyj
bNyuiHK7E5DtAxTNn5SKl7rqnx1xPxRzRE0lkgHt4CyB/F0hSeCdt9HhIBO3ETjrafpcZWd+qOzy
lHx7yinnyBOGU6QaiHDSfkVw8avQ+Pfv838k783tf73o4W9/5dffm1b3JFDkh1/+7bGp+P9fL3/n
f/7MP/6Nv+3em+u36n34+If+4e/wc//+767f5Ns//GJTM0zXd+q91/fvgyrlr5/PK7z8yf/f3/y3
918/5VG377//9r1Rtbz8tCRr6t/+/luHH7//ZpuUqv/+x5//99+8/Af8/tvDm/qRGf+nf/uWvf/f
f+/9bZC//ybEXzz+54cOVm5m/pd2w/R++R3H/YsbCss3CQLanuVffgcdv0z5LfsvlrAxlZjgQr5w
Qmq3oVGX37K8vzh+KOwwpFoy7dD57b9f3j98QP/7gf1brarbJqvl8PtvnnmpMP/32+eTwgos2/WE
EziWH9juhyKRZYAJ4zPgY+RLjbGLk6R6z9xwCtaMCun+Cxx1xDsWM7INYsQc46V+hqiurMOYG+Su
TKLRP/uKZbxJcpnB25cBomK2t4OIIpFimOmFeJ1i4m5h0u2xqACb5JroC1lyNDc1R6VgMJ6ogDlO
BGZNLl1Lk2d43H+BKvHXNtDtjzhwzXsfRG47iRn61La+YjvMo6UCosNHP5X7tKud4dD2RfI22yxy
A+vvV2nmY0AB1WHYCFJ44NykIz6SE687RGPC7bEna2aLn4msQ8iIHgFrp3B8ixg2DpWhG7WxM90J
R5BVL7hVZ5ETN+OO+lo5K0Q8WDcGVjatCHcUE1p67p+czdHGX8VYgx3UIaWJFS7t8wcuKaI4WEg1
euchLlgLUMzZriE3cc4NVsCtstoXL7Dd2fxkC9XXhwUpyZWPK+89Tj2oBXikep0GKZKG0qZeneGU
hjUmrNR5qLBiUXHUYADF96IjNIv5c2QsWT3XQ8dRbc2CrcrrdkHA2f5xJE6UiLVoW8bHG3ccFWsX
OFuZtpWvbPg9zuCRqBQKpnekK4a65S6I3AS92kBwZFNnkJI9d/S+D1rzjNQpKKqIBGGGiwtbRZNi
oPKNZnIuA1JVFAhaLQqgcx4E9FCWUeE3M5UbJ4S2TPVjmgzNC+YbdMYSMfTEDRXn21HkTXAKOMBx
/PPGESk9sPuXWASJgSsq6C7k4EyWFyw2fFNKLNaqEUV45fejkCec8+x0WKGM6tWWoWPF2RgiIuMr
T5ZEKccuz9It3fHec7ELRG7leO5XIVK9Eez+YweJ6sfwS0gh8xggfr/22jxVWzOVxZ0PAzreW7kB
KjHFbT88T5BBzxi08x+pWTvuTUfC9XUml5JRr5LNBRZk0NnNYUjB2VTiNmhJr0SqRbS79rqqSJ8G
1v9o8I9AVhFSxOm714uCZR2EKfH3sYPq+9ClCVhAa8v0iljYMl08fwIEneI5PLLUYHmRjhDEEEir
X+HDxU5ihAWTJX9mLySUhMExyKiT6SZIrXHej22rV0vgihBOVvd3LcPzJ0Hvw2AjVKe/1mrk3x5r
OMhoKFSxHacKArMA56QZyfIciOVAsYhwdB67TJNzG4Eon/J0sfMNq1nTQ99oYuiT0aJ7FMl0yVFe
VpK+mcFEJd07C9nZ1CdHekyRRQ77Ab33zOkKgQaOcNneBFZswvCzjBAejp0dNDbwd3krSjrLvcEW
ouTK1I7/o5/Jh0Wkh2jh2FPfPhKqSOQBAxWLp3tVpXqddn4G4VF445bldAZYQBWG1UbioppWreWl
sBmVu6dzkt74NDKgJwHzENIyghoAhehoRBOLcpMotiaOTTROSDL5mfu+eK1zywnLPoYC+gi1Z5f/
9IPZVNupbIAhZGhrFXH0RaSTGmXWHPVstWtWZvbexRxWsfRKkbnXTVI/s+HJflmIbFPxL0HzBVJZ
fJ0tJU1ISy9jlUSt0Rm1Ih4UXxUf0W+bZQOJaTQn6caZPUI+nDOLre5cBdNBcBK6MOlYxILMhNAM
NMUUcg1tCQ1VBzYehtk26CxJSGSMLxrVCQ/xqsu7hYPc7I51te1IbbBwIGObWqTZauFsJbb1dT3K
JcnAZNiAcLAJbcCcGIRkZTQYRHtoJ9QxX5+do6Y49taZUQlWSpCKW9h1W5kjxscJ4A2aGz65nyLD
NEfv1DYe0jluH25wOR4mw/RadQkHSLtzvCxStjmwegsYlM2CNstKEm3E7a0/2RQv46oTFUEGmp+E
S9qBi2RaXA+TFjAbdeqFBW8fMYEMLH4wXAMwo+DNDdB4qNyvEPG67J6qaTDPq84RXX9pKBrkDWhJ
WNapNmvAlE2mLH7uJk1Gc2q22qVC4Laj0jVZQBafrUoc8vMucMsF6aPZq9gf10mCRURtVOo701Ul
yGj3K9wh3lzcsn8mxgzSuiF4H0M+47tIMT8R8E7mjoW6fKAG+2hfaWro4kH77Nlei0AhnEiCvn4g
wOQ3kZfCU62mSuDTMONK9nd50NBtix28ePucZKzek6AZfpaiHh7xZcp5Ix3fo03Qt9U7s4sygd7z
BjyKS9kRX0DL8tqWabo8GtNU1fBTfjGtRsMuxK4a3Ni/sQsna69wSPSclmczDrgs0nBZBf/J3nl0
x420Wfq/zB51AEQEzDYTaehJ0UjiBkeOcAHv8ev7gap6WkzWiK1ezZwzO1V9XwkJIBDmfe99LiRo
SgeoZjAUegZAhENN8iZPhm+wdQKIe4P6NOSqgo4zN87S3XRLjzsTMQ5KxQq0Wbt3CUZLwDzVxSI2
ESDoj8KOO+dMQAzJL2MT+A8QqWa8HPPexPlj83cuBwowWhI+i9D6djGLHPGtbuJsX0+YG+/SKbJE
YCeD/YyTHouJtpbKx09Db/V6hON09EbYih135D9FXl96TCpyUNdah4M8h0vGCgU51MB/JqRlFjdd
ZuHIRoWubszCzWr8Bx3wmXTdkX0jzjUqt1QCxs+6JgsGiSXHZDUY872qwnDvxpJpswGCTwCFBPbZ
WRvL7u1ni4xFgEWY0svn0u2TTxpjQEShI8PAPxOX6JzlBt6xOzKYintrNm31ZKSTO5tEIGXapqFT
Uq7VtTN2ehtx2HuRJTf1VHoIwHdlmoNxb9EZopFm9LdAuwi2JGyuGvWy90ijz7ZdiPYYPw1fRALV
uJY1pTZppt+wIzjVDi0STnxMeO18O+RTHD2DItXPKXpNsQUowA9NAajzTjUS313JljdBIDy06iEq
qA2BuFIK2jR7w5DspKmf9hVIjvCy90Nn+QC4LbIekpme/W6p0TQhNPfxxRQ2GWa3+ayKWxBA7nOq
pVnvpjazxYEwB4ZKYdlVsyPGrYJaxEk547Et44QwCbX68NynphLMDi1K7Rmq0nCMG0OL7YC3Fpyt
Gc3wz1OhP4WMbfMqj/MGBbIfLkSpIRoFBu1ULAUOvJjcxUTccYtAXIAXq5ZMuZ2IFACeBKnvnn1X
fGVNo/2x0Oi/bcD6D0QizjO0CUuoXQeUkFqJM7ALRxbc3BHip7ZtDGuB4iq8fMgSUtTBnPnNR+wo
VQWzoO8JwEE8bUCaypzsJlNVl91YFoZ1IgkK/7gkswH529fpFvTwlECnovQUtqb3BYjyaq9Utfdc
R2j9ArI+J+feGEh7DMzQpWtJ2le/ZzurX5yuio5hj4J4k/ayfSlNNT1WPZrYAQlffIQGVn1Y+FTn
vZhbhmjiMnU63MJZZGMExnVh0mJZkPtAxPtONuNogqtPeqrr7B23xmKYilFPxWpbUstYNtTyGPVe
5JhMEWXik97hj6a9c4xioVpCTTJy9p7pywvsg6viuh1E/D3P8lrt4YGiH7NhOrDS5nnrn2FOcj6V
hClfgFASyOdCc8THu6Ci244ZxEHV1HQlhFvHYKDYL6IHbzUVn9kKG/fSw+F3ZVghQKqybRRwP0UB
BQNU796yS/e/5HlW7vFVMSQ6AdgaK13P9yLIHBgDdrnDQ7yMbn9cuni+dYaeiWeOZHq0GXQMfnSc
PpCrZvqamSkdl3xQTH0UKUWNLo/oqo2pxh6c0tTjmBsrNy4pGDCxv9NwW9tqv54GIT4phSPZZ7oy
OX6enAbhdeuyLhBWT5Nmes8WFd0T+UqVWMea6GgHK/zATvUWW2x5xN+Cz/OXA/Q/J9RfT6SvW9uu
zS9wXd/i4G1Jx7HlSTOXxbImGpGJssImAlIql/uwnduX31/FWm/k9EaFY/kQx6Q0TeekurPo9TAy
Eg+rphXL7NZtjjuKaAXaDSOYdjr3Pd4vor1WbHbEZ23hD0bG6zryQXoOMJDf/6K39y3d9QDuYUjy
XJgK/OBf+sxdapQ4rZJyC8cMNCkcgyMpu9Hdn19FKIqZki4GxYCTq5A1WqLBZw+vPHM543gi2WiE
xTsls7Wd//rhKmnhU6B4Qe/KPS2dqQlBWJt6WItgUYMJMhHNcXao58d0jqLy8Kf3hA1WKB4flRKH
v+r1kyPUJHS6kKK0Ufh8NDNozR0dyaF9Z2S+rtOtI9MzpS1dx1OWcIR3cp2hMnsWHb6NMCyGdI/h
gV1jODc94XJVsctEl4Rnv7+19a98/SA9XFbCdOjiOIJT5+tb8y0XX1SLj9UD1PcC/l7cqhhGlhn3
zgO+rfwbk/60NQ3G6Tvjca0+vrr0OtdaNjUoy4MqIE5qhlCwJ+z8ZEpmkkCjbcah4gWIDw+Y8gCz
V2f67hS0DVTQd97nm9HDQ/bxXPKYlcnh6uTKdJUr35mp2EeZxoSEugOAp90CJcaJmtrPv3/E1jrk
T25UOabkfUr0lfbpJ2FXCR11/MHbZBAsO3STWRhSPc+PkEfYZnF99y5UsXryai8s0K274XUCN/LT
73/Im+ElbcW0a1nCt30XedPrdz23ZmoLA8Z42nnrngQMUBxYDXuprbmS1IE0Oe+O6X95yw7zvLCt
dSpUp2MadQtuIg/UpeqUesoBNBJGnqS+ygNdoMk/+JG3pASZNn6Uv1ONfvOelSlMD8/t+j3x4Z7M
RVZK0IeJi2SrBze8MEHylhwKvRYCs+QI80dPV9hKWSbfkmU7DpfzTwbV3KLlmKQVI/Vsy4u+H7Cb
1Z7zWbd43ckLZYj//oIn8/l6QRYvploKvtzh6QVBxsMW7ksMvJ1LPTRVQ6Dfn89PBg1lY9t1+UbX
crApmHBfDxrlJRq0lAF4IUPHgUnYIryhxehTjnZ6dOA0v/z+tk4GzN8XXC/HYHU953SyJYBxKAcQ
QNsmEvaz5sD6cWLyo2KiAixQM274mQ/19xc9GSlclNwSThwwGyR7k9MZoSX5bkyJ4KEYO34PKcHQ
a+6/a9uZ3nlp/3IhGuQ+VS5wyFLIkyEJNcqq7AbGAjYDhEY6mrdkFGcExUBT/ON7ghTgcLzggr70
7ddvbjTH2YTUSbpiSNLnz5vSbE8Df72931/KWv+uX6a49fl5vse2giRqd53VX19LE82atsKhNy64
I6tKC4+C59gNV9D6lvQ8JEvxTpRteL3kHLWAmSxdREMcBsxhkLg4rypr0u/Jad8+bCltRyqGrQQ8
7pw87KIbvArFFCXihWNdaIKqzL0+3fnrn37/BP7tUoKRwxGZTcKbh43XNsYMDhXDqodHtx8fh7x/
NPnzn1+GzStrF1pAyzu9ozRJ4S7HlMw7ZFAcPcHqytSDYdwBvP3zS+FKU66JlohnePJKk950vYH0
zO3Y4kOPkyW8BuQ8bSEKhu/M028/eYyRtKCYqH3bYq14PXoosOissS0kPl2YHqk2831PAE3P8ow5
hv5GREZRMXz7/Q2enEQYs2z/WRwcj8YUN3Mysw1FZoSpIOaHGc4vUTn00NBVD66+7RinQCU+LknT
IzajndN5df7OTvlfhozL+PQ4GgifheNkdHJYHj2EXOv6P1T2rUv08nOp171B7sAPfucTfXs1btVU
jmUK3+e6J4v/iq3ufTxNSCzmRyMnOKpzusf/xlzw9kK0+lx2VsBwWQXVycu00tGLCJ6h0LlMP78E
Gmf/oy/Bcfi4f27HPdM+fXpdVeJPxxO7JWFkCBLe0VMNBIK2FX/6/UD5lztiX45DkLHCfZ0OlBHN
GEgNslHqNj1fv+3cTM7/J982A0FyCgDwwoztnjw4rRQ74Jo+qUc40gX11u85BsWLNO6+//5+3mwc
HJf9NttAxhzbI+9k4CkAzk2KjmiTSitFijIS0fnuTPUvF3EJ9HUs9tre24t0bj4nAC7CjSZz716q
uH3hi5L7P74Vbz3FO6Bs6Y6e7k7ysUQ3204hjCwR3bG+FBd11793pn07ANz1edlgQgQThVz/919O
zuxvif6LOxRbpYOzSXJvw6GX6E8CP4Nq8MefKteAsQp5g62IOvWagCQtQnemVGrjI37U40Q2FZqu
a40saff75/dvd+asJGmbw7R687GKepktWgPAXfMsnALtJ+WFmXFwL+vEcze/v9ibIUH5wbJcyVnP
tN+eNYmL9meK3qBEoe3sDc5/OzNm8P3hVdg1SsQQnNMZD0qeTOsGiQ6D5DKbZB1uLRXXoJq9P35w
XIWHRvVvXY5Zs14PCTBcA/jkNZ2IQ/t47Ik2Il4KHyaUD1fW75Q73mzCuRoiDiahn+PidNc49aL1
nKgO6WdkyZMQJdoFU9QfZgvoWpg60dWfP0Nkm+hJWCnY153MEGTRejUtdX/zs6RsOPYQwIlJj398
Fe5L+JLRYIo3e6aQo02Z1uSOxNoI5wsTLEt08KB5zNGfjjxeFKUij/0ZdSN1qvWfu6VBoDnyRZFz
gQh6sjuwqB46vncupN5sZbjSujPzXcDILOsn46KNRvgqMd+uXufuwc+mqwSe1NccNcJl1YqQONKx
Km+IlUVOL6XQgRXNKfqOxkw9kCVZ6mxokJiEgQsTReecE2FslDA7LULEdpY799d9N6hnVToCelWs
22vXypen2CfC8EDhc350CJarLuqQfJW9W6ecPEdXJne0tKk4dpHi8B+jkY3OkJz64ZH+5Uc4dCI9
z0MVYaPviIez11PW4zQ2uKOWvhUbmjclGH6zaB/HpSIKDWJ7uGLlTXFbRzbBNy2Chkt/skZ4mCTh
pTso+w51ZRTVP5ZhckACW3K0g6hxpiNeutK77mChPKeuwXbHc3uKPn86wjzKDhzJqd2xsJ5+N632
2intXZ/UM/awbWYUNJ7eHcdvv05gSqyldBcp9KrTw2PI4zAdm+VBevCFEG9O4XUB7Oh6GY3w2pqr
5Z2i3elECt2QgxaiKpMNum+fVs7KBu6hGyoD2QiZM5OPZFMXQ/RHfiSq5CbCJIf6KhUyquWnBWx4
z8mikHtsmkmwFYe2GSzKyO9//4pOVyCu4qMxo/bIREBJ7mS6DnVi9228is8LfBopYdMVUJSQE0Du
vHvQ+JcHxwmND5StPxvh0+0CtKc+KcmD2MBvIM0oZ1mIaFz+PQn8Ixa8/fvce6JKPPnH/45I8Sr5
1pRt+dKdqhRfCRv/H5Iy0uj45d2vUslXUsab/MsrBePP//s/Ckb/L0+wYLvSYoqGlcgo+FvBuB4f
/lEs2sgSqQex2jJWTPZhdFz+S7HorKsjpTCaDqyRfyZZXMfcr9UMivxsXX3GP+cyi8r/68U9QRqX
5qmnAsvwENhwKhDZ3ogShPT+NFu3A6FW3dkweJDPjGJCO571aJNo4xAeD+awEYg9JlG9VEbIZGga
VXid2lS1NnXeI/wn2hN6SIc9pCN/MlTfvLajqy8AgxLk6cNaulAZ5B5ayL665+Q7POFCQZScVCUG
dbexCxmAxh/7jWPW5l3XGfEnUnMhKRGJmKWAFDzcZ8MSIbmSZWVjtbAapS/SpUTUNLXN9JlQQSCn
wF4ErHIOhjOJtHVj7RUhEXrXdVbZ7+0yVdhMvTQ80PMkv2nsq2U5b0Rj2Vs5t1a286sllxuYrkm2
b7MkEQ9+mQ0XyBRjdyMjkfLnKfVccI4ENrH4AKRlfeuX40K3Xm5kONfGuVuGdhZkRFXdDwDHaIHO
2YJUwG3emdPeFKpc9rh0bB2feYcdtnsy3QC4pDudOjIYQ7/CJ9bTnd6EY55jogo1ig1d+lDfDQjp
dkxYVmsCh3awpoDphk5y5C8ubn/5Cv6ZLX7tR54uHx70H+q3gDQ4M1NuORltlib5Ox59L8j7TMCT
dsDt1qN3TBF7nts16bZ/fD0mQbbhPjsiVo91C/PLaWYMzUHbS831pnbZ9yi2P4de2QXgONpvForZ
w++vdzrDYzE1qRuzMVLrYnVa3UEVlbEDgP+piW8kwyAaSeMjyCNMQv3OrZ3O7z8vxTRCXZz6KrTH
17fWlujMmPdBjc6ptyug1n9Lxmr5Z4J/JUL/9Y29uQzTDxvJVRy97l9P1e7J2JWwAMjjjZCd7SKw
jPs4Wt47LtEJez0P0a7BXeGtWas2l2OEvL6dbJwkkOtRoo0J28Enh02BCrciZBznA83A+rG3tak+
a2lYxqFw7eSF5DGsLSHbai/cUimkYoeRQ+FqAqQzTTfTqGN8UcAsw8+pjBLStO0ym5AWOpUdoimA
W7cBrBMVx0yVxg8faVN+5UfCGI7kNDofaWljDFo6uK8BJzoP1UghFfl5RdPm1nbpVI+IyhuX/HNs
wTkibhgpWA5AboqY7ojDatK9MIS+HwW8MCJMm6wIUm1X/gEFcijvyPsa4m0+uo5JfzxHmsa+A2/3
hYM4ckTaafSGthFjMAGrbZgrF80EEWOEIGShMSm6eo6rj+hl52hfWHlJlhY5oPk1vcbCCjoHcDBY
0jajJ9SXU85IRFth7iLT6tL94CbVilwdxjm8zAeThDeMoou+Dkezch6dPByGLVrDVH1tsrbQu9om
ZPcQe21bXJhEv37KbYJeA39BLvpp4pT1bUlNfadId5wAS9ZW0pHyAmjvKffjtLkTc90PJL+5VXok
+bRMrpaMYC82QUWu0btWowO5L+W0Ye3xrcw9bPxqqC+XbEqzpyiBDf6htjtAJujK4uR66QvDvljS
qZ+/Kg0kNvApXvo3A4Gxc1DnXhPvuaJHQs9UJV4ALVR9nTOtr0YjmkfaK5UaNo3BVuw7KO0sHUC0
ok07KmMmbmhxrJY8LC/HPveIANt3H+Grerjxkt7TpIIsCMFkgxDqsY0JvcPRZsXTE+bTCFxz5E3T
YcwBl24tlKfDja6XAon1KgQNP8nBFaDsXYlDzjEiq3jmXcQRsvtupG+4Im4H+4sd9a5BChfhUPW3
yNPuOG4Jox+zbeH5CQk1kUDpiZzKsgN3YAElZ8CgqmaMWRRkCQJTIOChBwUYrPV8RIfl63Ms0cCN
4lE4WJRLWFzV1MO173i53qFFKE1ELFoZd9fxu9NtUyx4j0in6O1jher5MzJmbQfkqozkrXR+MQVI
NTu0/kT4hLsk66EgpzCaui3xzGF37nVyILyvUguxhqiu8eCG3vzozWF0SZCR9naTUAmQdm7V33Ve
CxoAjVlztsCUkUHcTK0fGGTWNyANLTsOcpuEk8NUzEiNEyzNyMDjGLAbYmFSujGhArJfixTzEe+b
uki7xC4OJNP6zwlo6mpP2pwbBYZtp5Bhwac7Z05ex8TaIeOFu28p4Ww6SKMA2Uh5urIzDGg3Q9c3
6iGOJ9sgYaA3odlnwNDaQQHSLVxgdQFhi9GDHLjfbYTLtTl4rDPQr6w+pTN8RfYWuagBSS0i5ycv
Di+XX65xFXh9XuOtyJfiesKWtiDaaxLbP06sG8xAEoSpPET9QH4l2Adh13beB31BT22PP7xuA8OF
tCgPyViE9BZ+v6j9RD78skeEwcqRUihFJZXthPBPNhJMIXB7s3AMYk6Y7AAJ/gjlddOIOtv1letX
T1D/x+XMdsiiOphGZD93fCb+JeEAQ3dZZ8q0DsDkTW9rdc7sX8dp7f9hu2htfrGJJcWJs6KkC39S
xwGVGcXUeuMAR6W8AXWWB4RNjhuxWMY7S++p3unntVA3sF6x0LMJP1ms2E1WTAzYl81mKPbEduUb
kivGQNqlepqVn3yokIbz7+yIUDLDhGTrh9smi6t3Tscn+6n1h1jofThEULiyOZm/XjV9gt1E58JY
suXsOkeWmuirZD6cNkSYu/6l14TSeWc4nOwIGA1sAygsKbZyDuiIdSX/ZU+VhtAaqeZgzanHOegK
Zle9QpN/P+jeXoVNIsIghOguIrrTju4wiSSuBtB7xBPCtoQ/esBburxTw/qXq9hUG1EV/NyTnlYX
6pJ9D1LoOSjizrxrWmmfjUbrfvv9vZwUyiRGNXI66JaizaBDcDo0cSONUw2TAGCjdnfKr+VWEfmG
FtFnhfCiCeuCTP5+TX90Mv/vHbtvqh/Ffdf8+NFdfalOD+jr9f639fD/Dhsh4++X5//m7H2ZfP1S
vDYe/vwv/j5+C+cv+q//eeQW6i/2yErRJFobK/4KdfpP06D8i1GHqI9z+irPcPj2/jmCC/GXSWXb
oVHCxpgCi/UnrkGWj9d7X/LwqG0xmTDc6Vhycnj9RTX07ssoJ48Ql3TX7NI1v1j7Yt0Zul52BTUz
ImcOUHLulvPBwFHEUJoz49n1Gsfb4ccpv/dpYo2oSbV+hDEafs3oq8ugobJwG4YuVrECwsMS5EUO
eDjDzmCTUkfBMjOyS3qbWbEnK5hQ17y1enTwaOCaDeG0yA6HKg0RujvWWAWmH44vuvbVY6H99CGl
sfyAfg90KVkF7n3pjuicy0FWlznK/Aech8m1MRA6GKRDEl32DfP/HgdyGGNQXyMEjYnq76DmBoeV
BdqBMAeylNZm53XcLm61dZ3WeewH7HNBg1NjOixVX1UXuKzCnS8n8h9inHFUYbFQO5tmHrPP7PS/
67FZYzfmcsc7tJsdm3PEduR10eSXtR9RGAdS+SzRh165MN8/CshP2DdUvCMHmBjSLMzmvSd6l8D1
vosA0nNsNJD125tQ2xl2l1UktZFAR51tO5nEHOmhEHth5/EzsS/RuCHDcvZZ2q3OwMRfC2MjYg85
vMXBpcPYaNRfiHGsoedSyXa2saXH+wFi+nXbKvOGinhqcHMzQd0c1DG1yQ4XcUBgixke3HZUH5K2
mJ89D7fVgVWC0w+JqiRskEZFWKsuoXADMZ5u0r5x9JaGFfEJQi2ZDJTU/UcZOhHZ6eMoPofT6M9b
hLilsS3dHKSp1dvfyI3IDuZCXsB+9oHu5TQdviexTuvzpWlB/ZIO5fzgcUEqMBdjzreQ0ROuNOdn
wp7g/lTIsb82c1sZe8dMl2onMerNmFDwtu7JyYjTIMUZEm8JWG3uknax2k0XJoCkI9MLH0yx1C+l
KGVBNqzb0QFQWfsgKcPca+K1NSFbdm6R8FPV582ivE8T6n32SW1vNsefU8j/n03/l83m5f/syd78
0NGpG5v/4O+51PmLjRaNJoRrFAb+a1a1/0JZtlY3TRQfFgJBFsR/ZlVl/UXxEqk4HV9Eos7a+f9n
VpU+Bm7M2C4dUzzUVK7+ZFY9WXNNDpEOizrWbjTg7NXWlf+XXYop00kTxkNuiprNHYJmWEX9x17j
IgYlsSdi7J3Sz/rcfq2k/n1F2mGs8EiwKGG8vmJSRlR6aKgDHbYfpZV9SeJ5kxrpQxv297bf33nM
XNTfxEe/V99M0XxIk+rrnIP3aQyxb3r1I1bqMutImqzbT6WY9a4dnGgnW+8dERKv5+THWlShUMUK
C1UQL/Fnb++Xx9OTK+KYNOsQAQNZF7kGh+TU2XWc+DFRDESP7R0+z2PndfYDTNnlLkuyAzkq4wGI
x+NcFgD7yYnZEGeZ8HU29IIm2t0UvttrLeLPKimqTSrI6mlFLZ693r9rpGDWX3AL9RBlF+8mSrxu
V2di31L92TSdK3YDssfHosDirFAeBCT8HKlxpsMujOavtDKvp0G6GwNu8cY1KOoKqzC2iAxJbzWm
DzatTyIhRX1Y/DbdNPYUXY5V6gZm72BLd8vnfPH6gBIHHeyWCTconNYLYpVad3VH5lO02mCgIyUk
GVXi2C8rgGpxJXwjc+cbHe1HzJ0hp8UhKNJZ/AhZP3+0pUwJYKZeRTjUtFG9sTMJMaTNl9wDrtF7
Mr0+4gj1z2h9fyIU9161DV5WCzMnzpDzTCbpIe1NaGb1slxSX/TP0jF8sqaIRvvk45eceECmHxE/
49nGAQtMtTfLut1Fg3HuD/DpQd98WAack/kyoCA1BuMK+of91Zd9eghnceD9+ceajtBNZNYodwfC
2pM1NCxOv5Nemt9qP0wuFcZxKyh8ER+SlS+UYTbEupYchnkUWdDVpjpTPkHLGKBDeeHN2t0keonv
a7uwd2XYNltSnnYYMAgjAjOyZW+z4QuUj0mWH1LsVmf+Yn8pfKIlrNJaCB8EOLasGXmWRo+PCm2H
2Y3crRYrQBI35bXC5AxHCf5+WVXgzzPVBTGhcld6HmCVeeFL6sTRd5TlX9oZS94waOpcAJa6Y+Xk
5R2m8zTII2vaGj8FGZ4FxN8lPjqyJGrlARSK8txvhCAmX2zPeBpjLW5Em2SXC37vg10Z4iK2ItBL
pf5UO615T3T7tI1N18pgD4VtgBBUXjW9MHZonZC6QjYYt5QEinOyGq597BPP2IvcY2qRPV94UY5L
083OjKSigwI8nBoStZymcm7i1BIPXeKmPByVk1VXEDxal+k1NOBqn2lffQVOpXdGPaut2U/NXk7x
bal0t3NVwXSD8frI3Bc91ub0oTQXCFQi0vumm4+6DI/oRPxN5TRjwE6sDUIKEjuszcemIRTPq8fw
g5Z2ds1eSh1ovJTXhukvFHzc8XO/UK/UWIp3YxOTTTMPcXiwkftvXP+uBf530TikuGCSHa/I05U9
uxHq4LYbHroeVcRGGP1XDfHPsZpiW5FmZ3b4rkJ7viKD5FHO4rsUrbxk80J1qvR6/PDmgu8s7bo7
EsIEeuVqj51UHkyH4ESSTOq1a2S3u3YF1NGWqr8Pk0GCViOdz1SRn9bt53GOOR6zJcTxpqrE2UZj
WD7Jov+yYLK7huAmj27jfEyFnT7WkdPetYJ2dgk7FpRZjuJ8aK0diWxU9NAvkf9G/x73vX3r4dF/
hm6YUstt+ruqrqrLChv3rZ1mJFOSfrVFKjzv7CSDi5gUROmG1Zd0zNtDmZbdSxjX1iaBGHKjZGVu
SEXBdI5Y41Ndxc8zBaBN3ncfupnaSdwqibF5AGtkmDfg1R8MW36clPkETJNwalgJ0RUht/Exkw2k
OzsdrA+tMKdzBY7+TGHBDTQT5A8LcN6FxQd8rCxMijAPrIYaVJVT1RnSiHREt2YkDn1CVnhMDdW1
Gn0UbsV33eaDTCjqiqMpivlQp9TiNpAxEgU6oK5uqloBpRdTXdHTqcC/dQ1xPLS35UIXMEaLAvvO
fCjncuLJNsWLJLUSC58tdqYVuqT+Rtahc8PACxP93e5mO0hqr7yQ1VgeISRmJEm7oftVwVmiqp6E
weD7a4tPW8ku70RDzkZjbaEVdEFYRurKE2mFS1JnN2QzzMdokiS8hhzBNhG72yVJoCbg9Q4fWuQY
26SPBysgo3e8DuspPu+WtriL0t7aMazPaJ+yA8/aSuAdbOY90SqErVAM3EeOGModlXkV5KSs77pY
+bdlgwedJ6bP+3QMispXuBIVCDG/9PZDbKdXWeWHL3Uph9smdEZ/bxU2TD0JCKM3CGuy05FAFEma
zIYoNayb9qL9yz6MX6hP+E9l0/o7gzX+Sze45YXdy7Ha1MbSX9hxnFXXYHirw6jTPHBLK9fBQnbu
Dec4+RXMP9kIgiho8AP3dl2E5/Hs9hcRKa67KkmXHZt2LOuRvm6nvNw57khyoB7PCSfJdqnIutsW
x9Eey+bHpuHgBWGdziuqlvhIpKNJ0K6uggLT2pU2zSiYi8FhmpjHAsuNb94Radztsmk90mae1wXs
3dd3aEyfyWncaACuWwrte+z6NxwAk+tsHGk/Z+ElWIzxip1BSrn6J7JrYJHsU6JqOU+O98T+VnuD
mOAs8IgKuw797EOXo+HmgwgvKSyLj4J9BzHORXGjvJqQ9V4dobk0MR6hcU13ha1zLGl8XtZaWGd4
tsKX3p3GjceKcWEQ3XK0JOy10k5fkhauWALY7KImvu2J6ICKelhpTCPe736um3MzrYbpQ2I2mpS2
yKQKTqnrOGM5hXIhYr3VEGX3y8IRaOGQdkX7qN7YzgvHcmlt4nLx9+Sy386qBe2irdbFIxZdNbGF
i1fbftBCbtkbOS1ymSHySCslWZIcdT02ZHPq3qjgHk4InpayPLZyDC/iKWyIa57SjxFqlz3F/nqL
fjC+aAZa2JwasYmDcgNsNhnVV0jx4cWYEWdqTGGYQz+Iyh2YwhG82OwchIqbD9IZ77oRZWhRRPcj
BPWzwfYIrkG7cKB3PGzLkBRdNSozEJndHT2mn10fdUQipiXeYcsQN97owTHohLyk3tKeF/7cHRbl
3hJm6W+pK25T6WU/lKzDvTIy8+jGdOs8kex7UpY3Uaf9bdFwzAeZVAb0zObtONQ0uymHXGOz+JgN
iqh2GX4gWMZ9gOHQ0ozVxbkc7O9FOZbnLWhOR+XiqRqG7i4aFgimXLY0m+9N1AXlAkMjHJA2kJPD
9j1O71yDimRSDf1d761qMQG185qVNH0ipiq7bklJYnas6wu8SpvUHKPLgtbiD+Bq1VVLRhhAyMj/
6NHoZKcwkzMXjd4U4CNxbmO7GG9peRLpPEQT0WWIP+NNOaJlK5IUqYSfkuSRpJ9cGitb6oo6EF6d
bGyYtaivIjaE4ESZu8tbwkAfZIudHkaQuZnqFKt9r85tY07us8q5qonl2SpKI3Q69KUQ86e0jel7
OL4+S61+2JeNA5bTHPZwAO+Z6UixchMoNS4rGRk0L1XTLwQ+ie9Z73zJw+5hLqu7hbPYlc68b5Uj
vqCAjR9K8sQ3VmRfZV7+ULHJPgdF8wngHmIDflmQUFqggeQBpzU0u8mcwTe2bbTP6mE8S0HbbZWF
PV9r1R+TsFP7fCb3vMRFtHXrqbpZ8uW+KQtvD18NPkg7AemILJ6XvOVN6g2xyVeVNqsPlW3HeJFY
QSUlJMQi4XfDScDHttOyHdhuznR49xkhajtlgtWqWcDoB846iERIKaZoqwdHZvFl5oTGQTnZPlo7
VVE9nJltm19ppfOzqCrbzdLXgA2Ji2Uz6tm3JtwMBOgx2IJu0Dh0umNkueMeJIS311GuPoxT9V1Q
jsQB27Ucm9xtZ9KMnJQPmNwBaqc789ryJUWlfBE7N3KfXVAJR7pE043Mk/N01N0+Sr3loqgkHvjC
aOLLWaugGCUHLlz224zeUwQp9I5yWeCV6EJc6viXKHjyWyLsc0SXNjHdqe7O4Wz13t7IdPmxaw0T
5s1ySUfd++535cdFF1/NehkDUXPA2QiXZtZom8PXKFv3vi7tbruLSKvRYMs+uZNqjkXVeP0ZOYAS
HAFhg7PuMLd1UvSbQkX9sa/9I7ljx7moSrFxzZ6mZJ6OFUOPI+YSdi+ULOGQ+PhINkkJqYbeO2si
tI+gaU1yYF7guUxnQ05AK8ye6fM4Dv7NFNv+NwBHSwCKaNwSJ0UjtNXIS61o2k9ZmR8SJT+0udNR
uhJ3TeZ/JU7mXndxhG6DryFZOEZ2s3ufxClZkrivPgE7SUCueNdT7jx2Pt2PUSXPOViXa3Od6Vxf
4+pNw+mAN6Xf5bnEDSt9TrMbtvrlpQ/rzZsrDQMRXqxvl99RCOX3WQSOqy2UeZARGGw+voCVBeIk
sKozMCzhpkn4ZXXvn/ObPjvzE/HNMz3/8obDuv3hP6g7r97IkTRd/yIuggzam3NBppVSJVcqmRui
jERvgj7468/DbhygRtPbvYO9OsBgDLqmmMkkI754bedBJbhlvVGH+sEBxTv4ude/NlsGoiT44TjG
RXoUgwa0zLej5uLw1QIzCTsS1gh20NMBHpfb5PPCEjKaE+Yy4OMv+QJ7vMJXLXEQlCIxEJEpdQwW
RmCxXChho6uUczjJ4A+BLoobOEi2rIBILRSXTw36BJtc5J0me+SSrZxcVwI3yHVJLitpqY+ySY1v
zNzjhVQJfQahjn96C+d16gXHK0qnd2tb9M9dMV55BaWObZPqyAuIHG04n+8MZ26vcjdvkWnJVjz1
2dQe41IYNyv4xnmYTPJuOgp0S86y76vU7c9VosvocnRg/zlISFwj//rMovxOovyf/xkr8/+TGHID
+P57DPH6e//9Z9oPnySR2//pTxzR9/5L4sgALHQg+6AkAAX/lETaQIwBfuqNbPkU6kgSJI6yDWEk
QHYzYPHX/T8kUfwX5CQOTRunposH43+DJHIa8vHmb/pjGBpGF67zO5JYpzbnMLJgD03SsST4S1y8
05Qngbdt1CcDuc1fENyzkfx2k/5CK/dJS/bndbcP7xFp7mGa+9frclRHqB4LJjU3BgYiWeLQ2Wt7
YtN3/0Eq+IlG/uNSgYD9wr4EevkH3/0bGlgxha7jIDTlqbN3RYb1NxKJN5B0Ze6wjH8QAX6SnP55
NcSrsMcSN8RnandWAMf5sHCI8ib/UGxql0mU7k4RaX1o503ikikCgN3m8e/v6F98zc2vLghjIRUA
TeSnOzqbkpO3wS/pkwGT9q74GN1K7zn1UGVe9s2fpMF/q537q+sF8PJEXWAv+SOr9Pcnpyu1m8bF
uB4IAGOTpOQbKDLp1une7fwpONhVOfxnjVfIKgMM8hYqNB5YXpzPNUm9O7i5PzvdYSoGQEWX0HS/
Mf3j39/JT7w5P97m0PEgR3lxTcD+f72TRmcvrt0xwjh+6e5ppk5PFLL+k9Lg8xvAVUjgY5vcbG/w
sBtv+ttjmTK+1rU7L4cprmpQ6nLJnvO2ZeiY7fWfWt/+6mKYWGz807AT//ZUko/VShix5QBclx3d
dHmijdk70O/1+h/fO9wZoO+YGYgD+Vzf0sq8rjOGpoMReLdF63RHlQbLPzx6f/EDYWeCgbQ3T/y/
ee95orEf9MNyIKPup7SL5TohCO8flo2/umU22totl4H16bP6RKaoiBOfb4J7ezoil35As9RcYJTc
w9/fs40B/02BhMgEpTyPAM+Bx7/bn9Zg16Jh3HDK8lrs61D8w0L76S+XKHjQIwuie232Hlzg//qY
zemEMxBZ5CH11h6BN5Wq3YN0c3O4byqaWU7LYBGFXhMd64RTSwLptwYX1/Lw999xu8xv33H7GNj4
5JYezDc0xed3yuhJTFlM2kvEljjqN7Hy0YQRpxhlS+G3J69O5dsytal7/vsrf/od/7gyyz4eLm4E
TaZsv7+/Zw4keIm8rzzEmV8eQXGIb8uJmu94uL7+/aX+6kuybLDLb3kXpr39Fr+90nYKR06wEKGB
qeE9UWXU/WRNG89TTPcviOz4UCh//Ae6668uur3SLuuwhPXaNqTfLhrnlsi8CR6mycwaBMIbhmfs
au25doel2y2JBTGnpka+/4dflvUXt663+Wgh4D9LtGMLjWwh2uqQBMnwaLieOhPjXr8Cp6nj3I/N
XW2V9vPfX/TTm48VDxkYgV8u1hFTMLH865fFdGZ7hAITLKpN/34e/A0jmDM5/cNb828PzXYdpiyX
ZhOcwvbnxTmLA47pZJ+TFhnfOMVk37VESt0Tpdv8w9v/+fcjm3uzMmDR4l7yhG777G+/HxnNJKMk
tLukdKe8Zbd/f8PIDf/EhqK5QUnHYkyeBWIegiD+9QJypM3VRcV1nEBvvb3Qa301pQWZsnNpcDIG
0G8HNLRVAHS1IQ/k+fg4UlhgzZrI3MRNAR4MRkJpO8aT1+osCBdUDi/24NgGcAlQZgiCSlc8Qu4k
2VVOl7DUNMp7bRBjXJVFoxE1Ixl+N1fZm0BZU/atrVH3RdSnV6d8rr0EW18nr0bUF84NvgbDv09w
eUb4PaV/rAx3fgYZcBDFtlb6UNMg/FL0joG8Q9u0ogzOT6zW3i8xifq+NPJR7rx+8F7pUyeIkPoK
8seLZKV6pSO5E4arT1bSuumzJ0p5aOjrSZveobSYwNd9BRP6yEscfxn7bu0xRPoD8b91Ud8TOiqr
aKonO4D8nZKzM/SOs5fkbPY7UNViOblZm5uhgRnnazn1FCUvvgK3Adrn9nNGWOwTbVAc6bzA0D9k
qq0XWLkyCDUi9zKkUjZDr5JY6gpOzdT72BycIXLHsQEEJt84Cz06el6SLO6rfUyxxb3yXATJzJUS
qFuhXCYSe41PMeVWMlRo+IeoUz3xkokxlSOGAEW/AnMOfczT7PVfY8CQuzrDHbkL6J5CrdyJQkZO
4ebLKeYfiLAPhuBYolkBLWW0O3uJkVo75Q5GQVqxj8S8ctZblM7COkjdyeFsFC1pMJkRy7sCIv5O
l/VMgmJSNMNlzNaaBJJlpiJo1l1dn2ykRL/WzG36PTkD5euiLflmmVg0NisUsVNkzxvgxFOd9lEy
GF27U3FiVlG8lGV1UzgEcKFrnmYVJj6kxQGKVD5M9NJmB3td6o9gylsSOmM6tKKU+fE19rLGOntN
0uZ3XS6Wa2WXgXEkhIdZz3KW6pWhz6Sxyczy/lA1BpBUmdhQSHqG8w5tt+cTLnLu9lO/SuM0MJYj
XO61zg/JiBefUsXU2TeFW6pd1yikskbmWEuUY17+SX+4KaJZ6amOFjlZ162LUenQmiNauXocxT0f
Bw9xJ/qxJUgOBjaacR14qMbWQIQdlByRI3PbErbsufPtWptFHRHwo9+CxGrtkE6bpd+T2Tf0lwLs
rT0aGUjp3lgMcRSW9nrqwZ2+2Sd5W1UofZMhPnt0g6OfowInuTfGJrZ3GrEFGAQtQATXlct1vHSw
hHEzmogAUqd8MuPASYnU60VN9Z3mkVtHMjiitckHY+/JANoC1YSnj7HKUBOn81pOoTEGIJC0RiBY
I8IsiTlD4OCrUIRQdBRpGwNptIoh+dF1E0XclSod+5BR8G1FcBhzeqwWd6i/BnYzEhnYFoO/t1ci
RneCfnbk3NC+Ake6N7/MtfbWyJHp+GyqtXOeZlDfDagWIKKy0L+MYHBgqGwx2Od+1RCzrb9sUKfM
+qtFoeGN8r6Bd62WeDgn9KEkSMnc7rlkfSt2k9HPvzLqykjqJHqNxJSscEdWLm0YwLgbR+iNLU0l
frmuzzaT/6VWoiMznlRaH06qTpqQoT8BQxVVQ1E8bZPHTmsj3dMYpYF3XMNODoT2jh8zNDBF9FlW
fImJjQZG7Mv1vVU1f8y2Rudba1bmGPkNWCnorzSGnQfd+Z3ygeYBUwypbWa5VdeDlGbWdeEiN8VB
61EDVtuQ5+GWyLIcWzedCGSNA2PaL0VG5xS+RNYol5DTMVxbr62u+lKrE95bk5R9TtNlGKM5LaMC
qfx5mP941PpKHRp7HZpzUiB0pJUnxn5oLjgzqFavYouyUTu+c0nP/jkVS3oDHskfUwDERkS8Z9lH
mWEPkl1qcN5HUiK9C753nnzqEQJoQuWQEFECHUx7fgsS8DJdExRFI5J0I9rusf0k2bQ4yH6SwT2Z
KiCFWjP/ihC+x6FkiiWecnjNelRtGPHcg7tiiCJjABSRHvWyrl9IzO+QohK/HTnjYOwyJ6hvjGnI
flS2/MVZYSbvOBa31Qz1V2NVO8q1LCA3mDD2BD48yIblh0B+4hjJifXb1z9AFvjcmGoyj0Mtd7bo
g5ueUYHPpBd1XeoN7AsqENRwqahPlbl52cKcWBia/egE3/EH3UJVUq5QVb9q7KWchuEZ+cl/Ufe3
Ps5W8YFC/JAK6yQzfwNYaafS4kV3yS4VxctQERvTWg9OgrdKUPkDS5DnN9JbMWyszpPtl0W4WnhQ
KkNdVNpROlaw0jUZr5Zml4u2ajzyxocre4AfdwvviKCuQYBTdZdu8rpvchjSHfT2nePRw+VDeYQF
XexRO2VjpJ2GUF+vykMjqfurXPM7jXVyMNpVn82uSm/Typsu2G1WhBAEqq7UgdDNsBMO7zzifPUu
ldn+col8XPZ42JqvnZjUFWHqfghD4QfRdko5YiY0drMTOD/7tbFWvjvPGgHwynpcYV0eqHFgjs0C
/TUzuzjj8Qbwyvkix3GaxdEM6vzWVsn6zSblIChi7yKbeLrFGEBmDPhK9oKGf/ZCs/bLW6IfMUIF
3Yy+gsgh+5dyKwASE5hbfO2oTkWYYxdu8DRP+nvsyHOsnQcXXRDZN8PTajg9pZDW4+CLBk5+sR7q
tnA2z4NWZ3eS3oOXzfJjnMhDTwhp24ue9H4zE7t1YVeqi6wZI2mambnvOtH9iBllaVGxcJzR6bWI
IVqnTqA/kTXGQv7D2Ml4tt4kkopLQ32mHcLVVCfl9bwN5CDckQ2EAUsP6ovB8PMjj411/jZUaKb2
WRV3yZ5mD0KjW6H0+2rRWq+X9b1x4Aea2RhuYhCA3dRUzvOUiOxXmWnnvcdHtKNzhMFiTJtvCxbz
+8UHDtleER63HBXM1ZSMbU3MlbReWzGN52C2xYefZG8YteW9tcr6kW6zE+NRiSbMND6MohovFLyp
SBfmSwrf+0zsIkztSA2u2lTLxZxQ7xcna/dlLuozTh3aHXWvEMhh0ETOjBp3Rr97Qt/5MS2NCIkl
qsJ4ya19QfXavvdQm7SoGFqiByz9tQjsdlfUMtlLW87HTA15JMxUv+e249PXsRpEVyOrLmazfqAm
7ITN49Y31jJHIWB6V2RxdP4OvaL7Tn53zTbaGLBCrVGO3+e4LCe8gM28ZyoVodtVw0G7+Edn9N67
zJIkhTu4s63M2iO9Kfc67pxs59OsfsYiRvz/4izU0a4Vr6zZLtgFJXDk6AYIimKHVtFeWD9stNJR
gLUvHt3iEYZvYoRqA32lxEwgXUzb6DLH9assRvMrnJB58SF2Cfxe3Lt8rOXX2ouzByJJp56dwicY
JRvMCf4yMG43igmaZ+Chqvy5uNjsadje2/Gq7a302EmcNu46juGiJUuKM/DK6dx0ToYRXxfGWBEX
T+Mc3zk9LCtEY1b20MBbEkrQe1WE2kpnpP+P9RXNpP0tQ2AXOcR4Y7d0yCmhwMa4ZriGKdZj6dzl
tLZ8s+FEIbYLfPKImMr0GLdqec0I+A59PekWeTkbOvIFK7kFzV2DaJKazHaUmp1DlpNm1Rj89Yqu
MtSPgZkaEUNgy3ukvcMwMQWGXV1KBuXVQgvhuHgT9l41Y8Ir58S6zx0G8lOeIZStzGbKrqsqRnEh
XbbTm7hhxUQSCD98kRX1FjsMoA0Ti1nLPfAvskgifZg/CBeY9lljmF8pSquPkIM1L4uXJrS/2JiN
I98Ua3VYM0WzH8o1S7csbKrBShxinM+H25FVv9trkrrFeQ7UeEb/V/AoYCz96g6qGe+VsClT6Y33
toWp0lqZe9kHIupHh0o22VR8jITwOWacd7L2x+qo0MQ9bF1ge5qGxO1s568jDrxdtxS31PyoyM2Q
G5LU59HxSQuFF82Zy2GTYPflyDqUj7s8T5MAFRMDV6iTYHldi9EedqKX9ZHex+KwsMmWke46ZF10
CYWV4vxKPYlBcPS20LoAHikc9LlOzZt63SQhiX2VUiZD6VO+dxl+rshC9W48oegYNOrx0TVSvz7a
6zpGVVmlJ5RUEpC5Q56SuUSY0tyX9XdtqdtLRnXnnpfHuqMA0nf3busq+9AJ2hPjwOWf2737xdl6
WgzI4clgtFvzZFP+ZElyx4kKpzYKpxB4Rp2MhZ8lFIiZbvPKeO7antITT5s/FcVW30irSDmVWJyO
HCMbwqpq9bVkfaLg0vbbA3fgG1wDVTcyoeY7rGE4msMa0EcTzr4kHSgpUSvueRfqM6Ohd5SdsvOw
QY10dPP00uX+T2tNgjNHlxu71tUmOJuSIqybbDp5mfFM/+fwlKG4/eLHvrhLqx6pYFPIsFyXH+6i
EF6ZTnXbqWb5xZP1DaStY80kPBz5nZdepjlwryolj75IpwfYkbOHHjeLCErn3o7JLM5mTdJoVjev
FOBu+6ZYjmbpSzgM01zvYw94CQnIKq7zxA9OMhlduFAmiLqurGeGh+zrUGKVDjsXNJ1iiSFp93kX
l/MxoFzyq08HFXEaekq+lElMDc822b+xM6ZcdGh3VHCUTFIVA4Y3bcUeye0i6viM+0i9zK0SSKiW
oX6iMllwW63BimiIix+T2J4upHnR2Ar/7bn71syWSyqdce9OhfFE3Q7RHQXlJlk0VVW3m0fxYvO/
H8vGRWI7l9N3kjeeQJjsQ1LE+JLiJg8JxyMFse6Q387MkQffKy8ZrmpG9IletLrxFhUKDtwh7I74
agxqfs+mLDvRzvzcO+ThUJwSU84q2omNtCBzE39Oar+3lEwgKU0L3d8giG2XJ9F15a+UQpEDOHD9
mnid/Twkgcx2cpDZXnWp/8NbdLyvO7fjr1kHjPUho7A+JJOglM2rK3GLP7vsd37WvLt5gt7ETIwb
1zP86sqdEuNeldvZYbJG/UoOG8FXCUPEF1w98XQEV0MaTRGE85SlRs+xgunuDReTvcsrXb5bvSpu
yM3Q32ZnEo/SbNGIAhjN+8YZ6F9zG/qxdj6BLPhyzZKqbOJqbzud12nYDvI6TmHeDxTRdAGfFUVC
iKaJf5Svxq6tjTGOgnUr2jS4HahT+gGJr7H0tJVVKb8+LcLCv87lYC0H21mltSsmhOWhHt3h24iz
MQmXpnWv+t4jTiEtKHtLR+VOrNj+2O0x6iBCcJKlrhHle+rGWzq8Vjwg5UxtdFXdWC49XWFrDXUR
dc2YfR8lEyXhMB0KJ+2TWSxRuAqGJ9NE5b1qPe1mcxU/s55FnQib1s1IMwFGCctsrL7mhNozhLYC
FcpSi3ndufTk4rFw8ODvPeX3aHFyyjwtIr+QNLSTRV6875kfhk9fLLd/QDHh9J5yEeVToxn61NHR
qbVMec98x/y1U8pujkAKBb2rfe6Kfel57UcMTzzv4olw0igBb7ppIGMvudYcg/PcY1VH4TjdBXIt
zB25iOadMQU5boIAYWo4I8wzI2a5ZSB2LFnQ1MBArxFYL6dCK+dwklKj83UqC44oC0W7EhlvzrqH
pnR9AbCZhl0/98OF5sqxxljhULjsFanDfZ2c5Faxga/HZhGbhttYUib3LvCQA80UoJKejugrwXQF
m2hrKoXtXvOY8GrhautsndSbRsXs92sODMP0aDqXZq46xNiDN94nbFUGQMzCAc9mqcX97nllwQyK
5/9aldrL9143IMrq0qajvhtFZOguBkiVt5TBj8kEuqUQOuPgAfQ3gWjLP5rFG7e9Fblg06SwihUJ
83pThSoDrdgVDuGijFhT9UYDFa1L2TJVU0TYrvMh28R5UYGdUAtCuLiB+WBTV7v0VDgRiUwaCXvX
opTBvHLrrd6W3G+OyQ/+RveDXCFGzXjqk1eH4tqPXhIWEoqqXg7SqDD34mmz9VFjbOPgR1i6TXox
hGCoM0tR1+POYLYJhXcyorOQhrBg9OSLzopERq1rCOfkqrpjRtSGS4S1sMEdCjHqizNQJbaBYKAb
cbsm0x5ka7pNtF78yPCDpUJNZxj+jkJeWsvInV9wTTIV8dqTNMJRrTcDda5HlTggfqV9TzReJs8k
a1OlRpItefxxLmiBRMQ9huhZC+/Oc3LZYZ0wsSPlQwMnFaiMNwEozhVE/7n6zfMy54nvHDxmPtV8
obJk4kZLFnTdFVV3fC2fz8jG6bWFfa3mqljOZTHYLxhRONUPHGNfJpSB9X6NkQztCEV2H+kTxtyp
EqQVUTyZg77FNjmpqAys8Ru6WmKL3GCo7R+aaFH5xadCWt8w9UqFCyJr36keMzPkvhMq9VkEvn0Z
WiDyyOI84S+hBPqyd4o4tv4YN8q6Jl9SconGtM5Vvi62/GBKNXo/Ehn9G2vkxotnqjsCV5Iyuw56
IgrZM0nMnJs93VWISvGxQiMOp6zgtroRKtbGSE4N7gxkjjhzG7SpRZM2d+iaatTdwO6cptuCI7sl
alXuSkgdd6+xkIizP/qoPmrJbL+rhaTHuu2EnA52Q4PFMwp8ckMak/P5MUEo6UUj5cHxDsqwNyMX
XI8iulJQ5VYUitKhicWabz6Ywg+7nDqhq57wKXScRZ1sUDiNS/F1VTC+7kknSZaXqVUmgQ5D4ecg
jxw1yX7wQKgtY87TfYVEHZEh7pYu2Nk2Cu9UzhKxoJ3PzB8ZR2se/7y2zqkUTfraOXO6XgvbHMmQ
ac22+c4+Msprq2iaX5OZqBxUJeOcpmcD0gVIGAEDcdUc75eWqfaIDhkDRtYVMnkGOyCosRip2zou
jQ6WPemRytg5nHsIgC/g8YEJpkS9FzbO06PX+bWzb5dKBq952UOkFsrsma8cu053Bd8ovXLrfHzO
iQLlSbc9mzIotsVsZxj5UF0bWq9IMEmApOGUoPBJ365pxfvsJzEGNjdx7K/Swf7LzS6XdwIrxUNr
o54NaXkcjUtcxsuzpbvBvp6nUWTHGB10QPkcwA2LWupdGY5cqJOfJm+KCD9y3buRbu8HcN+M5Thd
qC46iDa2GvZKPwl4psa5JoypQTE6UZc3v1A2T/QJ4Uf2eEfilFEcXS82NJ4Zm8K+tnb1d+n02LZ4
lIQLZLYp/ekH8z7yeSQsCIkoqQ8HBgmMO2RLow6deE7E1YiTwbtX9NORHUbqGT14pgsbLoacksZG
1r6xB8/O6qiMk6U6tbySwyFeKMA+4dBZPhi7M5s9Jh6D+2xe5PKW1UkbE+lgimWHrqNu9oWxDLiV
VcFxnngjJKS/rCQuNYOOlkiO28ToWWBpQwiNCSYsgj9PH/2V8Wnnm3rVmwqw66JU4p15R18k8ac1
sn8M4pQeKrIxzMfVLhov9JrGeCSP02yOWBjxjw1O4mHyWqkKj5S3DJvzCvEvMW8qz87uPBS7uLYC
dd2b62qHvVjlXWW39mPp2h7RLqIaf2En98xrMuk6bFG5Mu5aOc3sv1XlPhIJor87uMfzG52uyYcU
NYk9FJC2xkOMQfbBqAtCqpD9BsGrpqV3uQNOnR91YCn3qvVdtV4Htkdf2KQ5Q15GI6V/EjlwExwp
fxobtpVynfN9V5Lid6swYD8uiTdh2pAam/9kdem3YIOEOEwPDif0ePwFRsYJfKUs0j8uHQAJ7YSj
WX+J0zHhKM+TRvppudrVIa1XjAU4p8rbtY+7L8xhSPorXI31kfYevzhmQrvzhZBgdni0Qs5rJqnB
5OTKUXZvxorT55ZbxDup8vgno8t4XTVsrvSj0ghx5XddOh2WxE4fExWwMwe1YH40hgqUXBl2Q14O
0yku/KR4IpQ8S4+LtXabOYqinpAighI0x8S+hp3E/tUmS6+jhJDNLHKQgGXNzkatXV+zphbWF07F
sCICqHbgRTflgfzX6kMkgUh3/hA4uOEwiGDGRc+MSw/uFyOIzsvygCUOLaxrFlBKIX+8mk7tSiAZ
oUOJtzoXWecM/Tl2nOW2MATZDUuj8vTgYTNqHmsaGKlljdcB/kPHcoyaYO7WCNdk8lLVfl3AaUJS
hwGP6nTdoPKmaw0EgsBCyylKjuUjcv2sd/K3gI4tc9epOngjZIHZRRRDiX2lgy9hPCNDrOSli7P5
S2K6JC/wNqTieii26ALHXt13ZxVOS5OKsqjKEN043BTDuHj4GKQSxFR71dWg4Ux3Usjlh12t+TVE
XgGH1hfiuqKWgVd+XtSrcBuPAzQJSAtj4Zw+mYKX80uQwlvDD9C6y08CexPz0Lp7E+TQ2wVGv56y
AZMWSW+NQ9uCWgNjP1aVl1w6vgjTtbRRXTMMdwpQhm7aK0XxYXVcm5ja6VxT53UkPhnbELgyqP8s
qDi66tkT53A0muTNmulUDeE+gNlBe8BRoDgNEU5juT41aanEVYCthGy+mAPoefWJhIySZqDbMCFx
zd/3ftrmVxv/jegzBx613Qa0bxEe9hCBrWvdp4NooZ7suTeJc83EaS7n+l30VDvsUuScK2NSioQ/
aNslZuvNm9PsJEzIHXlVl5jzMw3eGiMvAI2vm5OTLTZQqsOQfWjgbunSBnr1QmKvdLEvyyAwaBec
xUus4mZlAaG376qC6v6hg2Qp9k3goN1G8rXNX6AwFQ4VwptvMjbH9oCClWyPjr33wXLn2qeIlslt
Z2hVu0ffkykR4iiqa3b/Vs535UQdZiimXJmvcLU4wEe2IyliIzi5BC0UUZ8QZM2OtTrNbsiLanjo
mHDgzeLKeKfkorZPBR/pXNbK+sZQUjg7XMIUIS25Ez/ZjaWLHfd6O5CuBYuDNjN7jCj7s/XeLywd
n0ac3npXZotZnUHpG8BC38zS/lTwvD17sO/YXXtAJOpJWcjDQZSDG1almRaPmedZUPxubc3ZLnOd
tTuss+uU3+fBjYd7R4nsEmecRC4jgVJJtKIy5zxnWNlyDYDkvNU01w67bZiMz6q1oRAUM+REHXvj
uI9O3gW3o+VM87607P6BGFI9AuaUrQMMhqUygm9st35Vd/5amELPx1QMjnPVGbYfnwzUgQGeh5mP
yHij05DpaZ0ONG1LffbMdW5vC5XlfOiEk/wX/Mx6IX1/NhjzYiExN8cjBUWjsZhArtohkW5Nau+S
l7QrHr0x7tVbqwqaJKKqBpHY05vY9C9IAvq3JZ3wmXIfIexzr3HVfh2Vd1PEuf0zUUn+lTZ6F9dM
QcqbfXFc3tk97jPviy4TrPt0iTUgujTLIJZx4mo8ZhNI4LkpOOHD7DsgQHup5xmTbCW8H8q3yWgd
2pKSyWWprJoxLW++J4aN2rZG8RNEmrYOwp3YSdWVVdKxGq0KWeTVSnOVeIvNtDcvBt2Tjgaxi7HG
2K1W/TdvtQCJLwiMl2VntzjNvnnYFtn5A7wgxNHl/kTZ/OxVnL9MK6vm65RwxiCclrIaD6Pnqv7c
Lo01XS1kg6u9N64pyajsaVRN9oVtvZPa7rS7OZUYv5ypNPNzj/dWRJbv5z9lOUOQtl3iIFXGruBe
zwxrvwqHwGqMq4RUh6XqHO9+XMmWfiSwZaZOz+0y+r8Wt3jHzphK6AjOYVTac7WBFIhfEJxgMN2s
ZnVCpTK2+DRUN0YuI7obZY6DERML2fgwW9PyCvWXlntiHuIm7KdJAeGL1P7oi8IwvvBKlU/9Mokn
nKfzmzdkzt3A2YuxdhrbH4iZ8jKcpUc59Ow41f1EpCJwiK1m+AHi5NKd1wJPhHEMdYaZ31w+3C6P
kyO/sdef88Sx5n1N6bp3k3Ne5w82JUFBMBv2G2MYeEPjwLpegDoZnJDb4FPjZa5eLG3wX0lv2KTX
nS/horJsSaEiOjUKfEpWnu1Nbrh70Z6R+4cGVVh3gzySaAq0Yp0V0r8GNiqXbLIOCKIptiFtuGf9
UwUBpej58vFoNMTc7FtQ/xe1SAuJkllB7fmzxNvlGpasmak9lmGdskecRILHCAOqy0aXpTTKX1Bt
u+YuKerSPDE0xy8ADT1TQWGYK77YqfuFb9CAL53dhqNxF4u9LKo+O7jIur6TEKr0HbGEDM6GQTe2
FcWzo/DhB6O1XvdpU2Da9wfGCdoVGkhSPVXJRVsECMHW07l9vZaxDWJPhv51AsROyo492Q+BQUBE
VNlBfc2vnweRkSbs2+TzDb8yYjq7qDGZabH81SvuHQISK6SjTWZg4wIepJmPKTyihxp3Lys35z9/
5Xe6piGFube2MurEFWb6+pyuE65Bg3b7OSqtsb11B7G60Rbg4vPXF6W5owJnykN7LpQXGZ0Pnx8I
X13mNDDUTvhl+tP38BEzTo/Fs9drpvyu7DfvYg6rGeVdbt0kqTJ+Jty0J7QRzhrGdlF+kDFX94dB
+QB18+Lwk/WO1l/StA6sWyS44NB8rOyYDYVXhCgCelyQ5DnfLRMTII7UZn4bgSOsCI9m+TDQvoxP
3fMVdWSNtNrIgW6lXpgDz92U1O6XAe7yG48xupg5nxsOgsmiSP+AmgVAqDr51ba7xoQm5pFkaR9w
XPPD13eSum+Aq9LfRpoS0WCoXDG9xJz+qT0I2oRy+yTob9NpHBb0YQUPmDWU6pC5tv4pHMu592Qh
X5VTQtfkRszwE4Cx3lIq1BJ9l9TfQTS9czGPi36eUt/5Prt28u6BgWKqbgb7Eo9iFDuyv6wHsXhl
elu3ytiCSHi5djmA20/Drgq56/w148iZVO5Pp9KNcdcFcjDDwkQNdbLz2P3wq9ytIkNWPcZEq0UE
tU4NY5i2sht3yQDqe5aGgAMk/b1XYzYW6s3t8VOFIt6iZpO2IFc1b6h1iahZ6efw/7J3JstxY9mW
/ZeaI+w2aAc18Y7uJJ2NSJEUJzCJEtH3Pb6+FqSweGyU4osaPSuryByEZYYCcODiNufsvbas2onm
MYnEzuWYEJEIqoV7XPmW75HVW6AhOKdx4swbmTQGASYJdN1NY/ZVwj6+xMafWCbE2shhe4eqmE1G
PbfRs+IT7lfMgLrZoJIBj4GuyzUOdaFs3nETUZ7JAmicGzOdxD7m+N0Tg0tl62gRSounII88SAmO
Og/j2BtgXIXqqsikeMaR2oKL6CcAKCpoiqNlmjMzwTzOz1aWJJ8NRMygYqnqf2c561BTGFgYVq05
DPO2tWaZIzdo4/q2w3BQhKvGCvT32oScdT4vFehn2Coieqqw7iY4BMOkXrdmQepomnnRN9qjGdDe
AWDvAS6cFa6ctEd8FQJkPy41GvjV3RAfK8RPMTJTUUSfVWeTU9g1ITntThkG6gl1Qd9tI+pz8z3/
xsne5WLkmOODQKUvkEHGXs9Y9TD8kVyOXqUjMRyjJyh4fLgtNK82ayZzz++gFthbpUuQsueMVP4b
n5J+ZgUcNVYqqiut1iic0aiRXB8HW6ynfBDU9+i/0bUJu7UlqN0jU/Dt+9L2M+uLB/13Pm+wZlJs
7B1r68TofFaWlQ8gXbLSiw7KQn1106i8PWt8AiY3iZublIxL7PV70RlxsKftZ+Edduwp2c+Ms+TC
i0Yj3WDkQrhq2jP1DmIzYdFPViBSNv15aOwqzT6Uk1qsiLAbJurTJSVfSmkEmQRs+B6BNM7zHuar
qO96URbqcqFGzDsMgzJ7imfTKk6zWlr10SDCLIyOUxoVdEBxd46lz8msICDECvqA/maSlmrrcmZ3
zzM4LsEeoV6RnxuB21JKsZqpAGPhG21xlF2LbJCtkouZprSFITaA0kXgrjQbP5K9cb4HLJKJ1TPv
7ejTxdiLIRdEFrsIIy8QWdi8sqfQJAbltNRz0xAvMQ5kLgf1mD+xF+nrXY3t80s1xvgMuhLI335k
gNxmPVIR6EUddnQ4RvVXAao4vYLI5znbAbFOduYZ8GlRxA0D1X/bHIPrqRjq4SGKpOiOU66Kbo/e
L422+TD7KE3HqIADMGHcfYiDQD83jOJsXWmL8KWgUOnSlOzJpuG9NvR4BOthzWRlVOmnkk8xXitU
tcNmnDVULMGifc/wHesTssbNH4SJwyeQTQt7IyBEitIvyXbewY9tmM/8Rtvlk0JSs44Hc8leNzll
fs3GwDU3s8Ycsw4RQIeCRUTQ9DeykvUj6hknF6ZeQHlB77f3CNkQvumYkPhTE6Utoe0qcynLGrxd
1o44675ZXUakK6k04AcheNsEJFRx3p/mdL2BDeJsc5r9rErLYAcMBsa5RpWSUZaYTf3kU/eNtyKG
aEt9J+cBU8oIoq2P2RwVrMgTCwlpiqqr3MQCjdfOdHrnIYw0EoU4Qwywq/DEmhSi7bKH9uLl084O
CqfYtZRKstNgyafc+yY/Z4N/N2WxJxcTVsU4NR4FOrCRQIzGyWu2njUZ3YnTYhg4Q1ZYinWIy7rA
hwfDY12ojtZlG9SDd+KDntZfDDmyg+H8M9V7NWUiPEOcnSsAhZWDu76J5mBLf8mdt6gdM/ZG0LuX
cHYO6pedaG29TikOCYRebd0cAcSji+RVi/hsVENrIm3slsY4Ps/hhq8hkbdCjUuDMjVqwWZjNq59
VZb2uTTI2Lrs67mavyYui9mhMuoOLiAruhFSZ8IJZZ2h2ej5bsI80/mDb9dBdVZwOqWAU2VGcg0R
foo4yWlqQIUilP2+acg1h1RUBc1XI6ZLeJWUftHc1QUC0XNPxRPmRa8csXLLwozc71E90yNaxSEF
cZBBfkaZWg3mSL9vyPP8uhkK2d13AbS6HPuHCYkBb7vTzltpJknzxaasyCaPpr2r17hi0zhfzWxy
GP0DWWMPA6oTm01gCWZro4AJdbeMf9FHa1+kXtuvEjzZ2YWJeyGF15UiCDLCbgoQDVF+7DdeZNT1
IU7KLDiF24WaYyqxeSOJhCL6vYjcIrp3yIwwDp3NOex6busJ+QqIn1BezoPsBhQizdx9KdpEqmMp
Itfd+HMEtGyRi6OSZw8b0AMGpD6301kR2EGSnJlF0OTqsvcgoYNtMg2/3uQzPZKT0swMMDNGWhfn
tCyt6N52kNGcRUXYTJdDU6DYy4mH9JalT51ns4CL0TSNd4jsnD6PTZEUEaIXx3oduSWALcJZkQGy
i0MJUiNWxNWAWnAlOBU9pW2JbrBPOBmvPGq/Zx6xdmwxYSuUZx14SsdwIHsjCUfBZCENAFxFXrQ5
nvgDu9XyxoMpYrcLdCa38j2NEJXVX10RFXyRoLkQp525pcQaAMIfIFQvREdkAurT1GnvQBVUeiGQ
EswzPWVNwelvx9Rmg4Yxxz6s3N0wtpTJWMAsMwBsB6w+3RFfEUpkD9HUpNs+m2yEoGXpe2xjw8pC
D9A0LqzxlVD0A1mNg9o2UOGG2dRsinEO6UOGbR940XYQurE/+T4Ek3pFi9PVzQGBmDVepVoJloqe
e/NutB35wx407DRvAqcKqIsC56/BbTXuSVvo+K5KOtrAkQjE9aDn7DnCFdNBMhmsHyxrvcmWtHLv
nTn3Hz1EuuDlkRXfxp3rnYxCzvU+U0byKOvKus8Ny3sImxyaXmZlTVzs6pCtwapvrTHd4iSSuFii
olrPOd3t9U/fz/9Hev4vuXCs/+DH74avUYv5PmePMR2+/+9ff+CXF990/4JprEn+dDFEuQ5WqH+s
+IA0mWfYdOCRJB/7H6inFj8pyljdMIItXkpcfX9b8ZX7l6VM/nUOPv6fZvx/A/WUenGVvTRJ0kWG
1uw4uPEBhbowQl9ZwabE6cysVuVGDg1JHuRnex1rLICAGpFRpAvMSwXa6DVWgxGSWbcIngx0tyip
/FrQ8RyDKFvnWGzQ+raYN1bI7fxTujRdtM5REWVr26MnsoJSU45rqwsBB6K9wOPWJXZSbRSsu3zP
lcYnoBiTXrP6oNYCT4E1CK7JeFoIDs4rt3flNRbI4JPL3DRs5lQ1SDLNsl9EtJ2r0FGldsnXTIMa
nBiQOI26SpMExNG7tdnJolOpxdHwWQL3eZMiRgPYmHM+VmGwMUczusoU39lhwKgcrv24qRG/5IU7
bVxQa9sEefylmNuLmTbuBUpd46i8wLb4gbUZX8cseF+C0bBQv8BN7veGA7WXFkF0FYKrv9OAzPM1
oQ3+HWIu01r3VWZOn2YfUStFDUPf+LYf0P2iB2FtgYGmzmmYD4Z1Ci9rIJiAmliznfCbbKqpWDQM
DvsQGhRTXV4ExgSSw4KOo8BWFUpedD3dqLUdZMWa5dPb56w48wnsMx2S5gecaiUCDdLRjFr/imaH
7rYDyRunOmAl28eaFMCxqtAD2AE6i5UJzeY5D1yMIY4XL3OcXa4znjL14Mi+8aVMzxsWP9xD40wx
OurrYcbTQlUo5Nz9FCaozQWKKPPBCtSwp7SK5Acp4oWlp6+mTStjzniMOJjYI1nmqQ+G7N5JUuap
1CrmdRww3Qecy61tF6thRb05BTMjgNXJabwEXGU3HPLoYdKEqfJg7TlDAfKHkFXvJC7G+oNcTfnW
RQmn18IcSvgYZRSQ929cvpxDPYbI3G3KIOL8YERw2YRPGc2zRYbuGw/3AtfhFVXa7CXdHuGt2LfY
e2vQ5VkeF8516RS4Ft0yPJICkH+m85psFHa4zYv56OrX9/wqdOitufTnvTr0L/F9wqP4adh86fhs
J18kadLBga7AfLHA+8mVD3WNqCi246jfPRtJbDTiM9qXirL2PGNP08R/eVtdNbTi6zRHmt2Yc73i
kDY8A0YInj0aSevS8Fi+vcS8UWGyuDs5zNVrJ46LM/hbNlkA+TMQhaMenOIC2NC4y8MMCxmOXZoW
sJB/UHOPr4GRto8Z3Xq4bT3C0FXhQ0Jeg5X17zLLMH5MgV9cVxhELtBX0nv2K81JWjT8K9ZpHQbc
mE85tcuSHheWAQvi1wr3H/kT8g1pgzdts4Egu8MmPdrT72IN5ej0Q0gFLYbS+KnI6v4B9d3nBFf5
fgrS9mAJSOhojehvUNuF+NQ6XwkNa64cY5BYKaL2MwV4Y5OAMj9zQ4N+Jsfs3UTp5YNX/ptbXXj6
7PJpN2nrbQ6dh2kR7ROWp5nq9j2Sw3g7xJx3CtihJ2zXqh3YEvqMfEofxYX/7svAyAykgBWPmIa3
+Saeh4yTDROjbbTsQ57U7l7S4tm081TeukYvL3Sm2l0fNfCPUABuu6Lo17NXYHmcZ/qv3g/aDwbS
fZVB/nUVHQUz+SCn9i1fmpfpLmZyDU1k8bGLN1kfbpzDY7QxR5HqyXJCGXXTBY1/U3Yda8c8NZRI
3ZFu0jx17MFJkNr6vabH7CQPXtAM+56C44OilcsJVRkXtW80W+n2GW5cdyJ6Pu1OglzJa1KS6cL+
+83WH3Mm/nuEpGVz9wRPssa61v7PSKP4Gcf+nzdb22b42kZ59HK79fOP/NpuafWX1MQBLx/qwm1Z
Aih+7bfYVIH9V6yyrul4C7Lmn/2Woay/2JsRD+nalqOWZPh/NlyGcoApOXjgJAh2sWCV/t2O6/Wy
AVrpJ9icsHZPQpMRP0niL6Zighqplo/w77CCIvkob83RwG+S97kxndTWzG6G3d/WC5huO45Gl2WT
R2dDXCUPKV/G46jc6ckI62ZBTKI4INGiUgfqZaR0GdgXMEEQJNDi3I3De9eONtjevsGOQJsRm6e0
L0HM+e426ykOtdYt17KQ7sQHBFU7Yr6WGCTvLFbdQ1dXVxyu7fXkhvjpRjVuVZ/dIuQiQXqszTvU
f9U2FPEC9GtbKhIIpPruRKdU3G7jTPnf60iOuCnNNi1uxjBP2ZtIu2czkaTuDSwQGv4pSGXBnmla
Z4OoLmi7ZusxqtsrwwImygaBJifBzkNPA6a3quBO0VbvblESDvTGqnqKtu0Qyv67WVVdszKankbZ
MtxztFqIN2lP+nKRbEkan5upHeSxCGV1TuPa4LemdtLfd6aeSMiLHfskShSmUjQpIt+qGkgjFXgy
4UPTGo5hQ2LyynZZemq6+v5G6QmUG0Gdwe2MELS70GPenSjfqYl9QFN+RDk23ikf+1Th2dlxSEEP
y+qari723CVPIpiEXg0CmzfTMOldwtsOic9bLGO6XCiGD4bofL3CSrevaBYMJOzlMfzlLtwjYzVB
rJTJZqgc8wxD9LZM0hU+1rO2Tm4rDpvwNesbMOvlDmXBfA1gO1mzub6fLS88QraNTzjUI4SIM5tO
cjuZolxXU1jLe7c2vOxzKMiooIaahUWwccjgQxiWm8RU/V8cHf/fnM0kEwczwB/ms7aoi+fu5XT2
95/5NaFJDpAkbTpLvucCsVmmpl8TmgTm5lqeCYLLUg5eP7YAf6dCmNZf1nKsc6nGL/wN+78OkKb5
lwmUw/H0z2QcqGH/Zjqz3TcpDR5bCzaVnF8FCzHTLVd6yRIppyzngJjan2tLfs/7lMgCUTec8MLk
CHQXs7UdP4dgkQ+J61ygL5p3fpido7fTq0j2xw5B4fcBp2sOHNJL17CBrgdfVddNk1YX2eSOh8XE
8AnoDG4pnVro0zPrEsuQh389O296eqROOjYE6E3BNvC86Qy0+hP4jWv67SGKyOohCynPK6cF0SmC
7zTyg/XIMXDlueVNNgWHJna/IFdmC2pGe2U35XbIqa1nDgU2ULbXQRp/w3D66GcgAyY3wnA5uLd1
QVdYStzI8OJRc6azWBViBqcxoSpL5jtVBZ9VmD0WWMpWTukeVGZ8Rcx0MLv0uUMljenUvKCuu1OG
rg+6aKkkqeaeA124UujlH7Iq+RZJ93ZpHLHNXupSXJwUmgs62aeCMEPQFZxxacSchdjXNgacLFTL
taCT7BL6K+ccRmVf7rqQuwPuMSIbEXfYUckXzPxbKpOk03J2QRrNw6ry9JkisNi0nrgTWY3qvm+a
tZwkvXXyFba46747RgOPUvC7RRWVl75CnO47A9J4K79q5hGfNuIh9KVF+D1g30XnIu/2Jprux6G0
/AdUsuGuw16LLioNr/qUUMKgwB8jgd8X42JVIfh13UB0OYWbVx8I+KJPiohlS0gKXAS8KGQLivKb
bRXyoSsZAZETYN6YUwIIoblsbFy/Bnp8zzFOyd7l6dNswegaPudG+Bzp4DkqB4XJMj8vEPtvMDbS
W3PMZhXVnX8Q42Tso94YqR4ifGxpXe2DofzkJBgemxKz6DTXetXVMTqv2axOp5Gfz7eAFqXvj1j3
JvC2BC2jhsHZqqa73g0R+BSGi764p2jcTsmpm8NtyptI36eTalYowB79wG9OZjHc+UYKlLPpw40l
nWv6gNYqwLh9Egj7gjXOuohKs3rCgF9xxl7iOkrMB11ebklRuE4KIiji8S6uuO+kLOZjORjj56xD
F962jKKgm+q1nvNbm9V4SwMgWlpNVEIjmCy1JpukGllvB96iqck18EwWRXgZt34Vf8OIjP6St1/E
PIOkbDxaCzzzvGzAKkrr2pA0cysXeHBchTCvyysx9MfeTs+RyBebec6BiwB0ZQl0wOjmDPamZXRa
o3WCvDek3c3QtSTj0TCgmnqZe0DFyuBGHVBpJ7qeY/tC8TZxg5QPGBpTZMwUqnVh7Yu2uBEkWe7H
uXismvkucCZ0QkLd+eRKI4gHhWtkWMGjNj9HIADfI+iiE4IGGHYm8BMih/kiIre5bUTibCna+Ldl
y/wSV5lemS6lGaPeRsSUrmoadYGbns8l9+tM3m2jyquiZzzhz7sgekTgs+TqIcfddTOIeS+Ddtg4
qqX/Y8XPRtmBjS6aDUVyOnkjKuEYTeCqrSmAZTat05/zHw4Fe2VSDtpOkODWtWAUpf58Z9ioMQSq
z63FSyLkJizXUvKOq3T0qIzwqZA+/a1R5jU7rHGlyKO6JK/MXLuzQ8hoRK5o5JKyQTeIuJkKI1Vm
8EaKWo5Lwy5RsNFpAOKL4P9Hz5keMCETaeYxeThV/ZDL+gEXowA1wpQ/ecT6EiB2g9l60RIh5EuW
F5lZ9s4So4JEk7kb5tS7hIMpDkH31ocRthLcDF65+qEDgh2WPsWg8DlDf34oUqQbTtm3eDj4d+ca
UJSYrUPfOfCDaIfVnaCPPSffpj4Vm6bIEDoEFH0GOmE7civDVTvokzyc7vwoflZN5KxnX0gSXoZj
JY0CIckiDsotYinCFGVVco6KpyeBQ194zXDUvj9u55plyTXjRwJTH+ouU6etSw8BtfQdqZVYYnoG
orLgu+mhIwkmt6kH7nLPiCsUgUZOYk8810evSxhrYhKroYf9PfbuhS71dT8sWo+AbghBcoScfo4r
DF+IcXvk2h67ro5Xa1LqwHW3aLCXuLEktS9kEKT7dM7bG9R0zlahKlgrg3epWA7GrnlIqyE5HWT8
vSQIZkXm2hLBjoNh4ChwijsL+6Yyxy1h9vJWgo1cI7FHbjmbdCES78RKDYyzrrcN+hzBDXT7zejb
t7ASMgy7ZAwPBuOlacNn8nEwAxRXo5U8jtzWegr4h2Mr+hZM/NFA5ed0+u+M1r5A+lKdxKp39oDx
euBevFBaoA8ZmJc1Ak2mJ5fcaNDNBH5jpvbSR8bBQw5tfeWYzq2XeU++EX6n5sFhRM3M3tEgVjjt
/E/+mF+lyXQXpOWD30xoU8a4Puq86pEFUDr0bOMHKw2H9SJ6NoTR7qosx1ScZY80PE+nkky3gdwb
0lZ59AVlXavEUhzBa10NY/MwDmW8wusfs1waW7pZ7M2d6W4sBv80cWmbL3HQ10YSsJTK4MwWoXE7
oFbb1mbNLVjJ93QMnieidDHbw3hnloG83O0NjEz7qfTxyQHoBOPMWjdECIhz0x1PTDGrbWU5dM0r
XiwLVshoGUzStxbEkRE/exFfG1JHay0H1sDI5puRHaoXDRmeFI010qLbjmYwp0nPXXwY3I3N5NzF
jH1ZRsiCKFcGA7NBPrnuStjoxId6eYJhX2z6dqGxKYFxf21a/nSse2neSQTdpAUw6VpDGU4bs4i+
oSRsNq2RXiFXNzeC5kCt+eleTBiKNsa7JOoqhNZcv8wpjKvEv0WReo2OEnH2XJdb3LqQyCtHn9To
fS+Clvi6Og3DS9rw4+kyU6LIGe8iMoq+1r3Nj0kb1P7VA+IkjpnJkBOmRfwPR6Zi7eZsakrkBWC3
Kw/fQCE2RcM861OkXRlsBLcqpWadya/FhJw67kmzQrWzY9980g6t2vZ5sAgAGX5MV0nC7C8MJ9gi
bEFD4udozJGfHgWa/R0JFWob4mc6MTQzZEzO40qVDE3HRPsbm8zdRl/3F8PCDegtcS1iUKiBkueR
w1fT8jDtHFpKN5RXPeQLFqwUGbNNHggKMxaDhjkyCnncQkdITZl20oyFd2wtY1VM/Em3ZTrDoEC4
oRPe9IbqdlPNQE1ohq7Vsr7YOvhelMljsGQT9ssWG4qufcR3jQ/D9pINUkBa32OGN813bzE+sJ0G
1bQaZ3kI6hIVa38yf/NrZGKxnoxvgWAxM0uSluHKNviVzPHwczIkiJBoe1+dktHyTNTxsI0Lc1qz
6bnDC9Puh1E1J56vEwTvCcsuMotd3zKClSmnsyBnfVsmlmDg/Vcj3HNcHLdzw36ZDmyFHRU3VaRG
YqdqVqI4HnmMCVR/EYbtyb+vs/33+OL/8Z/6n1hjUxQ7//OZ9KaM2vnbjzr4kb88l6rlT/1dZtN/
WXiEEWYvhVMor/+U2aT4y7QWRifSUnJYTYfT79+nUpcKnOVwTqV2Tmn45anUMf+iOUHPCKU+AHL+
4L85lS5nzv9qatKOsU3L0Q7lNer0yx2+PpMaxtjNSYNOH97ccClp4FFuMZTUnC4yzz2XVRW4u66h
aUb4Bz6Hc6PPpHP/4pn9punypgz+6zZcD9a6Sw3cdJdoxpdH49y2ZONNGbeBSD3hyxpN71CgpfMx
Mg7+YwTuhSMgPoeli8CM2NX4E7exTcTivisr/xIEj2MefBQuem2iFTm1k9oA3jFViIRjx8yDqw/u
een3vnx0WpkWTWmpXO6bFgdv7+U9x/Hsydwu9NaF4stkQzBVhKSGto0oz/pAWdsWBeKnpm3jrQHT
5UACbMI+35RnQc/kg6C9whXIBFL/qnj/5+bL60qDjUCHVrWW9MQpoVIWedOq7gSPThoSJM0gszMH
VwXzQhBvxxAbLweI63jGe43Oi1KAIeUel0C9SSUZ0R/cyevWyt83AlWYOE5NAvVSkXn5jJKhQrhY
hSbsP89IVmbm5z+Ya9Mri1TcHZZhrMv+TCGXdp7/QQtqef5v3w+LNrVtitHIwpd+/ovqMaSwWbo+
wY6uDZ+EkihOv1XUxWKX9C67drfE3bYqqq77oJ8kf/P4qfNIS4IpX8i/bz6qBuMqRY9Sb3E4axzL
o0eF0lXuviEXg40bku6DgOK6qofO/DR0EzKbbsyuncSH3fjBMF0u9voxLHV6VAsWSj4+8jfDFCUq
lXIlqC6VRit2EbYGytlSIzAvWJAVBem8iE9Rw0/desZ/87WUs9RrG/XZ1w/u5f0rsU0uxTejFYOU
/sCrVzLQu559fCZbtzLpFlHnqHaoN/xj0CVIiAgR8b9Epo0QdCjTC1xS0+ceKuYt2wB6+rlY2p1T
+aWmD3A+xhHQI6Sh5Ey1/v2f7/T9uP05L+LloCyI8OPNG2zx3QeRGCAYTmHHIUGwOazssTxv6+Co
8JpcmJ1p3kwT5tg/X/n94FkQyoiveE5oWaX9ZtgW1ezjPsTK4c5C7KQqpxBEGkckjhGl+ML2Td1j
Zp+fE6hg+5HIlLPRHKMdNcP2Qzzx27HDHcBS41VBKOe/y0B/8Ql1MQ7EcQJMX0URh5AEUC6fasG0
dt7qdP6EQi6fThUz9CUBcq46kAeKMKyNRpcWpivnayqTOjrLK0P299IPNkWO9W4Htpcz2Fx0db+D
eIHJylpYeYXKxvakgaJDMcXBeLhOUHHlH8xJ8t0XgY2eNYavU0pmSefNpBRjP7QimQA0sNp236N2
38PmXo40WPb6qtA7PBETnEcVP419b+xdOfYfzdHLRV59ltyEQ0GK/7Ay8TevHy1TMgWKYux2iEPQ
7TUQvZDoiVgevdb5nGepefLngaWWgfP6iiyuGvshBXCbbcObK+quHks5ed1uNKfhi9AFtMk2NW+B
guZwO6IZJmpTjufEtpXnXmmJ08maw1M4I851XmTfUQWnd/2M5gBbZnxXFuQDO71FQCm+vDXsqWzP
0SnAGGFlpC1FRuuvbG04T3/+HYui6/3voGnOroqJhByI109OG9qc3MTvd22Dm3FTw4Xd2gXHeNNY
hLWyt/Y+4JpVZAQlRulgIvK0cG44l19PZl3uvDDoKAop+5PJsre1ImvA/q/dSz/ReECYQT9YD9Ty
ZN88edr7ijM6vkdkJW8/I69NjKmtIcxWdfS8qGt/BqtdWlM6XdPxVnvFB3PoIDB9Qv3w5OWFd66K
JqZEU4FInePJwKgyE/+D0+eStl7H4VFnICf8ebqfC1TYJsjmS1BYn3G/J4e+9o+Ghu2zGhyWWGH0
/cUo5+Tqz+/i/SBePiN0PXQ+bSDzb36Yat0KbYDsd7iAJjwVRrftoTtfspObDr424w/G8Pvr0Y1m
H0dBTtvyfVpAh3wjBh+0U+OYP+jW+M6mA7J3VQ/fRIAf64PF8zfXg4TkkRjuWO7y/l4Ptbrss5aY
02GH+938DE45+WHMo3NmLYZCd6isDyZcuYzd1yPFQ+loWbaN0MKlkf76gk4CIotm97TDYGWtO+2g
oK6K7GaIkkqsp965wM9h3lQd3F9zcCQb4Q4jysorhLzqnDa41a0p1m072h+sS++/Ou4MCAwpFWzl
+LBe39nQltjnI3/cedjISHX25F2AVWDlpXZ3MbZUvzLblj9IKwLoofJm++eR9rvLu6bFTo7d7CI9
eH35Av1fSBzFRIBXAhvNKOUjjIUTvGVgUNoGtsEIVxexfXkaxoip/3x1+VoUxj7WZAyQjeFZy5GL
3cvry7tumyM0tYZdQyZvhYjSs25rs8QfUU3I2uK5uUVG5Fy1lOIoSJmHWjj9pZ4Wv3rs6hS5XUm1
2o7T9iSCofv5z/f37ungBgZ2btPBZKPLX69vz067aMhEpXc2W4E90kB8ikERnqeqgpJn6ScQ7dWn
kK9ql6eNuPnz1d9vWSwOsYSjUOAn6YJP9PXl6TEVs/YavYujWhmfIFmBxERVMlzEDV8VKamFDcNr
tMt22xBki4scyOIemQGi+jFu2n+99eeGEAt76Ftsza96c0OBP3ciS2hYqJEuHJpuA4evKNrjaCTD
F0eCuKc5f/jzY/jNSyC+Ad0bmV2Mk7cRT9ls+qMHTXOXBI3moOf18rm1MMXB8HROzH7Inhwvl/vW
jfnfCKMtP9rYLKPw1exh8Vs1utUlS8jjAbx+D2NIwTrsbXvX+noi5LZdPG4J+WD5YVKiOq0LGsKH
idoi8CH+kfPQ6IvhSgOEpScVV/kyeH28uX9+MEvt49192ezjORMtr8V68zoimi+tVB2ol6Ra+M1p
1VNrdSBRrVvRz+HWda1iRDwTL+nrhZ1prP1NQ509au0DrLxeriG3ohTz5JJOm+NEDFe6x9e5KUE7
3ETREOOkiuhmnzSDykBkhgTifvR8380ClkQoJTnJepLAuLdhLjUyHFnKlnpI0sT+fqmWpCs3pgqL
CSWcNMSMwLRBATVwhn2PZNWiyB2xdhJISNsJhF57MkRBcwmJekpB9jm6BEs7UbL/8xN/PxTJtyFR
SjFrWZLS0uuBAFuBvmrGAzco/tADmaxD24n7SqXeUUVTuncrOX2zSnC+top2f774u0WTDc6SlkT/
kqqXvYjHXh4azDokeSyKnJ03aOMTlK/+yg49cZ5IDg8CptMHETtv1IlMzlyQeZmlwSJGznPeDC8K
DBDEQw1J3cm7b6WhsTpz5t0Ayxbnvgbks0VDPuxZU11wcB6GdQI4DyplInKg/VwUMx5PPKXNmc6s
8iSbosrY5inVkCyY3YfQgdU/TA37qylqP9hiSP3u40BmDGxCoKlj4X+7sIaowhAuRWKXM8IvdO15
t2DzGixMMrjLRs686WiE1OKjCf7iZPlrGYDWwfzlUD3Scb+r7CTIP9izvtHvLg9Vs+jxl+Ow3tnm
8pZfHP1qSiZFiV1xB0IcuSf68GaCrueXnykp+8X9aKKdPwyTLMO1qXowBFlX2+ftrJ3T1vItIiQM
A9te09Fa8iaYWrshM6bhbKg8NMe6jnrrvFSEVv959P32xhfxIpofyh7O28QeRgJCaixPO+mODmAv
L4NXlnS2d5U7tv8lb6t2WvsyzSkf6s6FUCIlfn2Ug3AQqJDiJ0J2C362Ie+F5gd8hs4fC/baYtlx
N7KzrkPHxCP7wY2/n71ZrQht8tBXsvdb7C8vn/hQtk44AdXdRYCd8Zdo2X61EveSnmRwncux3WWB
azyadWOQvRM2t+7CdR/EmF/ESPo/0PwuZek3kzZlYZRKxCibRFf9PNS8GACt7jl1sOff2c4w4fnV
uPfVGJ3S7muOfmOX4Cjgx7nF4J0WRjtepLDcjvzNwVFT8JGD4P3Ui/aYrwOiN0/IeruiTynRRxlg
8J0dFYAM/Al1XlYOnwwz9JcyhDrTQVLTL6zEeWDX3ecxGdNNZzb9FrETCpm4nq8KRFGQyfv0g237
b2agRSsLwZA0J49J6M0MpAghhwpUzbvaJ1b2SEIH+n/bj8orDM2wJlIdhc69AVrsxAL6J3auMS00
Ouht0dJWNYodjMNCwpw1qSX7FgbezYJ0ntZkCOOlnVWui02JAp5gHcsPi106R2wzI04tHz3q37x4
TFbLbpLiCBPAmx+DYSjB5wDFLSc7nE6aqjmG2u6OUCnSMGqAlEet2EcMfXBr8EyuQDDYe+0hx0Gr
b30wP6rfvHmmdMkmDvkcP+fNzt/m7YUdJ4MdBtT5EIs8v8hb3sZGWmJeET4it+2kmzVwDnNL3FRL
RakRV2QDYqeperFv24FYJMlcwckk8MxtEeparJLagkIAmwcIpe6MW8dCbdtkYfxYKVJRoNh/i4ox
/pJCj7774FN/P+dzhFX8miWQVMu3x4k6TiYjqW1vp/jALlHc6SOu4Hrn5WnytXdoS0PWLLdkx000
Nnzv/1B2ZktyImuXfSLMmB1uIyDGnDM13mBSScKZwR1w4On/Faf74lfqWKn7oszKalBGEuB8w95r
/yxy850vok82vcqXEZ7cXyqG//IaYibG1oAT7jYZez+jKElhwMCyZYecQdEd9ilY6dyvKKz9LXFn
Zz2GdT2h5nfyB86FNVko4kipghq68as8bjYi7H+/TH+MTZhYYwVk8mgzx+cL+v1AnCEj4doU2YGM
nfDTClo1YVHU3VPTz6kkiuGDT8rAX1q9/3K/MfLlXmMvxuaAkuL3n1oFJXxReA/cPLl/ZPDpnkYE
RcdSN6DPJbQaBPXd50KV5bXXdvgLDcg3CRnhtpcOumMVjQo6QwwMDc7PNXBRIAKIrXbV5vhy14IM
OkILd1KrtFAJtX321kFRfuNFc6etTYm/XEWEr+9O8v+Ecd7e5GzW2Mi/n7pXtXJvr0Q71YjAYwTp
G7kFoxsIkNSIxmEy9WoDYsboIeEQRiXtTW58XppRo+JaaTkJsB4HzMWNZ/qP4BZIkXPbct3SRc+2
+4Ay2zI4nedFIWupl3RmHXHc2hWp01y6WIqrNnwLKrl+BugUsnppq4/wnjvUdXLeDwDw28QCMAxY
DPQ2vZM3tAiyeUwqItDXYaJ2880TPseK+bMEUr8Ppb98DdoI9/BWFQ5TTQieF0/r3KRzN4MuCMkM
3wOxtDaS3xYrTloVID8aQr+uz5lvmwcB80sBY/WyZy5d4QHDVtVPNRXezY+0THSuc57P15kqJzuR
oGFUghuHjItZWFN1pkKonhnkqF+F60ITXvnlEoDpW52wHjDRfnDA9RWdHh5InyxBPJEg4O27xdIL
+oUYIA7pVeQNlzd0SNehFLhO2Th8zjK/DzGVuhDEN8sAnu8yO273hMzxsm9WiOlZG07qpJGonCG+
jTBroxIFRIYyM7Vn5T3GGpDixcEQXaTVVsswkXk02IkcGjs7mnHsnaNXwSfi4nEcKmyVWwKB397z
NFYjLNJQ/GiGtin/1p38MYDnhuQ4dwOqCp+W9X04ZY/hi2jrwEkbVI4XEuHbgyUAELnOUNzj6667
3Ypw6gDlYbn4nVdBA3acv7Trf8za+AHubdh2W3zTNvvv6i3bV5uO6BjTtexHoNBZfgGkCTI9Kh5y
ILdnSNKvkbYKpqm5ujaLQstKbMqRpQhar3ENmQMV+ue/H3rvu6f/86mocbCEsZtAc/5bFdgPnP7D
lmcpAATzs65AOCyTUE/zlNfYQeu/BVz+UbtwwtGp8YJ18WbyU9/1in0FeztUM/LNGPBYabLqomxZ
f4nm2YX6NvBs5H77sE0N4u+tKZAyg5OizSJQgUgpB5LVXEr4VatqXgJsNq8BRBOz70V4D6GWMwIw
GqzAGQadb2vnbxG6HMm3j/i/5x4+haGDn5mqmVcF78zfr1nsL0HvTnVGyMO0hSSNCRWdh3pAphap
ccJnDWcNlywH2tEmJfF14P7LkWJudnwwgWPugbNoc6wMStjEmWlqb3LQ7kuhy1tulGjOo2yJXHTA
xXwDLEHdDXgTNN8AjLZLCrsfP6KPvVpZkDdHBN4B4FCtVYvSqpPLs2wAXOzgmABm3gC/fZbhRtri
MOq+PTK8ixxUycC+T9rkt3CWcslALkxzt50RzbbjU5xlyJDLJgout/46TlwbChDRD0g4z9U2N9/7
viz6Q1m71ZZmdBLfxYRC/bTo0quglSsKx9pX2H5ChO7+pdwyV+2cSK13W8VoLKlyvi+GduoHB0Q9
vjGEUd+lIvRpj6tH0k7JxmkuMJPblV06a70karzggSyQngfBRmSElmsz33yboJKDv5Rlw5EWOuaI
cJ4FE0qXNj9j9sqXfcja1k/rsUCwiXSzBtSAb5hs7WULoEHUwHdOyO3q9iJqePb3pWpIDAXu0x+N
bbJ71+VoX+1+u11r9yXrYgqiFRZYtZuz2v+HAyh6Cogv6PewaJoEs5EV3xIP3UNjN96Judjwily7
tU4QTeklvDKo8IQzqH00AHmIdggqLXcEJRIHRhqr+yUC7P+ky1yUGLO6yk55FcWKY1hvb61llEm3
OqifrG6c4bfdpO1La0a1L256486ELfGUAEhLUIUCUTRc2nBJtYXN+8C/jWNAKQyGURqizEcW3BQP
1PlCXpYon4/CUXn7Wlju0KTbUuvhDRfMzSorunY+Dj4vpnTtpPWjKuldzzm4ugH7u/YJwMFmTdjx
CEE0HtoWt1XjKn1gWl4TxzL7TMnGolDXru/XLq1XP4Ry6VYSgUSn48IGaRKb4cmbC+hnHvF9H4i9
HOu7JeIiJCKrbMRuNsxDeMBw4QvlR+OxJ7thvpvnCnNzUFUT1BXm0dmhtIqoPHRbX7+0vGbnxGuL
Nbm513BDOGPImz+aLDjci4PJirsRi7eZRH7f+r5bptm2FC/t1BT+DqZHtty52tv6V1T2IRkbPJvm
XCjhOTt3g5lzXNoAYBLRpYL12EJo4N22CuAEPOCoOEevX+rj5lZETDnhDL6AgX7zswp6ECO2Adty
afo5ZJnCfz+c4rkml9YhJcnbo5J0pp3LpNNPraivpr1hILs9cuuhTmyMD12H5GCF030gdCqMFEIq
7YB/b6xs4FCna6HJM/FXA8MIUqoDl0oWQt3xReIM4Iot5wmQZrAjnyZ+VS1r5CcOlBuQf3QWUsII
xlsO+N/mt9q4irdXpHVC1gVccBIrluq+x8nX7PycUvbg+OCfk22FJori2Cc3LBs07KDarR2ML/4a
vzaaIOJL26zB66gL8yMAu8vx1s1NDA8IYMvBNbfoJUj0bNlAznnoDdWmvvhuXwcIu+EZpTN+D/Si
Tk0QBq9TCzucHTvmbLvlBDLBqOIjJMHopxG299G/5TftAysYm50dIAsgjKMlGmlqDMYB9NBggAml
1BDXC4+MII8gwu9ZZ5sx3TxYSCHrXnVEvAH3rlpIuEwItPGjY92JRhKqkY/Vk+SOGffAn/vxGVuL
zxxjbKkYF7cqdFqKZbmSOFn/UzqR1aRjjNMAqUOAsNse+/Fi/IyKj/hKx7BtUzq8l34pv1pNhYrH
nQrOiS6QVCss1tWI9jisT0rnWJ3yeuJRZ5Jt4iSfR9ifAVbPZxtt+YdNqxuEkpDb8j4eShxUI/MC
90Psaf8XVzdorw0NlpsCp/E/WqtvDXsEX9sdHBz900M5zLh5m6M69cQ42meLvDqK4IKchZc8iK0s
wfBm3OOy8OgfFyriOS0RVH+YVN8E2BRk651DEl3PVlnW07maoISDgLednQfFbb1fCkuTtIWaC9q7
5Zh5l8dbUyWDGCnSIltjIkH/v6WEgoxkF88yVJhfvFFAPooWmXhBFxBIYA05uG3bJXornyJoW23E
DQza2r8AUm3ai0V1Ciq9UVx7gKHjERO7b3Zhb7tvlQCr+ZpZUFrPRPLE6oICnGC2ltqUim2c3vq4
7q+sn6HBVTyj6S029KmSTUigh+iWY2Xb63S/dnp5BdQoZaob19sex2oz4R6qpUvIn/Y5YiVkcmvP
77KU7PMKQ45xpSS1X9mBv90GG2VG6YzZRYaiMbyjC/eTnGC6gC2H+3LlPtBZStbG+GJmkZHXIbB4
7VDhQYiol8UBY7x4ffTM7mDpDnCj45+yjLgukTswomQ+3GPHNf5W7Evp8KcEY9ef8fAu122eDfE8
t9OLaOyct+BIReCia1R4YgmxZPgWT8y+V4OkLqlILM4PJTl/UNj4R96pnv05JrerdC7KbYcORJ6s
P669V5dXw9x7PStCrFZiYRvTkMIZhhcQ6dQ6Ue23wTkLN9Qf1kQsUTwRr7ATXNaHCnEh0YyN51L8
UGJdV4EwnDpQTBLazBbYIJhD59qFFmm9oAKW5a7vI3azW62mQ4/pnwEZ8UzbhUhuXoQtmxCqAjwf
e09v4QuyI4w/YLPt+A3vs7EfGtZm8jrlU/gd7Vrcs/J2R3TfpKyVzCJyBVnHHcZvcvTxLgWTx0+j
y9++CKsRfTrPBGwRu7uRIu5vRo9wF7d63c3LsL6Ua7iNab1Zyw9g9PY3SGTPOU8Ln2uYnHXP6cKA
afLq+Rj2XQVIo7O952zd3Gl/m3Ij6WMD5dxbpU0COuQxaDetxbxcxAuJC/MS2w3s8KohbcDvLFLr
iCUgMhlnxI4kqegyismyTnAouTY2FL4PBdPXHfPNajoZX8v8XhPIBmWWqRaxin0XAyYZUbWcmclA
6uxyd3whRrsnvnEb/J+ilYtzoOaz7OfNUqIDbgMx59B4cnwmc25c07nS3KmUFFRH7QaGGJxXVhI9
CdydQKdhjC+8V8mxQqbatMmCEnY+tXYr5gOnBnQdVc8hvrs4LuBDzozkTplZoQ5mk+c/D4NnyMk0
FbnbgRmm/cBBvltCCI44QHtSObOgj/yzaLNb3qClLBaC6PJPE5zYEbLZat93ocaTvrK0BGYToWl/
yptwyo52H0rWmo4HM1kTe4M5BksabbW04gORi8t2jOpiZAChYZISH+mHDZaCMCxBNDKVfemA4pwR
oGXb/WBAYT/60RwoZH0OydvAx51fDJ08cwGvZ1uYw8gcmGu/cVMxLiwoMRO0H/3CHsUJqnHY8IwW
3reKrmPaawsNQTIu9S3ClPCWat+BcB9OvobsgdnUEV3Cw94JXO75vsnJgl0buOEylPW33GnEhzqO
sNe54UTCkevXg/sUt5oznT2aBitvLeIL9M08eur7Fkx7n1WcQxHu3flUDFOYf7ZZleVwc1r5OOLA
Gq6c4MxhhHSXBxM1cXXxjA9SpmVFuO1BfANyxCDmkM+Rb5O5I2Mh6u+8jTHHo8HkW58LsJBZ6rJp
eJIDSI+97BUMqWnB1XuEPijNHZAkX16HQpIGEkGGlsdOkwQId6qwSJJdOVMLz2teuOVRtBRIYtFc
YfWgCSMBszs43VpfHZdGM5mxiojUF725c52MJoJ3sOPc58aG5sQJHn0bJcFGKfkJ3Y8yq0lwLKOm
P0MFGvKkLhmhn2y7Cl4Gb3C7k/QRjKU0LJlzksB08PGRNbvtunrx8r0/Gj7JIsKK3Hiyl77bRQX0
B1NRTjCPHY+EAJVcQmvglW2aKRr3NgqngezxFscIHs0oNc4KPLMaSf2B+cvia6kt4z2UVujB7Nya
794CaomU1j5CKDV2Jb43srp+Lor67UxI3tQdA9kKGv2BbImd6bqiT4lYzZsD+d64mMhhIBo6EtAB
fT1Alp/BG1svAPa36VJtN11s0Pjq7fY0GHDkwTTCHs37j+wrh1eHO7pIgq0voTWUy3/SYaLF3mMb
yzHJYNHG6OX4xS1F3RsB7S0FoAiJMhD0Y/7LEGBRXYdpqEgg8jzvMtaiCVPb7/viYkEvNodBwA1M
/AgFSMjJBQFG0Frd8TxPT/Ano+gwNnb7zSkJ8cE+6oNd4Owdnw2tRJiOmNR/DK1xrBzLome/xrPf
XIsxb0/Muds99QlWWNMBgPsWEyDyUCxU3sQtqOWQdyXu8nhE65dEwKHLnbZpFVIm+rr7BYzxFoip
CUU/EgyT1+kU+dvbLbl4PrNRyu6aHlLYvnQd5ScSGaw+4Aqln1V5UUdgLiYx74qYiCqsr9wPSRa1
8tsk+iEgwFXB6Vlc/h8PEoaLXTO6geQhrfwoJqv4CC0OxFeT98srczv5ApzX/oe7oqpScijhZ5uA
JLUzpfwoH3Ii4gtc4XP9Q0PfOJEbhBVxDS3qA7HKDtuYMHp5zqgt7MR1uxGRdCMhlgXO4LhHLA8T
PFsKOHEnt9aN7qDU83G6lVCnfeHGzAyUYCeyD4mnuKlTKFMfPehQ/S3ar8ROy/IxSBbGdi8+mq4l
2WBmck4UQwbkMdZu1jxRBVV3mO2s6U4KKzzF1HHuvbdOpEmPOA6LJ+sWwZl0szXjWitc80LeBQMD
z8/1eux4tYgPbHlalcaoETFm5MTlpR64c+8RfHdwXMoJ755twXk98cTEXzx0oGmGnJyXAEXLdo4J
L2OC7lpxCB9UqvwDDHrKAbcGeuy3DSS4eFVrQgRmTvjTqu0spbx2uosvVSEShYKE44lF3glr5IZX
VjEF8mp79h90t5FmCGuT/W9Xeps5+DqWV3uVNvkdIrL2E5XOBeWRbTCydzX5RGyy725jqfyW9ehA
s4rcOnyJVyb8tRMa1Cq9y6kfiF6P18DGx3vcei98pMZSVupLx1wzILsq9TuSeoDE1repLyrKUOB9
mQ0+3NyP7B1yv0LxOqwiQhtrRs9615TrUJ37tYrra9DHNmPyuAW83RVZ9qx0ZkUAJExwVkaoEb5x
Nn+VG/MFONQhAScTm4DhUXZx3b2BZLHiBw9gHTGZ1HHM2tFf85aMzBcVt7ysqLGoGggrFVDKyGqi
24ShvJt6kbVPEeDt8KzIQXTPYvVrvbcg8ga7wdFywF9+OzKteuhaqg/65XNUTQExgyGO6I8Lreya
jobKJ50d0GaHvqwcAzygyr6Ri8YxuDS0U6wcEN4nFj7rV94xYXhi9exOJ+4qGzKVw9TsagWFZz9y
kcV3YpdJfw2zrFz3asDh+uhgu60J6tycf0h21oj3bBCBz1mfFTKFq7rA8iPa8SgqWKPnbTG3HlGP
9aX0CcragVcNoXVszvK5MEQokbK0aF6DdY5yIJbcrPvekfHetAwPEpijxksK4atPWyiBHHAkBWDX
NFC5j13Q07tOCGvlQaGR49UULNP4ME43dy+6mjExbmcV9zeImkO5KKPhLBTd8GML2QgnbVV+8+Yq
ALtK0lN+coFOA/8TdjicZ10QDS+1kZ9ZTREM4IWEl1FXrG/QeQFQ2DTdeEQLM7HA6yYSZJfO8xIG
VfJCZMNsJQXoQ2ffDkOf7WBZSOg7dlne49TJrqVQor8DeEHfng1z718C3htfRham5MtK43+PGfjl
aVNmbX9PPkiNDK8voBZJmw4fD3u1MaxjOrlc43jxt+e+ilGlixabCtnVW/bZNKJUV25Mw3lshbP4
4mlyGp2V+OBdyyPqk1ZdbsE+G9fJnB2Ssu8rCargoxrdEqFHKMmQbqveoSgcYNvFs2YUGIb5TMLc
LVHsqOce68uiu/rnLEIyQBc/Kn/R13ftse+rLSMkemUFS5aD931uF5ssvMCJHmTMH7vjo7nR0SkU
nwd+UpXt3DqwnlEA+urI5KiAhRBlFG0QOux7MmHhYvKlUId7wvJgShbCoTrO459o4SY3zU1TkhPQ
l+wG51nUT7IPVqgSDIzhNVA0U+9uU0z71M5X1WwwHbGukr8CND0bD7GzDgbUqHCxxZJRS8M9oA4D
YAHImPBZ0fxEaLOdCX90vjMbRMZSQ/Yk145oAUKxQuKMiE34vG5V5dI1rUX2tMne/VKqJZRJiJ6x
TzDKWxUhQM240ODj7aDWsrS+SFv7kLNC/YtRtxHPBOAt6hBExlIvHi+nMAV6M7YHBfmc+G+TeXXC
TCL2YbJsbn0rdaNlH1tRI7Ggm4Uo5lrlVmIVdDg7vmtzDjLeX4nooh59+bhRvS006696ZZ5xicZh
aS69HGz8uV3xaghYpQyI1pJ2h+gsfPqWe1QuCSGJKCIqzBXDPrPDHtxV4ucVXSRdjXzKe0HCdq8j
sI2MMcS9H8XFAFE0CPVBejZxSH2shHqwxRrA9pzWmZbGGarx22RVksVkZNSxkyjF6962vhL+Q5BV
icDgSIXYkgpb9f092tQVVjyyVDKDhbUGh5i0Q6Lm6loNPPrj7N9mFlDiGe5twXFAbi0eobHjwhm3
boXSQ+pz+IkZZt+kg0eUSFIVzTCc+I3LfreiYNRphs9qxgZuBdZreUsQuIwuTvdTUVchrIJyhsmd
R3bGCAKypXVX6FlVh8AYQ5YOJ9p2Jft5+On1wUyljVN1oJJoJvcIO9XNGFbETe0+9oO0z9SVI9PU
zVWPhqrJORnIsAjYnZgaHPJ5pL8OGuXMA7Ffpr4sQdd/JphJfEcN7Mq9bEdpH8N6cN4yT+XPc4Yf
Y28rW9MyKNKtrpg8x/aoc0zPirAaH2xXj3hrHTpp752mnUinpdr7tNnkUCQm90o30QStsl0ON35D
jjW/Sggl11/i7YaHbpebRD5jApU0NIQrE0u9phXV8PeuauR3u5vyrxmhyuspsgyGcQvi/w9GfNPZ
J7FSHJSd3ZibMah68ODl9IpdKL+FBN/M5oZvhpGvJKcmYhukbpNQGy7FEKizWzriE+lY248Kbps6
657kNLQejV0eeJ778AgfNSIHEov3chqqyohrF9+mnwyGjbx3Fhd6guS3io7trOyfDFn97LMg4i38
yu52ze7oHv0GkIAzOYeqrdropUeT5NHoiWX+GbprPOPyJ0ccjLGPcJWMgtJ72gaIsvvKIwc0oZjT
/qEMRX2vq5n9H+vh6lsXS+RGwSrbpF58cawLE7XMIT3l7W7WkCMXgx8zOBktvhuA+0lUH2NQgPWr
1Y4cV1k/SBESf7Kxk/46LzgrnnAKFXJvibkSV0rJKQl554CBaAvCMpizmQCYQ5bBgZVz86N3dQDo
xu/b8cfajRMCH9OsBGaqfLb3yKXo69e2AffHGKCK7yWDq+esrcKeHRl6j33MGuQT9LtivcsMprrT
Qq2V8IrijWCYtPnfG27Yj5pISvBAXlmfCOuL3QsBJaz3vSJ3yRysfRiXVanIUlmCraz2BnlmfyBA
JNyuZRGTaL5nPu5niJWUOcFor4fEIHv/QTddrsnquNYv3sb0U7016Rr+r7Xar+3G3fOwYfIreYjj
/lQUvgjvYAwhWQIvrAm2rAm22zd1Y/fJGI76TbctD2zTFsxRYUZHUdqRLRInZZERYjHJhYSnRVXc
wlnkNeRSFVyAnZPNBlcsammRknzmXawmj/kD7LCF+8xyPgnW0vOOJcEKzd5GNSmSGxWY9y1+1vIz
6ZGSPEcCz7IP7N+6R9QixHvKSY3VdYIjbQOyoYs81mMVP2IbC7PdlocunEUIJlPKP9C7EtfwP4TD
exD2t4XIPmewPpmBg2vXN+TyAewAUUvb5XKoMVsmocGg6HjJJTtn8gEJfrNqA/8Y4yjgxUl7+UMx
NpBk51WP5uizEgFAljktcToRXjsesIjpnBfmvT5n8zJP+5p8Q4KwwwqdiyFQCOmvv4ZhwuzQKlkT
IYlPOvbAkGFJF5kOs7PA6FZBUdBpqKZ7xu3oNCRvkyPzbXFC/TZw9H1WTjUVKQ7CwWVhNHr30g3g
cdTRsn1c5RA5F/TAsmKlMHtAnJVngybrhdQkL/eySca+ipxTUGzdP4wZuFa9HG+P00g6XFK74LiO
TVNHRy3ZzO3BENfxcUTHTDtFPoQg5ChbPupGdP9kGuTIbmZpKfZeJrKTQV+s9i1NHqjlSKgy8Uzk
X+eh39jEWszLdiD9DYWc0DI88rRP/pVqFZ8dJK3wJ53QQHAtqZEBHUdtogsGLCQkWVeybyPkBVRx
U8KbW8nALonrQWDLWNR1HuueW36PepODsgglIoNbA3Rvo9220944OXChuF8PEoq1BIMWyuemcQgK
El1dybPpYJDbopjlXUC4908ot8A0ZiB69YXKrWZsgR3/UHEST4e2kVF5ambmN0zWWKMmcjOmfZTC
RqfU8XuGR4GE1T9ENTtAdgiFumN9yJywXTP3V5kT9kzfXS/Ba628rDhk4Yh8wSOQ9OQUE9v0neUx
v94rC1p0EtKzguhbIwYx5Jl79FRQC1KSzLjizRJkF730QFT0ENpEEM99gJzcLPPfpGt/CL0CXMv+
zf0BBhGv5zv/ByFy9GzOBEIzY6akmakk4xxMFziWM/7BLv+R29nCptoR+sDgwzksXUi3PZExvYZR
tpNmcy/TtoUkaKoa0OooP/Q8sxTwef7FsesgJTwxJkolq/WHfxe+3D7cbyIOMBSg/2M3cBH0g83/
XcRB0GQdzmxLDh021l3tusVZChGz1pm9c63BwjgtKKOOOI7qLxI58V6PiRf3prSEGsl2mL9/97NZ
Um2ERXbbYQ5c/TgFSNSyEWL0rq1juz6EvLEW1OFsv8ujziJ4pioM1/DYEC7sHTA3gHAo3CbUJ9WT
IYzSPWK0T5eNRM6Q58ixQ5FdXHnR5c/aNOatFK7ZHpyijEDJ5aWpKOJ7BMyLk00Z+4ywySn0GNGl
PgQpdZAzic1kt+URCxaWNAGJvksD+Kde5aeC1A482sNWnAHkIg8np8t8IByDqXi7jT885Ex7Brrt
J0SwoARZCaR2VC45spY5QHuiR0F4ENLSsadL41LzJYXFMyXKNnyThLOBaRvZwpGw55bfyCJzuxWE
XGG1nxk64wzXPhlDexl01Y9ma9GnO6tnP01zhuyF9W05v8Acn7ej4yO74oTOuq/BEuE41p2xvqJc
QV1uE7pJrH3vQ9kmIcxioO1VmXNo5mH4UoYwLf6muP9DN3T72kNoIzdAxM3W+Pst5zPrZfousHfW
MK44Y6NdhR3p7HL5U28kY9CIbf6u4urLHA7FTz9rxKHNt3ugoaybG39+NAWf+d8fhD+kuLe7MfDZ
geMw+o89/PePJZmZuIwOlwMilP6Bl5n9MZblePSBs7x2rO6PA3fDjgmDygkWzryPQWiyvYdoF3yR
vKGATeP9RS73XozLh+LR4Bq5AikOaJHfP9To9gRkYtI/wDLLLyruplunMJRnyaG4MzSd5wDFzd9c
CLcn7/dTIcDKR+iCixsWSPs7Q2woRgonn2WW7hlqF0pTeVa+ekBLj5wEvzMbNLrnV6K7isvgz5/4
Y9rHOmq3Ux4K+6AsJ34KKlvDpquolf79q/pvnw68B2dtiLHefn8DOYihK7agzoET9tFUrQaKWTXD
fe/W0//NjPl/h7pQ7fkhMjc8BtwZKD5+/wYkS2bpTTmHtjX63yc9EJcQ16tOxxmEJ1EIcBGLzoW3
2K/3LUnyxOf0gu10tqX/v782VHBeMoz7fVuAqfj9k4wlkZY+gWgHkr7Hl4rWnXFTEcdkoG7lj3//
WX++FiIXIaRjI9PEfPz+aGY4OaGukNvBEz2NuUAeumtnj51gR34DB08lP08RHf9EMfCXn/2HFhOF
fny74ggjce6Ld+eDXoBp2zP3/ASm68U0LAAiuN7eLtI1/HpQc/IvN5Trvr/f8dIz0XaxXOF6sN8/
Zg7s2cjtnSyFZ17zDQI4uoFS7S4dCQIoUWBN83nKQ3tG/FcN3X5sne7IAIsWn5bIPreRT0XS2hPc
bCTdY/BkWyR87R1rY0xZUQ5w17AJ8FKC8kSS1TUtH9hxpS/IyGrrb26S99cQ6rLDTgIeHZpvbpp3
etaxWriLBkkDj9T5O/0OYeAtrsU3jv/2OuSB+UIWJSrLZuVMI1SY3JcqZpqhbgZZXr/BbvJIB9EA
Wu+nyfK+LiIv7/79JvtvH/JWeOBX5C+03u9uaPThTcOa+0i6gnAOhCpO6we7s0Sxt8fF0RfMb9P4
7d9/6B+2aS4NtyixKOi43Qj3xe8/FfmSrXyIP8e+m4Yzk5+eyswPXqjRsnRjYX7vhdl8UivLk51p
bw2jEV5+Yhn9N7vff8zJ//ucDQlV4jOENKb4BLBb/P5ZcvLHO5v10zFzbOR1AEyXa6e1ex9U+Sbu
+tBtiutGz1c98ERkzhEHXinOit4JL7FgiwEhemKqgJMxnu8QvLLEQEOmnOvcO4xu1hoA6M5WmmPc
qnTwwH6l3g6hF+mBFCGOs12XS1ueXN1nd3GBgGMXbpqxcQ9aXt03iBzEpfI55y4kSLrZXbAxYEu0
Yb6z23wDH6FgMkegUe1ZOUlgaHkpaOmx7hDf688BKJn1S76VdvnYKUKRmQSv27Wfizi8er7yvQd3
RMhUBKUd3uXcavXeJ4KJHBBrojFGjht+EHi8M8IxYa4+IW2Ty57xJc4IhRH2+Jfb4/1REPK6JQot
DrD0UxK/P2XXemyZNy72EeOBncEYiEmLZO6JzSy3YTozGcH7tx8CO5oxPknPQhBYR2YfZ8VUX+0l
Mmh+BlvNfykF3r/1OIddT4BhuqEgkM+/M4hh8yTuas3X41aPMgHR2WNMvRFw85tT9S8HCC/Sd0ci
8A28KABGaG2oP8S79163loBzwzEn2kCK4SYAc7pHiODVr8az+jX1MEUg5SpRhz1PoGg/xhOxVxey
Wrv8cZ0xpBDllAf21zya6LeXALER2GYlH+IGWd0+j/PZv1ZokpwvndXWy9sgCVFPyQ1WS9r3Wtlp
ELHjSAJjU+7rFRbSfUbUl8DI8p8L3gEBe9jsLJ/3E1e/TMVi8vqYVcZyc/63oHI+TgVZlyet/Xr7
IBzk3zszEIe2I/s4cE5xFcNst7C0kVIB4Dd2sugnGWFMUXJHALLLmcpR2LXjaqVw2pqvbpM7R9sJ
s/BSOysqXExaxE0MFb4ljPYQTaj9Pf2IhFsFrM+prY5sxBqZkBY4heyj8kmnk2fN2QfN0v4YMnev
98HadP8snj23BzRIKkKX3A9vsXIxpAyDNf3qSV3f9Vts6n94azDxaWJvaj6zpnGH/SgL521dijLb
Uw556lNfBfk5p31qILkH84vX9SGvtSzrsjNhp8sPj5OVI77DIr/3qml6IwYrNmfD9tBL2FLrz7eX
VbwbUJjKPVF/jtp1QDNv6RK198upXSi7XTGuP1tUlK9eXSnxo6oi5OiWHEKg31NGXi3ObkPceKGd
kiUEN8vdykCSACJtlnAnIrylKXIborF7O5uIOm1a9qtqYa7I8ocuBunPZO3dqLChp1UNybar1w0d
nyKwPV6jXHH8K1GZHwGFE31jO1P7JVqYA+/E/7B3Zjt2I1mW/ZVEvTPA0UgClQk0eXlnn0fphXC5
uziTxnn4+lqUIjMkj8qIiocGuhsdT+FyXd2JZjx2zt5rF4NOP0vI8DM3yKVayzYiYHfVRPqwniK9
2UdTOutwfyccx/rSDUdTa5KDPSiLE6DrI5cQUS4D/rhPpbPPoR0VGyt22vcpHZg7FlrEObKG5qB4
COCYOyBc68ZTzQ2ISNoI6pancP6tCOIZ7RL+vYygjVtzfaTHbmPISux48ojZSL50aZlKrMYjDDhN
S4rCzxqtYnoxLPbis2fzNcSlteYhExurbxhfRtd6gvidvo6VZxvFGNM2UAprJtxYtMWditTZ8rRy
Sk7OkJnYB2phvS+pTqMfZ4oj/bEK56uCh6ebim3VuaJHjhAmWpTrqbKbF07/wl07UzNXQNF+MbPF
0reUUZx1bBznvjTNKfdns5A2A+IYBDvMCCK2yzXCeozh7gdpYyRHoWVAb8tuQG6nFOW9K9L5UCIj
eENTUh9E5iSMhfUM/rQ04KUcSoNvEIAJ+eZg6oVDrjLnWCLWzGp2PCaFxjnRLZe79FAiBO6sVqLU
wR9L8Q1b4TgodfxIO7ZvLqJOTreqltswLQupnZF0Kg0xK2TunWlcwou0F9sOb4nUi4mVGdrU2qBs
4SJ1mkX/VGoqHbU2wUDo0VDj4y6RLeIp0yJ12jSUsVMgsmlieAWprmHmTW4ZcdrxvJ8nWlsI2VK9
Q+RFpwMLDz4FL7cAvTP5XhKERm7ELuSuch6y8tpzKZN5DKBeJgadaKW8QbVfP5s0yWyvWizrNhkm
ARnfiarTsrrnPZUSwdjYGdoRULTZ+DQiB6iODrmcmxIrwHNBTVr686yUCwT8NJoOQ+rkz/S01AmM
9GJG/sJQpvCxbaUwndw4YFXQEhglkTypViaf8gzDy94t6uQTJkYsNKEbjfVOh4H8GKXoAoG22RM7
H9NE8nNRmKUe/7zzMCZJEjEQCtOnqgEzBO/MIudzQfmzXdKpqAO7yGocduQQhYSupcmC2lJP55uO
0Ec3CHNhXpcyYsRRmnF124bC0jeNWq7ykAWttL/Ocoh+BUqT0L/XzVeZUbcHQ7HY8qCZ3fI8ipgy
xGi5UhNoXuIpR5CP3ATJUrqhhY8rUQdN7MXDyAC/muUc+VVm6Ns5pBXqa5NrBQp/UPm2tBHkxqpV
v4p4DQSaqgTQB6J5+2bMJrafMu5A4hfM6v0eRBHbj+MidOxWdHU/p8vDAtkLPLnZ6HfUbWXqiwEa
wAFS2Kpnd/Er+YvVVJspZopI+0pXdG9STfDOsa7a+YlZE6kJE9NS9vFpim+tqM3eCDLUbnK1quO9
KCFwsmEpfUHKc6hZTxpzFTD5DZSgI/wFBV+lIOS1Zbr2pGUlLv0BPV8VMOoUG3Vm1BPl2iSfiPgg
860hq7tHxkj25MaESQjfY3bN5bou1WiruAiXfFIEkmQ/d5RKHkJuTd0q0ig4nDIF0Hf5gM1vNCZH
bGOTuNttWmlO7cetXr3jeGsRxOSSzzmu0UQgt8mFgyTRDrAwHecG/gLuyh5n2KIn09rDrupXhyGs
SstXN0ZfzJNl7wdhhOa9bB1jQm/dD9r1pC+OeAgFl56P95ebGignelsugZ+ebSHA2KRpGN3qKWYe
HODDtGuoHlo2cqxanouojU+ko/Vpy36JCAJpVIj7CIA2fLT9Z2POlDD3skgZ7G3CLsFjRkIsWRlK
HjT2hDdUnXSVVAa3bsLDkCh5cooLU3vQxtktDrTt8X/Rru9eM3RaJd6LOlRvHLUwA7t3weEhRoob
JGAaqdCarJ86K8nMIC4Rs201O8btMTuAsNC3ZqvDwy0YnuVRdJuxK7+i/U4TPkTDFLuxxcOBfLdM
tnMy9Y92rIavlra40z7kKw3irJAvGQfFZVsnRfVuRw4iv4aVWfiSsE0Fy0JV9Jsab3HJ5pTRCxvH
xFZRe3DvwodhdYtPHDcQynGsp5PNkYdpsLYM415RGrA8HYdfTsMAvS71HFzPA7jekNmtMtX2tusr
cddlaRFthZmyj+XCaHm86uYP9jKPLbcfdzkPFUmZW2BA5SHXORKw8Hq+ta6MULVWljjLEJakrzoY
HrbhYuKZnAhiLXfOpCN9VtIuBc0ru3m5wcwngQ62jZlvhmQyi02TFTNzduGmKdPtynybmqh2vDmR
urlLp8xuuM5bmvqLaqPt7ByuAzeSd1qR6hFytL59GOScL1SMlukX+tohillniR+Bzo8RjXUTujNa
Z0R8u/VUb7lSWEFkhk6nIlvm4cw4p34BcIXzQJvUwbpSGCqPvpPM2iVhf9Sa8aLJibhwLYnPZVf2
jSfyJfxsDZH1XrOdWN4wplZ1KudBv8YMx4AH83OXiZNSGuW0SWU9pUcnAfW5yQo26zNcDClXxGkq
A+4HiRnoo2aGlyz6xUE3N5C/0LFpXSjM4C80OZfWqZcU8zeEfCsYfmJgnuTE8CVt1qM0MpLYIZjI
UFGWbfW0sc5Uycu8cTPVRIdDcMqzEk2xyuaEBIK00a529nGUxTiA52Qh+QUhrQxmotIRDduMa9zL
OOQcsdF0jbjYaczq5SqzxFR5jhH2TkBV3S17CvSQPMe46vH9g37QNqmOuiFALymVzTDlFIqRilnl
WSIhsbY5SQ8aty1FMTatbnYXIKWV4ljQ0HxZ1F6nDdzXyWso+K593DV9d640ZLInMlZycQXySAxf
WyscBiLv42g4lOli3ihpYlo7KqqWXR+F29R7M9qPIqC0cT9psVnupzhRHY9/xcTj1AK9uU7a2GEE
MeilGtg0LYogVRTcbaaVdtE5MSM3vc3FGKtbwe41HEYnj+J7GzPmaoeUQPCTLFWLq2RBT3JRQIvN
t7hDovFZGyLJcbwlH69EAw36x86J1d4xxKui2xw8NvaAejC0nqGPaOetEEWYIjGccnLbOYVju0SK
qVH116hUEPIr4zV81oaWVp5WN1HXImO34d2NvjEyuzpHBFGET2ZsVjeoH/G6LzHSAMrLpHhWCYdx
2z9p3f2+h0Slj46F4GphuFA0fu6glFFCWC9nqh1SteoSCMRniYFv9JgZqxuZTH8G510bZz92bCCH
MCeAI+IA7IC49aEzTrBMlxOa0e/SORseWyNJfO4E6e0Yd/2WaUXY+245PsOZ6S+od//MN/7fPT0N
AOBitI7oVH54uz0BOWrUMJVQkxH5Ul8pIC5a02weRjNuH12tjb7mXYVyipTFs2IoX/+4PfLx+deJ
Df0RxNx8EPRn1+7JD3gi2qdz02CW2tGuqYi3EApdGOqxA/In8qettA4WpxpWNR6aemrLevPHL+Bj
W2LtgjCfodjR6Err5ocPQFJNqEDeZ3BhqMmRXEdHJZHqk8tbPzuiHz5Z3Iv/pPP+O3TC+qy0gsCF
CcaVlPk/v+0Ia57ehDGoeSV7ZGKTHIex7HwdrWqyUVNMDlHqOKdUA66RI/u+BS1R/En/53cfPRQ8
6xs8AYSxbrjr73/46B1nxCzMN7OLKUOro0WKXXhSx34YfQCI9XKqIUeVt3FtNm8FeWBXIFW6dvvH
H/+3xvGP1z9FFXQi0AXMYYkyUz98EnBZykrTkImnszWbnKNCym+1kePy1lj1ONwiW9Ftv6GdYq0e
ue6rTiWebHNgTd1Fl7ZafpGbo65cZ6VbtV/HTuaYgBNhR6fItLNlTwkwD97gdhBgBrnkQRhKskUi
NUaPZMaCDVdp5j7IamQxvtJpuXpaJgdB7VTH1biVpirCfQrMqnjAfmFWz+jEHf3SSXuMF1Yc9tGe
HrAEfCHAU+1zux9NPxN0QbZ95Zo5FnIch96kmKVKirdlVU8M3mct6Hu9eMM6qnakzyAf9CXgsHva
7xrHHagp+SkrptD6ky757waTRBTj0qcRZ8DGseyPQckqItrZzkacZWCdNxPKmG1YOcvGqvXkMUUI
crbyajr2VVGReFZpV9DkrV0m19l5PxMcpcpq/8eXgfa764BBGAM4B/KlTZcN8tvPV2O3yDJS4NBt
3daB8zTiNFOOXZlqymM3F3ABnHDAGYmOsvYjw13KoLepjC4b+mWskRJW6ONEQkVzQNY2qzvUO1rt
mQNNjze81e2jg20+2hMcI+JgLJX6k03MA2rPabKeZW85gtrVrp+UtsnT45SiAM4B5dbbqFCXcG/q
WAu8vtYhwU56iTgDTgaKlyKcqQ0j2n5BnoQS3WCfDfYJu8ZYHul+WObNaKST3OYmdNk7hwjx+kDZ
2amMb6rY3GJ0H8k/U1LnnME/JK+RNfKk16QzI/Stp4ZmeR+Wn6RmE48xd2bPSReAR7OtUtonnosV
jiPyQOvJ17rOQnOh6V16PVOo2keOPwy8AU8vaTCTDtVfCb0p6SCWdXNrplLlhoo8Zz6QhpqKx16D
mxUpqYF4Cn2GeIj4oh7HoTJeWsXq5amdaL8EcQyvDQmsHsbbcmG8gkK6RZcb64RZb3PkZcnl2DVr
XG27OPfmYM6k3slouW1ZWKVfARERm5TaIN4WoUJXzbaKMeE817t4iFN8CogZGIYxJ3SHS2tIXUL0
3IaOOXzIJuBbWMINHsM527aW07/IPDLJ6QC5ciSPC1EswWrttp/mlJzGtuctxH0sUDCRTQdKwiV1
yg0LTQlasPLJ1ZCCuDlWasFlbiEoGnw7ktX4Cu8U9b7HBQCbGdpqB5qHQZhinKPGXc+vWqvwXJHI
d+hXnflaZq0qvUSx22eOZBTCSF9QwrWZHk9XUevW4lYjVfOImElDOe6IPMa2k/Q7RE+Vtg21LIp3
pTJp1gknIG86ARKXXAI0CJ+xusNAdzPHbEAyQKMicz58N+MOP1Q+jwjGRqiNxzaf7PY4Kw1SJkWU
42ORtb3t0QlW+z+5i30slQAcUvdaa/jNGp5ifNASQDyXakyWJ3Qt4HjR5DY3S0PKC+XMcii50P7i
HHd9PuqEFerF90HI689bBMVo3w86z2cUinEHv/h1xucS+yhOvsRWM3754z3pd0Ncng9UtuMSHIFu
AQbrz89nK67MgcTghrMtjDN2M13Fkbtt8EF+Ij8YvkRHCt+pd4fKc5PR1LzO1dcAM9v5pIvoJbPV
kgMy0U3jskYywo5OHb8MxyTcuCjlfOqh6pzJoTzH2KLxmybm0x+/h49j9/Ut8A503WH0ojnqh12V
81kY9xnUvWgC+4LbQNva+KI2wl7ouUY6QDSVNuC5x5aw++On1te55493dvQ4BDOQesTk34XF9mEa
W1U9usg+FNsywXKDfDEDkNuOJQ6yULV697LUB/xEyI2RurYiQuuhjOnyPHW11W/0Dgq4T9EI2anl
jI1Rz+j1PYdMvA3gt5ZXcly51sRCYwKnJ4cYH3+PG28dq0fMHJF2eCETm5QvQf9p8P743f3u2mcI
wGeLaoQtSDM+li1KOYRRWQ0Sd/KcbgT9nq9RCs9V077lWGtK+id1qrGO437+OCENArFHhUbFSM38
89UYwRoEPxTVu3FW6XqHEXEzTl9AqcN5yY3AbMbkZNOOKHZ61AidhNxKMzY4gIw+ULskm32zUjGY
QOdwmeuIpngs29zsUCAkmAY4j+FDtmMDk9HCsPpRKfrpIdLrJDogJaJZn1Sxn3MqVve4+QrOrGba
HTI0HK+S02FAJjnHpChtH7991GtIWPReXX9/j+0//pOfXytJMlQUdx9+/Mf/q1HZP1x0m5fu5W/v
JbCk+fKleP/7f/yvkhjWPEeO8P1PD29//4/1oPA9j0wR+i9oHdBiQQS04JS7rL/xve3+/h84kn9B
ioBUwxTkHaySgH8lkmnOL2QZMdnFuWSZCFPY1FqgkDH/tvMLHEt2O9abYxguQoZvX8rHL+m3n/8G
pOe6wvPS8uj14Prb9corYubPv0GFudb2/Pfz9boUQ9mzqkkE5grZWGryhFshD2ZZvVZu94XZ7g0t
bSxzeiaPbO2RByIl+ZNl+uGgtb4KXC0A9QVHbO4eH6HSJiRT20EbjUtSVU+9M9BbKt7bNL2H3ndK
UqX0CXNChVRWZ6qq8U82wQ+JaN+fH0UZEW/oAGzkTz9/Cpxupdb2NemV2G2pGBiNM8/I6is8T4zq
QnXBHWUouGhxCdsYAhKnhhe0tNm4HWmuk0Q/JquaO3LlxskICBYoNT29Abyf51JW37eZv7TY/m2u
348r9B9XwzvQteb9bxcvsv3bti/fXrqkKv/zp/C/f/z8I8v611eyXu0//cC0jiv/pn9v5tv3ts+7
f15769/8n/7y15VyP0vWz2vVl936r0W8rB8XEUd38va48P99HiCimGqo/tsHfV9+uvYLUbB4dhyH
vomm/rb6dPUXVUOBxLJzV8j8mtT1z5B61iVlkqF+iwmktmBd/rr4TI1k+28dJ2YRprn2gf75Afy0
Q/67xfdN6fPb8uPeCyaUUkll7EZYze+KlzyFubCIrKTIoNS3UhgtqLaiQw0IhKy2NsMSQf4lJLlo
rtTtoLf5I3ePt4jQ92E2jjpCqZS5WICSYAnkLGHGVAN5gpaAob2gvZiAroBWw4gEH+IlSqZxO9tM
9bV5hnRDCa/U4xV2UjR/Zfg42ljVhLqmIBc3NFSTfezMWEkwV5C+5VLEaVd6P10XKifMgTyDdVVc
OE2i3zXjscJtwfEFxaoSP0xJ946dBCsyw3SqCLIO1/vxJuxb26PfkvGLpvdEHH7R3HEfi/qynKzz
ZGfPuq0dzaFYWwOQ77qiP5DAHgWDm51D3er9Xshb0n+KXQlSaWP3U74fl/xyaWv9QED5CVLb2UEB
biOAvkgS66afTSw/SN5oBVcEQpPGVGfpVarMkP8MeghN1V5TrirYG4CFNvM+HRRCvzWj3LlpEThZ
u7MRq/l6DTFMRoSU6eKxa1XcUK7fGExAUpASqbvyLQzjjlbqZS0H3zWrW9XFpt7jMKqnoCE0Ppkm
v5TGAXDIeVC/WYPOoyywfDteWLSAStKCyYe8B5LJ36ztB7ctYBuiPKaQrtAWIsdEvrlzi+ZBn5jM
zyHgF6DVF7Np5kGKwYXjcYKPnxczRq9ZM/mxvewk02/IJrF+iOs1CLml/I/DOw4oFBsWdOdsMXz8
tZuSuYZnmU2QxohrChv6X58z08wOCk0Uvaz3tSUuYDZs6UDvSruuNhF1xybK2hM5dqdRhnRoUnQk
SkOUL9/GMwWXTaJ6h5VjqH3m51u9td8ZzLaeKVf9HZyfqjYKr0/sXZj2r4OpnVM3w+dP5eZl9JZk
ke3M2uHvoTFS9W4VI8T7lMRJXzXmF+zln13cn7NTt9u5L89LXjwqbXYNxuaqZgadtcN9CPIsZPiT
TWXA+Zupc0dISqrtEpkuXpIyZhlN5wuKn93kIEsQTAoQl5Qlzr0EClBfHUdb3Ydgo2jcH1RDnI1q
OgiCTjy4tQoMNdXwpAnSluvnMSztSxXT8cbpOVI6q3BqrM5k7EVUc/We2TGB82oJPDCDy6OTyE3B
vSEFyUevUQTAbO5kmW055Qb2HD7BuiVnRO++YKlDFBS/mrryCLqtPhrcwOfBfEXS8NJAPoBY/2qr
LWa/ybrXGzt/7UVyZzGQnGztbFjz2SgSL5vrvQ7FDpUAnjkr2aVCQ8Ek8eRPNy6sOM+Z3TPsloe4
Tm+iGrVzZdzVegRbS7lN8DtEQBl16GS+K8p7PQUGGGYaPh/41SppKGbuPqHb4ZxvXJpt+LLUXN6L
Ud80Dnz1kMaglPslrUycu65vKepeS4cBajOhYrJ6swl2T503WBPCU9vqbtSUYwsD0esiKMdN0w9b
p2STyFA5Wlj09vkIBFQU5itmq+FAP7XYyunRUKNTGGH6LQo+4IZrSi/1e37IoJ2QXc+gGyfOJy7R
0M8z/bKwTWYxdY2Khg2nVpSjJvotVIz8qkYXcUDhtSUC7b5e2ge0/1eDFkm/mQCyV4CQO7WDoqOp
1m50DXrhMn7A17oRTAzqzH1KUlCeenUxQLjfOISdF0iDNq54dMuH2HkosK35aJ1w9MbzBrLNDaks
bP7LcAFnwSsm/TFrml3nhhtM168VnNJuFay6c02Ie+sCNe1ItNdy4XeR4llTcqmmqFRCs4R+lKC9
FDbqztKrehA0BkvXS0eQ447+YNnltW2x2PolZZXoMsbQ1wlPb42D1fefEntllSB20Iu9Zohr3eyf
eovhW2hYDWZFMMlFw7ZWmJeks6S+XIY3ToByZ0SIuI0qvemngSTraJ1MEyDfNM5DM5Y3rgRehUfF
gkBWvIxxAga7aG6qWt0WC1o83WLLtefhaez5qTVBEKlllew7xf2CwIID+2QcR7W8ZiuYPD7rJzyL
y90wxY+tWX4RkTi7Zf06mzpIq/yZ7fxAYughH9wFWzlwFq1/VJt+jyoWW2vfHFAGsJoTPm4EMdtc
zj0YhHAknLwkH4zxvK/O05GhzxdFoEkX8aB5iz1uZN5dzLrzmg8TYCXmaIHbGI+lKHDEibwLwlRe
TaPJnQk5iRa5X0eOrttZL3p2eRCXE6EYYBLFcK7q6PM0qs9Y7Y6LWeyaKsFXWWPFilz7dZmGU9XL
q8RQTQ//j9zKYYLJws4AP6J8KrW03ooouU6M+bFQlfeBlA5kCt3BnLVbSMpohYWNZAH5ip1dmFV3
XeT1C5KjWx2zmoeG6NJEY0MAN8l37XRiBkEAW2aDANHEejtvg2Jy950tArRtoJoSlCY0597sFICW
HB/YuJozBvx9Zigxkd6IzqTsb+1RDnxBBAmoGHndGdpt1U/vU6TddWGKul4ZTp0rL7l1ZOsAmzl8
qAag331YwoI8lGqbKPNN3qAqHOk/b80qu9acFR3q3CRVhrJx6RFkDHnODKpO/GSMvrQT6sXBVa4M
M3ttdQdgTcghplzSCyoatHsIiz3sAU8jg1fwBW3h1SPpmOBrPJlUt4mEhWHUMJ7cfD/gUvUVN0M7
LprA0YbLYi27uv5MZPsDOfBfFdeAkUKYDdzHr0U1BUrjnAYHHgQEAdbWqO5MExOAEdEP7/Veu0jk
J4GEul9IQRH1hvniobOg/nXuLu7GGlXaMnloWNkeWrxu8zafbdxfbnewIhCjkHE/J8L5MmtFR0O0
x6pkqVezne5cuXyqQr4noZEBRvwlEIyUryR7YfIdn4x5OtF/pb/lohTVJQ6GtNhBTqQnMbdcziVq
u7YwfRNdj+f2MD0mUPo7SEeJjyb7ZWX6bbpkvMjLBemVAMaVGe0OMToG/IGkB/wpD5ZDBlZdvtYD
oWSNm1zU0YS6qhhBWXbJXgCh2GpdbCLUye6VRIXuE2L7w+cfhIPprHqBOgA5AigHbfUGrFS6bUz4
RA5gXp9G+rkuCsbtmIpNqIszWYw+woGncar77TLXxs6wYCTV+or4Y4a4jeFReFY06h60Eh/RjMH7
dnxyUC9LW3/RJCz8hnsByuPukn3uBIHszE6OAUtPLphvvdg5X1eimKo3Aiz3CW4IlC7d9GoUekrX
KdsiQ4OSpZMV1G1+JWYD+rLlPHT6fCv65NO4zBeo985tm77YxAh6jd3xaqxsCPS4zjyLJIDNDA3D
F7WkFAgBRoICxCMd2e/S6EXAvpigi52vRu64Zp3ue7O+AB8Dom8YrxTMApuxNm66iY1ZK9XLsZm8
DgLzyZk6O4B+eFeM026euhOIt2NUEb8KSPBNwtU9Iaa+W6Tz0JpO0CjO13ExXV9MluXDiEcjTTII
mQWYE+DI0SnwBsUOcpQznuFA2x/LbPIHImWR8VRsOvRg5y7yexMdJgbq8wzNAWUXO36HEicRM779
HBUmHVqKZJSssDNfsqk/a1rbeYbmjBv4K5dr3hmpMqnpG3G7oJct9whLuH/X/Q1XHxbmUH8j1PUh
DMtDOiPywnIjB6PzzXm5J8Iv9NK8vi/bSAbZbJxafX5WbIfDjwEXq5nmez1sCDk27otQXDkZI5Cy
P3ENF3yt4z1j4tpPNetL6w4XnZqOfqRMx5VYMFvjyYyNQyRM3Rs6aHMKMuMZVNQGwtT1ADjGawrl
Xa/qC8SWeCfkysFM3avIoqXQ5cNpLKvMh6G8MrXzDfZga6PkVudnWbi3wGDr0j10zPdDI+53zAkD
TNKPqQL7N2wr61gX41OGJWuXR8Vn0CiB1bgHZpjOWXVoMhZd1h+zWFyabgrDNm499qJtlKUXsrb2
lF2Y4ePnClzFoVNlf1Dhtu8xow1bQVDWvpauiBCwWocY26PvVkm/n/uOapxt9YiFVQ26MB9BzJbH
xZoewto8zaB1vTpxX4aewrXFWRHMbrthDniUPdmAhCIqW6BtOWWKOnvWGnbcuVyqLRhMxPDZ1jFV
5uvj/NzmUudobF0zc0JJ2aYB2gROoVn7ZHQFqa3JOjA8JQAXgrAy7ECK7MWQrEazAupij9F2atyR
RzWUgUSoNEbZAMYWqy4MIV3d5Ncg4Vp4DozntLHGhhunXzQ9Xk4o6I+FBbZwqNkSJ0PZoX0COESz
3A8Fx1HiQi+NuLiOY+uls2hmJ3Z62SkmvN6m2ipW7VXrM47WjW3TQF+cS4j81Fsd/wjZJI1SB6rD
mFoDlBBCrvOKGMdEauFNEBxmELb7RZE8sFxfdce+QuzP+aKBmuPMzRv2FOkrS3wnytfZyJ+E0RRM
ioutSW3NCRabzIwsOOiUvMCov2ifAanTRYtljDxQn7kQUdfOmczPuPJeNCiT5HTxKIThKn2X+A70
T8weDWpnyQHKZznW+1nhAOEGtZZqfvENRHSeHeU5BR9AIYiH92StIDJ00/d0zHyOIRBaCVkxmHtp
q2AuGd6cKlhmEvsGShCDaJDuWjLkKDoJKiMy9zhqbwWBGuAgfCaIcDltckDm9gAynXiK+ihUNGCK
Y22TsF2wV4iTu4IGNL15LqOYrgnec8/sxRwIfFbc0c2bTn2eoF0cdGkyCUVUimFXlH3nmU79NA1W
4of18ljbgipmvgjZvaGrXlat0WxD27jSC8uvXHvnlug3q/GmzELL1zv4IVV1Slr1glnYRUcJFovy
oa2a+0Jad25WPWqjtoeF3HmW1u77BRVnPN/TRjA96bbX6CM0KhOdKkgfmQ7qnxBVII5sl4bDbv+c
ppdFWz80BSo44vKyvS7mt4Y4gRqT+9akAgvH9RgPeDCTPZxcK9Z8lM66b8HKzhk0cDAuj4ObjnQq
XULOWMcegAXwRACswldDf4JbGQxLfZMMc7wbovz5BKTwopLFxTBAzpjIXoD+cRU3Q36wnPBY8jxN
MRu+JeL31q7PUnV8oRY7RXKaVq36bPeI321QsiJ5XoqXur+25As5gv7UZeXGVkiSltQkaqqCEUEl
nmjhoegu24bxpxVWt1PfL16JE2JjTfHdDMJrVbt0m85ijFwPA7W+rV7OtnlfZc4DgtGSyS8UHARK
2j5b1pISIGX1Bt8M3mm5XIIhREXck4zQyD3930vZQn3D6iea9p6RaLMt5xcrtV7s2rYP2fQVfPcB
oCfDYvWqRgV8aS02nhnlTeMVPSHs91CmPZckd+/7LnursHZ6zjAPl/MM6AP3sq+LmGF5bTke2fbw
MV015hvHXW9nBfLVmG5d6jD3FSZmjF7ZafT5SE3gtWO789wy0b828cgws6PQMfUu3OlmlV4MlqMc
LSbuJ9ERxDVptAFG7BMbM1QWv+2tu78+0vkfdpnle3nXNe/vHW3mn5vJ/0f2lg0VJfUfdZbvGJfQ
Mn9puvefmtK/PvCfwx2DJjKTdRt7lPHrBOe34Y6GRoYmNs1KtHOCkcKv/WUmOCpTF0sllYzRPB3o
f/WX11+pxLaoJmo1Gs/WX2ovr6Ks35rL36cazJ1WmAAHGA6TP081uqqK0zk0jc1YRDlFrRg816of
ud2YlXykP5CRj1He98h4NzhEUEPlCeomdO5AuNInFA+jbwr6ED98kr+2wX+cOX3wGH57XQ42ZaSU
3K35vw+vC7HLpJbWYGxkNgIza4dybzWMffL5C51JBTl7+JlCWvPifIG83KAZs3vPzKvHeVHng53v
QOAqm4YqVdNIUxoljuU8ugCpnJ/tCAUQLV2LpqZzDUORymO084DymsZjQ2eOPqVJMiEEW/jqqJPb
Kd7p8MOFQ4aDIpc5QAd6or+W//+pze+mNuST/XA1/G5auntZXlo2iuTrz+vq28O+ryrD/AWkyqou
U79PRbmsvy8qfsM839VWHwGCBcYz/1pThvYLo1VQsOArhIbQm1/9OrPhVzqhS1iJNEY6GsCbv7Ko
DN7OD4uKhczz2zo2e3QahJSLD3KTsu2EHUpY4i0RBNuhV+zycqDR51YpnTB7OiqhUeZ+RNW+3pui
kT+yhdXsG5QW00aLa0pKpEbGRTvo2cmq3TU9dQSsjhJw5fcjlLhq4Vltm7iMmmCcQoVmabYgp+4n
Rblq1TY7hAC78ASW+Kd3ZZvCoJRCi/ad3kc0gZAUeDmJNL/KkP93jB3/L7shsN3ipXP/+J7wUkY/
zhp/e8z3C9d2fzFVi3E9Vyc6mh9G/bbzC5GK6zhf1QF4fBtD/noz4Oo0EXXznwDzwhCezfC3C1dF
3k442XrpCm4jf+XC1b4lD/52O1BQrUMRQTHw4YodqaoL0SXhTtOn5yHptc0QdfWuawALoGSrvdSc
i8ASSXlMFs7EEqM7k3ZiVPoo4azimj1+oDw/55hNN/UMp00psCHhLfmMb4ga1oSHUTuyeGkijAqJ
EhZbzSLkAQub7cGkFPv/Yu+8liM3uqz7RFDAm1uUQ1m6oqsbBNkk4YGEN08/C90tid1qfRpd/PHH
xEyELhRsFlksAJknz9l77UFv6fxTQNFtqXUOQYlxbxbRlzK1qnUaqOKUEj+DscppXiKnH4+aXDB2
GqCBiTJR8W5VZv869o28a3NKRz0hbi8vGYcxBVAXvao6O2F2+souRYUSDG61Syea1p9cxPnSJJKN
vCvbvHESVIWkv5oPZUSgRAZujb440t6xJ40sb/tw5UMwXwgHL66ZT8M2YklxMdU8gl9v7hCD0slg
5vEQOQOnqCgc39EetWunsoLFCBAS4Bvdd7rmgLsSqj+nyGltp+JDkpWv4y/hypbD2zFbS3ELq9t0
TO3sUYb3aihk0xpxdIY0ZbuWz9xooVhRu1ArjBu6Ea5CLT/2yMD4I0ol89qgTz1JZcJHmzB4SxuR
XVJys27t3GcIU/TT0VDHbik11XDIo7pfE/UirWnxoj5Ezo3+74m8Exw9+NQXht7WC5T2NJOZkq0Z
JxZkkJlC5dyZWCg1Jzi8/XBmHIS7aqzcrEgYkOrVES9sx2yFEyNEOclLg+FAi8nesCCCyAvk82Rj
mO1jfztaAVForQFvnf4EmHFO/2XHgSG3h8ArM/UmMxk/ZlFfHdomT27MinkY7NucPzF1LrXWkD4h
WvpWA8BkHN661/myeOhoL991XdYRvdha+zJB+oLvHmaRQj92kfZDv4yHqHpo27rdWMSSrHRYo/hb
1fTx6572/2CdPBcZ//0PqJi/L3asTn8vx7h+wcwofQmjFy5H+4ulklf/sVRCGEKZwaKmQrmyKYG/
7fEsoizFaBGBEIHjgD735x6v/abNLCbHIi2Zl8x0ot+XSvU3dFSIKWb1pGIhFvp3SyW/5NMm//tS
ifDqx4qZgFYccbkUe5CQo42P8Yr0iIi0CnWqLk7Q+e4AHNk1pD7z4BQoG1qtLBhjJO9HNVXFtmjV
yU1sO3qxwDPuKnkIHgydNh2l6VPc15ehLeuT6DnVGnl2JgpyWBh2he2AZDRcCtnokvouFpMtiQUy
7xQAFyTqMLVuQ22QlCVEPmNT1PaV5Lf9IXWa5IHMN/2pynK9WHZj1Lodb/5IHOFlDoJa2GAp3BpT
2pppsb7EbXCnGC9qCoG2UxgfhlGNJqPUmeth5lNoSh9tFt9jju/FK/CyLZRqLN0iy3mXI9/tGbXU
fzGi3L8L44qeFPPP4NCD8rwEcKV2QQLpVJQWNE8ZQelYj9mhSYEiLHMthf+a+MW7hqPfi03wOmB/
qj3+wvzLpEIgrSYzOKO6th6shlkTnBlyeJKk2kmOonjYvrQbAk60VW2qSNjZM3YhoMKlYo1zCUaX
fAkAuHYR2ygL08qdO5OIG9wcc6CumtOXxOwTnPogB0ah6N3WN/wcKqdov9SaNNioOAxkZqEtl64q
o2gp+TB3RSabKwM3MaObnN5iQ1vk2DEoOI5ot6/JhMk9QMrIMkjulWmQJ+1Gq4r8qDem6gkYOCfT
rrpHMvjEopB869aMQ+eK1FXpkGOxvx+LNN1VBcqWMCzpdgEcvZrIPjo5Q6nRbNSLg+6T0WcKZQ65
aHyfETgMir4Iw2MrHLpcMaKfzJSaJYAtLOUGqWG6PSkrmaB0Ca9iPMr4deSaweZsbNTuCcerVjWY
UIwDWvwahJU4GlF3g8laYpBbEEfqRPaVhf/JrWNaEH7D5dIAoi5hDL8bmZ+ciKHJMYmrvfd/6+e3
ApOF5u/Xz/1LGyHi/cXCycu+L5xUkkB5oBTN6jMepz8OR9SYczIr2klw8DKuNcq832tM9TeqTg2J
N3GtnJJmCf3vCyeCNkpMUKC8kJxO598tnNp8dP+5xrRklK4/Lpw+zNu+qEd/E6T9sSbgi1SRuiPc
In1NunQTqCZVjspG3y6iyKKmAoxgZrsiuSslntxAuemDUXLjjrGqL/svgVooHg5TQsjthBGNoeQA
kGoXvYW6H1LuTv5npYHRT0x17Tg3TVe7VUgQi1JtCFc+T3p7z2iUQUR6PTUlGBoSzRZWQuIoOPOw
Dxe2TvyZfasa4Egw57gGiVK2Xt8nMdNKGsSYasg6C2OkZIZ6MvEZNnHFENGuSsZLccCvw3akWfsY
OzvmblVexgEoDZlxreKM9iJMU1zUs5o+qN+lStw6ac9TBKlcJCUlTLTv++axC4iyHE2vDN/mOBAJ
XDAPrXU3+fNA9skPP9o6I97bfupDg/CvIXqMlKtSwy2tt90LUBFlIRf3la6+wethN9HUG0WeViOO
c5x28RnHt3qsoDJCgx+vxoAclDpIC/yqQmeU0FyUqJO3UVMoq1HFiCKME7rBfoc7TTxZ4zgshizu
NkBTqksXo/pTh3GZNFVlrayoIN8RBWWO/gMDnzvY6ir2K/opVonRQiHz+XrqlfLUMsp0+QzPsHxg
38WIVcq+3Ld00N9HPxIsR2rEiWCKPaWQD2lPZFtBT3XFPHf9v35xsVQ0rjO98O/XljMnsUo6oDx/
/7y+/PHKb8sLzcrftFkGjuycqahpsVJ8q8sUVf+NriTMY+ePhef78iLZv2EwcpCQq2AHIYjO1dz3
9UXiTMwipc0H2O8F3b+pzPh5PywwJi5ggJyzal7B9G0b5k969bg3haFPstjLso5eLgCxv+aelpcD
RIN1LFryl8RM8Y7tZOVberWdiip8lH3ARS7oHBKCCnseB0Eh6nWo7shm/A+Y8InuWiBtVggAyE0R
YdpNiyYLw2ueen8XmX1ZsoFiXCycfDrmbdFCd3Dq8LqwrMnTc8v8YhLedwLBojIb0yGOq1a6Vttq
0Tdh66a6Xt0YWjos4C18qfoW4IXRhtI5d7TihQhR/8Mv5ilcLxypWMxZEyrck4CvjJ3PXs3UZbpC
Ami+RYAO37++l9q3iEOpNOhUK7lPxSIN5emGyA20GkMX3RQWS2FZD/K2c8DZL5BPIkagLlQzxjho
4owkmo4WCZ4HpIMDWOCqC9/kFjImw0tWWc7HwZPGVHUpmyCBa47dDN/KmnIqn8oj0RYoIGYT7Doe
SuaRFkOXHCv07ZRUcP3qJjs3mSqeI6Pwn5VBgeJttxJrCkCh3Lim1p2Ott77OzIUQMroAYtIZhCr
FHBoRO3BRUTI67gkQQ67OGpJeOgQPD4qauFzKFT9czNYGQE+ciR7YxUwaFW6Nl77cpncGl2faC50
X/3B77Lwuk8oe92p0lo6v/pQPwoivi/YKy2vFlzpcOjqs6L40mNHvINnMTTbJh2MFh8nxlZ2Mn9n
1QMD6dY8i8acLozEiR8bY9blMYL+NpjGmp3becZnNZwGUmBQouo92Ajb5mKj2oADn13rchG+2QRw
bRW5V591WUmuh6H1n3GlcvQ1x0ZdBFZaL5kSjPvAZ+yvKN16Co3wBO3NPhJMUzwNAWPNkonifRRk
5rXcERxU2XyLnujJQzeRbND6aIFtC3JTKxOZi3wLqUqYqRxqbBto/1hty3jqFpSxycoZqu5+yPMr
ZLA1atIuR+45aC9hZ+cu/AiSWzoSoL2aRN1d7phh4QIOaxilZSiY0G24ciqNR0MowXUGA/DCGabf
9NXYMSvl2SQONlk1gIGPrRYkRy2toptUmfzdiKqUraKJyFVDF9gYBFGXZmvsg2iOIslq+5g6oYRo
DCRsn/LzOrBqd6ZfCNRzrXwdtlZ1HaqGtMoiptS5DtGP5sYimhwaSeqYfaROPpzMZgyPPgDkN9+M
aI7MLQs0JbIXJVFyTEdCH8HM6Q8ASazInSR4Gn1K0tIiSKuO4W5QteUykytiDoMafbfCY8occQgX
SU/sfdqRmuIWfpK4ja36hIjW1qlNdCoCReuPMPa7HZ5R8kftNrnzfb3YYxxCeiPaITnLuHKfgtEK
7/DAqjf4Sep9Rbgpaoo84ASSiPui8gkVjP2+2bXV1G6xzUlHjF01dXvUPjC9VQ4ltjyGIRWopgJE
4DURV+1BWFN+Wyad4qF3NL2AdWab+TJsY6ExLJZLkzKibXdmGPj32iiUBYZoZOCC/N1Pe84vRj8/
uw3n5ZutyqHZCk8Dy+FPdaLwjVrJQyXZ60qQPhREaxJFClsUPVdb0pNU/L0Z0PSC7GR4Ra50TwIb
1MYam/aJvlgPiaEBmypS9THRSw7SMtJbTFh3WWzFT3IdJ3uSStN1nBP2NxhoQ3xL+GRSZcU/OSf1
eWL4qdi1malh24DNoGDPx8Uxtyo+oxnghbRZpwmxR9g6Pto5AFNW7Hz4GKapvRBNlCyrGhija379
dOfPmShgnr75sw/nqyAqeqPEwnJlJiAOatq1B30ImXgNsXw9sC0dOy2ivT+WirxxAiMiCHy+7Opo
tVtpMpqdPnYJUZPzDUJ+RbDDzEUuyHz7kCum3oTzLYX+s3giICE5a1/vOGm++dr5NsSeaO9YwNod
ifD9UU0mjrfzjSuiUDqOsl8haYs8nPAW4ZJDjPOJ5eXNQYu6Ap3Mgkga7jIfFHlpoIlelNl4pPqX
V75IQnLoF32NwqsmkKoItrRa6ehtgjjatrJ15dDVzfc5674z+svcTPehfEmifTy94K3Cy4vz3S3j
21h7qvDlNuIDoYY0XAJ2Uwbgi5gE5+yYhaTbv+TDfanlK8CXanEVD6+OTY5JetJoNVPl5uOTQjnc
OsoyaPbRo4PIHP/AwKYK9VgccphZtjS8DOa6wsGJ53/dWGezr1ZNdGXILgIH9s62eyVHJPIXsRFt
k4zwjGWu4jWpb4NXYXkR5rDkiQ45iUTd9CyljwiHdZnhpeECSowy0E9fbNUbXy1umT66ap21PR5H
Bf89WiSCSQkSi9Yan3GqOatK3dvhYwMsrIsZGKX9wkB2gd4dxZRMTKwuAP/J6n2eI0JF+Bz3xq4r
yce2ItKVrMXc4jBzhe7JLfALN6wHErWZPqE2dPStqUtoDvVElZZN38uesMPmEQAyGWwtn4lmKwep
y0jIBv2+oThRKAdymDMGyhF1VndMOs72aU3mTAs9DpOrnw9PjtEd2hRRDrVWEwSSW3Cj25F+dEJl
HRvZ2oiI/tafTY3ecaRqH1PfP8m5+iUd5SVVz5tKxDdIy3M2iFVb5fdlJLyhrPc9U96swXwhWkQV
wn9SWm9AsZlip0VtJF9pMnx2lpu7Um89S4W3lN1NwRrota6/IgpGctTvJK1apCYABo5JreJrZOHg
X/CHikyrCRAEEUghAFF1rFZThp2v8EGBGmXlQSyNZNeHI9aA2znJtn9doR7y7fEkF8Mmpv8FBe81
Idiqz+k1t6Pk9UpKdCSjxFWQW3dpOy1s/zXOdoP1UjMzUXWGBa+adYZwqmZiY2sHICZd/KVA+yw5
tFVm/X3cr/L4qKrIvBnr+eFqVpjUWXA181JHBvazNoog8Qwvgdik0uOEjDcHDkdc06KPb8BjcpfJ
Itqq1bOj7f30YuT6o9EYawm1qBSfavmZjOAS71HmZHvLvzM0+GntbLkhe3lHD8htLGQuS6Q3Vy2t
+5I4L4FyINC2cbCPtOdwvK6cDSHtqr0IOkKySTCRoy0Zhij22AtbnhKelDj3yuZxclYDVD+VKL9G
ubKHGLyuubCqNyvY6ulRux+Va9SMbvVCowQX1Jutb6Z3UbHTovYdBCkpBxhxqnqdqhMSRnxle6Nu
vMK5OMleBRKRF67W31VtDgtKIarxFiv6Yfa2tkO/iLUSphVwUbVbVD0xhgi5jSWFCKRrHqvZIlGt
td6zLJq6w1ZrCrezRuRD65G8m4rqEwvLytIeRXrSjWwjtx/ExPGPEii6C1A3qstgWaB97ivYWDb8
yq5e2c0Nc2WmbsEhkCxsRlA2iboLThTqK2Cur2FwNqprJxhBCT0BWnJ1eiJS9iGwW4QkYkbxFnze
qunIRpqSB62aFka3inArKWmIua1cEZ1XvgVm4wbhvuhcqaZZ6pyIQinSM6o4NxNeRdK4AnwvtMWj
XN45qKbhnXJOKBakf+DQdzXrYA3PCgr42JC2o2x7jmKgOvbw7YNo/NDJgrIamL3bJi/RKr+U8UVu
Vg350P+5TOBw+NetlXMewCOb9pRJef3j1mqgRww0pUj3Q+FzI8VQSog8Jux1GTklCkO8pKOA49bk
VxXTS5kVVu4uZYQbD54dJw8tQ6grjTvRRBQXhZ9CaO7x7z74cyUgfS0Kxrk+SOZKwVKbdC3XZryX
s5HnbpLsK5OQU0K9o8praBzvwl7ul1oL4rSu4nFTdTHLm4N+lyAZ+iFBfMMa/SCyiHtkrooRyVd9
swZtsC9bVMDhuBvlW5EiGIy2NhAaSMUonJN3q3gtxKrQVghU7otkWhYWbeyWTWIXKAztwkTmufI9
X84Y+tWdp+EB6NTQS5FyWvXUbDIzDzpXbaf+JCMQXU/ibDkj0vkrKP7wAYDcrczxYmtPcXUj9fY2
AzCpk1amaMpSsY9NdhuM2Z7D7TuuM0d7SNWANOi4cA0yIBNOiUQ9q+G5LbZmuU9668Q4cqXlnavX
gFUaeISTBuyAvGDTARbT5fcNV8dqgmnVjDvbv5ma+m2K2I6l61F/ycJmWxj+TW7dc+IJF6ayUpkU
tB0ZP1nlZbKzbMtmD3/wTkHXn06a2yFcNuMzHHK3A30YFmKvDbdK+WFODxYs08RRyU6j5GcE7/7D
zfij4oMyD2oKXQ2N8RItV7isP96Lk2xUaWWUHWGsPaXDJKOvTA/Yzy7UQtMRxnFJf26ICB9CxAtX
RF+qRSVj26MA/Ppe/tVg8dcjwx9M3/890d7mvZgRBvX/gOkjaRYzHeDThfuLssh7eS2yl0ja5vV7
+oNm748Xf+9x6SY6DXq21LoU7l/ld997XLrxm23qCtpAy4JeM7u1v/e4dO03NALMGMmD+SbN+6PF
xT9p9N2RapBfMnfQ/xWQYRZj/NlAR5fgQI+aB6PMRzGm/3yzjU5SpSp5CfemX26MUt5nugmx1GSY
Bm3FMddAWzdxMV59+qx+cTBDIvWLX4xa0SSXQnfmkeyPdzmyJ7VsGq25F+EIyJYkT12/j5xkJaU1
R3slW0l9XbI0dlh4SoLaO3a7osbJkRE4oTv4HXMCInS6u5TRaphdYpR0IQUcAJnbGKx/GrfLQBbb
vhTXffGqZMZmxNhsBsZNlibnQrzODiezzA56Ma3qzDxDhDs6Jh10joirZGD5yc0ldqiNFpvPFt05
XMrOWW5kFOZEL6Dajl9DXWzkOj05uEJGPXrRAqPddpV9xvy3CirxjCDzXtetLZ6uZRpFb2Huu0kY
oDMYbjsTQyCRcc4irmwyVK1zBLpg/pE1AaJdPzfzpX6bVPZVD5STDYjlTmdv50S1ROC8Imxj3Zok
u7fSLlb1ZaOa+sqcyHGHvQu6sNrmfe4xYX4LocsjzO/1DbqFJ8f3V0KbLsPYIJ8PpXAtD9JanbAE
mdo9DNXrQYeub2nVXECbp7YkpYVMmqXiE7TLgZvkeHNJz2gnhEkHJDsotrQy0dDo0bgiYf7bQvQD
7OWzhtOZD+o/3afAGAmOM5gcMVP8aYOmAwh3RpGqe9mul/Jg7EOjXjslVnfs9qNPAamZ/ZWKlKUz
g33opCsdb26SWqc59bQJxZ1orHWJwgcNTf1EmMVD2vB5FWITSoan+kSowxQKlW5pRLpnoQuZGrGJ
fAc72SytKdJTbpbXhDY8ZDXnm5DLHmPHNqonUt2Y6fou4L89OLkFvCIcQlydibu4QKdX0Q1dkJl4
ixaXa4Z5JAoo9dOQVO+ZoReaSz1ML5ZNGlBqHMqaDlonZZcexC3h6JmrWO2yHcVzalQ7vOsnMjU8
ulo3jpldE8h7QEJ+FWjDlSgptAJ/mRL1Uyb6fRgVnuao910V4HqDoe9n1xaPyRDqp0St1nQlj13w
BSHX0swyQpJ5r4xYU/BIZL2uhNKstTTb2nm74wY9kE27+4d1YJ4a/OXCKiBVLQZFdNqNny5sh704
y3uzvq9k5yxM5xzLqJPw+o9t9QTyk/wAZbiKMLdhszk2vXCpzm+hyxY6UyBjuML7tKnK+BDZzkou
grWgjlCFehRA9PtcXJu+dNaxaEWpdRBTuW3B2Mkph2dJGfZVSTYPCgfdAmk75NvR6BaN1a9q0Tz6
rIQ1vZxQ0zc5z1tsjfso6RbCLDZ+Wu38gYDNKn71w/TQdyam8hCwPWy1CmoXgiHeEYmGUbYy8aok
DUneY4E5mcUKZOIoq4g5u8UcYC4N80cvrmmBYvBqjwIZyCBIh5WTlcUqVDT5ohH1MdC6q0zDbIZB
mZzovVpNtFdr4Pn9MXPUTS4Ip20UksIqFYMdcQsFVOPyQTe7K78XHvl9AIDcCUq8hExKtr9URBlo
qrTjIuzaWngkK1/HIQV9U5hbgZc69qXr/3zFfyq1v+44WIw0uljzEOerquZzFwvDcWYakajv+ayP
80lPCYxNAAoQ97RXluOV0xue7Qc3ZClcC9w/UixIQG2X0sDHyM0h8uJZB5IBa48uaVp4YjLXRBXj
09Q9xAuLuk9ONiDxoWgfazvfqpp2X/rRl/kpUXluA5b9CpyfT1Y3U4ZT5Tj/UMP9eJz49jdqdHY1
WwYBabJF/9ipA1VsmcnU3IexVeIhFBtCkJZjRUdjgHz8nz9R5Vdro0ZnkAnVbA74mbjXQfWTRM9W
irV6NxslLResO2mPwE6b0phjfPcjVGYCthcDTWeZNqKrdAgtLD//h6OU+fPzjGJq/oNt6MG0KIE9
/fink2oYMM3t+vveLNwpLreSo0JaZycrc/PQ2SbWbKqMVN9UFko6gAw9ejthGOuM50lOSIkuzFPc
aKcGhRLr9Y52+wHv7BOzgusY/kLJiqp2OYOx9qh2xbWhOteRUT3qU7DvSuIhIpXxbndrNvyZ+dg+
Zm18Qm3zUKXagfiMdRAHb1lW4j8ylvbYHuXUQCYUvdfs2qo5XNU0GkiuXWZ2fpeMFXrBgP4RGNCa
nsr4ALGWVpgvnuEM3Oh8g4vnbVWo0pn8jMOghXuRZv0/XOT5jvm8/81RTKhpZfwbCtlzynzHfcLy
EhqnRyHZEfempHkVu7iW+t8u3b8q9v97lfzfftf8uz7T2r7/7rl4/v+FdULPzHPIXfj3s+q7MEqK
5uWHIv6Pl/1ZxKOomDMKrW9KmD8G1ZT3cNaQYQPyIuZtjon8s4gHzUelzoDbsNSvnpzvc2qKeMC2
CLSxFugcDABM/wuwE3iMv9weOrBs7C06gjoT9tSPt4epEq0R5NF0L5XKoz6qO7bxG9RyX1ICxfG6
a3vFDtYWLTk18S1MssW7Po53vl08tJpxVDKJ3mutHjrpGE3hrT9164AFpM/7jZES+1BMBESJIV4T
dOFBXh1WHQnrBLwG29YZ78YquXH6/KG0za1VcvQnQTq3/fMYESqBTIwW96QtKdohh6DA6JIgd+NY
pK7ROGctVu4yzKmRKXkdazNgHhBB7EAfSm9ftY12GFRry6EZK6N0BtJ+5dNLyu3Ig3nmtbbkVUP2
nBE+kTMrXwxaMSumfZr1CdkfKpkrojVpPvU6/fGcuaERMbaVfXXXd2mDe3y8FHnEa4bkWdJgOVRx
JrDNRa/0Q+702UxbKdQFBjb5vsPXH2jFg93PHrvWvtL5ak3/aAbl3Eq15MXKjE2wHmqFbT50Sp09
Wl3ruu85gh9VV7QYCFy4CxiFuxKRzEwjPtS+uCXrh425S33ovXy2zHiyVaa25cKGxAWIlPdcNTRK
E0AEJeyKTRdnN6pFAV+SoDGM5QOvpVa0LQ9oHD+20NapzWHKaPgyZfWJnT0jGXIgyxPezCKzy/c4
5a07BKwuujBLXUsPFXfAR+um6OixcZYPcTA99pq/GmWJHpW8hyFWzMP4W6mXvxgFY1970BmDs+lD
8apA2Zpn2WlPknHW+/G9FvZ1FEQkHCXKAlX1e1BCq3DsdewYMA7s7B1qcbAkHpa4LStq3DSNmeCm
AmdYHTveEI+PTqwdxni4EG8JeNA6pUBYXQPqfBvWm7SY7gLdmPMHakYZtRRhd3Q8wmx8V5RYiQ1f
WhlxecsA1VM6+bFLy4dEMbaGVTykcnMDIxqOSn6rFDag5iJ78KfxTnUI6JSk6S5K2ceCQltOEQV0
OsJJo9YAURByruhU46mzK/hYvk8Hi98T6gcHNzde+Vwsy7h6TxSuMMMVKUxuOsdHXqAvLC30fK58
W1bvnZ14JMKv7Dg7EsjFJfDtm0HvcjyeFf02n/MCtu64ajadVW7MUgELO0/YW/9Ki50aJUD8TOjI
hrfnorj6UJV606kSXvvUk7GzR3X87Av50rdiZffqoe3TGwUt6KLvU2DArXMue/2LI5QvmOK3gEK/
vrXesM+5LH0kob6zUmsriClb6L1y0J3wdZSNM708igqCrKde36Vy4jmauK2T4U4uJY8cL2+0uSsg
Qr+GkriV1eFS9PZHl0tXoCJ2+Fb24KcvMXUmSWWXHvziINR9b1AofFrLf9Vq+OXaaKBRQQBD/uVX
GOOnrZOU2wj+xjDdI+2TkR6Lp1hBsAIea5mJ4Es/5AeK0vXk5weSJp5iFP1Fb67/4V38oi6aZ9G0
gOjuIXia3+Wnd5E56M9KMgx4FyToaIEvucTneWUnrQDuHpy0uIsxUxD2hjzZ3xWVdqMG0UeTZ/+3
zc8I1Jnn+emS/KVft2/zlzpE7/pZjvb9VX/u8UCrITub8BHZSP8wCSg06vAxUXzhlZ1bdVRnv+/x
uAdnyDVh9Y78lz2e46xCzTDbCL7KYP/FHk8/kDvkcwlI08PBy8X9iiKXVt1PUrSysE1VUuLqnv33
NgH8cAQzR9PFiF+Lhoc7pEJcZm0pXslwdtaYWEnuSHTzaKqC4CWZaWFT5tM6slPjNEoBaC2JHk+u
DeZR1+mumUAJdA2cV5XkhBTA+fSksLKZ+BEH2g3AGSdNY42TfaAbDmQ5lpFok4JX3pAZry+DWr8Z
aw5jvQIVw8rHbVZH/JaJn5Z1sVhkpgiXRaOX+PJZnTIL9sZUYwPoKwHMp+OplEQyw5t8hmAFo6UG
ERj907U1TmwaQX4pIXRSTETRyU4M2Fl2+koa/Q341kNUxeTTR6+RBRtj/oLjyw96SO9QqrO1XUzP
dUoBUiflXeukB4lOkqsx1N+YwyTDlSkusCehPs7heZOBgqh3LGk16YjRLIFEyreTDxUmgZ5zKLEa
afIiI3klbpM6KCzuAloIg6BlySZW0q50BhpmRQ11IH5FF9gh6BmjjT2frkUlx+dSKIzVsyi8spsJ
tUBTTOPeNxqUQuQqLeYeXI7bYxmosQ5A0LI3ZHFSnOi+cqA7gNSnHDejOVyLkqkYv61O80va0TDR
e+Rfcs+nMH+pMNNLP1Z3+QiWjp7WSs35ZgM7CHaHGChbJ31RIqVYIvPGfqI0x3BM+iUkRWuVBdBF
7NDEsx29SSaOA3IQLuVA6JKVAiWrEVVx7QfZcMdGAR7aDg0SWpIcax/94hDJ1VHm8qhOUD0NRGvw
p3cALJP4w9dpO4zze2zTi+Og3iCjMIWtUFyXRL0xtQxb4jxqcRFUCl6hFCGAJw2aYJ4VXg/G+AQ1
ql4OWn1k2ZUoLBGzDChfDhZ8YbaeKVcYXtPJu02DVLxiAII7MbVPojc2atTaZAfAzgKrJhQTudxQ
3IVmM5zEkF9qv7rz6TGQJJXf1bzbuKyfcjm7hhIEY68fwnVdwb6BmvhqtcnbCKlxCQwzRK6iSbRN
UT/kRQo1A/Km64QBfbxQ2uF5uIP9y+ws5O/FbPamFuyklnJj+GO+4eierAnUmWs8h49wTKIT8QP1
slCNdGFmiUHObMxu5YMghXyIHiwe02u1MjxSv4KlFuR31chzNjrhhzEqN11qQy5rU267KP8wBIzW
NJyTj9EougLsKvImfVz7c/Vfkz62dLL+GEfhBQ+evJRAmXspo1mS16wuX4TgST2n6YulL43BwUQN
tO58w1wxdzuSgtsvh5lKIxNWuKZ3E/BZNMpBDBHtO7VGT1/XNUkFPoWdUQergqpoEQc083sFVZZM
b3ppaCWOTzue1tOEBCfn1N8MLAjtSK4s2a31hkSp8K0pnC9apJc7X4o+fEb2hkAdODdJgcSYbkAX
ALRg/DrDEOjhZzpl4YRxMOADaAF5LdVZB1Y6ub6UpemBT9JcEcpzTGNZ94q5SiCbYnTRv8MYqcM3
clWPQ5Z82EPaPaQxJa+qZ0DHSgivEZrZZe2EGfoHxEZtoA4QA2gAawBikBa8Vqr8Ystdis6kjAjp
zYdd6bfJWuHhRhFDLw8ogLoAfRktbKNjpc07lb6hjT2Byn8pGBvvWjBAXqLl4sq20UTag18+tUVI
p5RAjwNQ7epVFBxyuqjUXL9rj1/vG4O+9/ywhZyWeKSIylCJ54Y2KyvcZAPrkSdhBHX1KHI2ht4e
v26w/8sbCjOE+T80Ew5R89K+/9BL+PqKbzWGav5m/+wp/DYMBBDNdPDrPE5RZVOeLS3fawyDAeIs
gyeLSicsmx7EH8NAQ/uNegXmtMHE+KtF8V+UGOpcQXyqMGSEhWz0pgoiA3843Y4fa1TdN9I0EIZY
klQrHIh8CocyOdfVF8kO6NSC4xsfkQF052oYLqlc+wt5iiw28WhKsXMooVUvE0Bje/JtqXKBG1qI
uwqJ2ZCKCZx0nqjsnOucUIR6PzDPGVEsmsPDpw/8FxW/Zv3ULUMayZ8A68MEiYJ2fwY3fC62bRI6
LQK+u6XZT6HjTUEJy8yeQh3fOPsioB7QI2+RWjl7K5PL90g4NCaDkok6cv5oppcQjQs2yZjK8L+Y
O4/eyJUwy/4iDujNNpk+5aWS2xBSqUQTdBFBE+Svn5ONRqNn08AsBpjNAx7wXpWUSUZ85t5z6fL6
/A9+lJJdgt+Ac+pIYDc4Bq7WvHx4svMB9RbhRmGJBnSJ4QZ5jQuaLSZC72hFoZFH7Q64GmfbhuUH
7AeJDAnm9TumSvsMjAH4Y0zIHaeGqmYXac7cvPqkaELn0fY1DXaVStKGDqQqxEUz7Uh2MZC66yUj
tMHuQrTY5UBuRmVgwGxWjEHBrp1j+skSwWaRApt25AaZqxNdzeyImkuV9w+FN5DHk/SiVVyVUwyG
MM9m6GF8yaCxh/gxjGt4Q/8x091VDl55BiZaI49ssNccQ3JI5/0YY55uR7nEZ+qKrD842l1d2vm6
/4kZtpzlmpBdo2LipquqVac6mNQHClrlc8/n+Pwsi+aISgNzZUoZvB6lGvMPVHLDw1QMHpWAccuJ
iSys0HiNRochdjsXW9daObudOiJRmjgcw0RlyQkNCDOnInN68uLNhH/iJ8M/RH5vMXu/Uii65qmr
5xckc5OV1l7h/stdiV+rEHCsyXis7hxifdz7zrTujZyR3W+auuMNmPmJGy9XaNIIImrQcM3ri/By
b36i6gBJBcFy8fZGBvrebspk2DjzynK78ybX23IBBDcx0yJyaMnWouRqRtJIHeUHr20HyrWcsWal
UF5R86BiZWLStTyfWGLbiZ8O2j9VuiB0kG+voFZNWtJnyOyehy1GLkAJazXF/o1lsfE/4Bqd1AWy
+/o794anOclix+eixaa150m8+kev+ZvEYc3FF0hwCj7iEJKPJRzQMNX+Sqgj2c5dtsudfs63hH76
zy56aJcGilGVWFx3G5kZGpZHhDLgNruAI2IvmQRTWS5EVTUElKJNE8HB8keIA/i5uyolTXR+Qxeg
5p1q4vEBiZW+qsIGlm6VEz85nlnnF8/V1XtVd2DS2KTNn76carMpLAslat8qbC9B24bFabGMfZ0r
9iAP5Oj8Ha2C0eVatMux6TuMB/ka179tsAy3TSS6lxAxntBjRvobZwh6H17iC8rj+bsp8pAFCplc
7IiYImKj+BiIX9FH8iWZZuLqfRGFxdM3d/3wt+5tqCsJnEBcCq4F4sDtq9DearvHP0PGk/O9jNXk
HCwt43eIptNwLAqDxDHp0boz5kNsnercRLtBEyeN1r7ootQJMlhcI77dq0bL8ZYTcRGes2EHbjik
HCv6pWZ2qhPSoGJLdd6Ve7Awg7PTwRjHW5s9z8J204e/V9hYXja6kzDw1yRnmkQWrf52A4iGQZu3
gJJrOzvnUyvFobEjC3a/5w+IgIn41ek1HfFlsAQv8xJiIdq2aw43FjsjFkR3jpZvkbkdhhXStiuG
0/lj5wEX2zn8fYI9eIvvkgSAqttNPrq5zTVxdNmuxIa+CY7WJBUuRSIRzqNhbR4UEH6Hcpq9ix01
DXHoJjnn/Duz2TATb2SWw64hdg7vsTGyQec81vkTaFomhs5YMm912Pe1APqWXlK+QfkFV5qQVG3K
DIZe53mjC4zYaBC8IU3PQ545PozWppTthsULu7NQgGYHzDH5JAYLpyE9PRjyu1KtcjhadF98QgCe
4psmESU9qarnL9dVxUvsab9JW3JYf9wx8c2Omm+abkIO9OYnLFnNFrzj4YboIqTQeDRQENfKTUhg
sEpWXZrkM3/bQ2W/5LMbo7KNbfMlYgGy1wz9mHIw+38JAXJRWcYxBJEs4cjqypBYgDEZ3OekDIfL
LOvlD0DsuuYh1yS76w5XdSHcRzcz+hdao/s9T61RiEE8qBi8vWIgDk3jQ9eY0xLeMI/Xf4DFrXY1
BzdZA3OR31dNxFXRgcDG1c7TtREyy52buB/0F5G6IkLKncCbjD28Sanqe9KZyiEa/pR+VCUoCVfk
9HoC+X3MGKza/FHlKJGkT8OnLKhvQepV3VX4J0qzy2go/ha4IQginmLkHbLTbE5jWfsvZUa/tQEc
OmFuGXHipz7vx0PoNcZGx4+56IpUjpfUcoeRzKc+mIpNziMGmWvWQ1qPBNBtJnap4obIlORhVsPw
Yhq7GLbtMGcPi4I4CVy4qF10wK2K/5+N4P7HhKP/D7dtbvA/Fsev5b+h/Wr++wjuP/6P/xzA2bg3
qW8h/Pg4d5AH/NeSzXb/l8NqjWCv/0Jx/Gdx7CKH42QhtZR9M6K9iNXXfy7ZYsBe0D7QllzHc4jV
/q+ARi7v+/9ZH8c4i9Efocp0GCezz7iWnf9thgtqsuAhjPtjXxfQYHg2hLv+6Xo8FNC1YPPej2RW
q9e518a7a+TS1v6G5IjCJhkDkRhrrXDII+eAIqBIkDCN6qeP/bV5nFYmAudM8dJ8RviTrbskniUg
90xVyDUSl+L5hoMRKgXvfd1922WVjDtJiWhvFwloetsGNk6qrGcZtrPRMuXnOEb+QkBmc59EyMgO
5aiVgxaqNt+yisRzEC6wRtZysubfsbRtDNbJ1MDDw1XZ3A9DYBNmnYcAiLyRX/Xd6ZgD/OnBFzFQ
AJmp9U7U7hifMZ4m6Mxri3H/xnWWRr/Yo+z6E3mI7MqDsJGv0u9DxjheuYbHtpmy/ibUEWSxgvur
OQyUIM+yY2dzmkB1lojU3Lg/k2Ml19TUQ5xdqmyCo8csr3fR3xSzNt8jhGo8pI1clyN3hQS8acEv
2fFi+9beQBl+8Cd3jimIvHg6RIOyux0qnTAAZWbsGhc5GQobotNW/2lywV3sdDFHb377H0DeoLsq
52t/qa8BCwy1Asq4fouaueB+LgZJTgyJoMUxaGMu9RY+MhdANmP7IVI2cDf9TAI8Nv4mKpi1UpcS
kpqtVEHdYq3EpiqGjmciA0c/DbtoHncd5skEDLzB07+UWYCcrrYcUu6aBLRAbANTB8k/dMObBT7/
nx1kKy1HpTEAtCNdCpTdobMOUGUdTdQHNuqfTjt2tXccQYSDy+G7wuzu/Gova3Yip5X/JtsR27A0
3AFxT3Xf5oAT6oRmKG2cqvjKJ5JGwPm765cpGiAGK3uL4rUzqsS8shJ7UC4yijcqG2qcGGG2Npdi
CdSNnHwRfOhqXr4dAiTEicIZIkpXNFXx6Q+C6jarUFXejUwj6H/WbARCZ0LmcLoY61vQ/Kb9kX7u
6H+k1jXdCdNsvu7xQRJMTGiH7Z+JxbKDtIgC+TwVKyw6VwFMPZQSv9GO4i7+G9Rr115c6RgU+Wqe
KnFnKdufX/3Zz8ieb3St8dom61fmTavZ964snIPBc+NdCLMfiv2wEOLO0+2Xzs265vNyP7HHWbiu
6MkeUKMWDpnpQaQXaxtM5dQxdxtc8adImrLdUuAw9qqE7azQTETLZe0HKiKaL1ybNokhcuXQaTZF
R2jDXbe2uIM8Pbt4d8OJrxefZ0FVFmug5y/RMnclpQI/EgV6GSP2wljmm+ZMPZycBZdk/JL5Qc4e
1SlXTgJhcj2etMHgvvVqi3kQdp38GoWssu7i+WX8LCoSh0EzS1rTBgyM2vlGOe7z6KGdb9da6e2g
1wk3wmDDfJX9YLevSxF6t25UBgQNrKiPTlO59sckuo5965Xq+jDaVh3uiH3FBwPHvET1WMPhUtjJ
Db7S0Cy23GThnKit0cQtpT4eJ2e7iqHJbgxu8XVXMntvzuxwrSLlyJU+vOSgiVKixwPFr+PlNhnF
bjelTT1V1YEJCvnJK8DmIs1pm5NDtXYW02sZotJZqb+bfTUYr6bxsr2XlaQIXCh+1/hn12vqeZvH
/RLuaepwskxsb4t30mTl9Ztw7RqfV9GJo1cm3j/Zh1gDlrUbLpltQ7AhVguGeFlmgz7ATsgZkDfz
Na0DdB2pGf4wY4pherzup5rx7AW3ByU9WuGm25Hzhu0Zn5Cz9VVCRFRrrXxonZv0n96i4Tnb7FC+
EtUu0UZGZPo+LhJPNmh5EE8bR1Jk1WR6ttveXxgnZ7dBsgwbHbpoFOx5QCNR+SW1dvKnmTFvYoNN
mMQs3kbp8q4epqex6E+QVPKzsMoz6AFAwgo2pFDdLvZAmCrZ7tZSvjr2aN3EVnZiCE8g5BT+OPmS
37tBa+Fuq7PbGE/2uyRTC955aXEQExxQXJM5gkAp9IgkSVtNgtQW1N0ua1smHuGYCebr1XV+HX4S
lPHuxcMRLhLxFeU01s/VWFebwpuXs+V39U7AaYqC8LFs249rjgh6gfrWCpDFbgPL+xGVH/7mdnS7
FPZTjhL5xh8HUoUaIAA8nCyDVHObGb5gy5TvQkI89gj0Sq0iyA9tFDxHco4BQkcHf/IORoDyF4l+
k+F0l0fjbtTIR6M+2lhBZo5D0rq7AktqOsb5lotcnCu7ONDSkTOUoylpWu9qe+tSish2E+bzg1tS
aNv2eOO580Rk2tD+jsQMprjIDw576F3RuvZnR8Lwv0b6cLN5LNIVLUO5uH/z2blMlXIfplFqZ6st
OnTVYJPysuVkgVKhBQ9262DWnTOiA05iHZ1kxq0hC53WQXNxkNBvg4EtRl57LcuptjsRM9xc8ti2
QC21Brito+cmdRf/ou2OwBv/KsRnpIGSseXLtuEYTmQXKjc/D42PgDZcpwPSk7MXsDei9tlyQB08
o61bE0FYmRaE+hN/Wy7cSwcV6NSM1vok8Zlt4K3o1Fm6nalGpOx52Gy0vjL9V4O5yRr2vkd+S8C6
ctPm2XCKs8ZsKyqujXGmqzdVid8sYGoTc+DHkT1/+DN0CbiQ6B4TzMC9E/1lAkYIjS2i9l84NYSY
BJPp380Stj+M44lhgf067dDiPCdwAQ6TbZFCUk7tGx9w+a17WKjBimHLa92nYJ79F/R9lAqQxNAt
oQ2fLS5ky+Uzwxt3AlS4ZywozkTRXxZZk9NIyu3J7gskqc3kfGVzt0b8DIJfVkrb+8cGlQVIR7PM
+ra+rD6bkaBT1cVZUPN3MXkBQVzsO2izKeHsJdgyB9/Aqv8JuwmJ9kbUyDGUwHhc9G3VZnd1jCFR
xvOC5isg1X4pb23lfZQj0Mje2G5qMic6+ZITbdMhzniUHngy2mQzsHVZT8vUGxADq9/uKkmvp/Wc
sdNbvwbkdp+k1L9ZhoHkGrtcRJHpGUiJkESH5DWe/FOXV982hf7WzqJ2K5lR6cLuziNJEaa4IufR
aG1n4SPbLO4Bl6G2IsIg2UiV/LF5LY9zbmtonlKlqNwTLr/wd6pDWOVeIR9NHuYnVUsM3WwbWeeM
O89fbniVd55Yd3msPtqYfCN7UT5Akbbf0f+tm9wnCM9Y5rePgzNn4ZnbmcyYshtxkYRpEAXnVebP
0+plx7xzkPB01QEQyjn3CRsvQ/U5r5b/UyzW12wv64E5zm1csxELy3Wb2P6uG5fgs7+C773ITmUY
Ll/CNWCJ/Dpf9lYEItqdHNJlYsG6R1U7zovstKJzZ9DAd0xpjM1FCHtnw9+BsuLdQv73UhGPCVH2
Pts5+2sAsGJ1uXXyRvnF8DB+d0kzvTCyehAEddwEuFv0ElKIUZ1GSRse54hD1q0ifbjqGwCNkg9I
glisb/3mmvE8Rvcm06SzuU3ebOxwDB67MKL+nEqfOwg2Bwq4hlcamEhrdS95Z3sS6KjOiRGz7/vV
5ORHNMQFBBhyBpkdHXbnImfewo58eWu8+HbuLdinYlIv+ZB7P3ZGjKLo2/WiZTIR+8av+ZENwbEc
9Mdc64vVWD2ffWnOtp8RtQH1YrfWuf2vcdFLQXAo5qM1QmtNEf3kb1pkf7hPn8rrjGlYawLZqaYM
JZ5ciJUSzCoDobZJj+4x9YIu2HJJnjrdvHM+wSMg/SB1VvPbBSTCjYwMMhnq5yXHGV4jWzuF5cRv
H5duuO5HmwwEo7FOShltqrCKkWGZBIhhkXyVZU3SiinLR8sPLQhhA6zd3TRZFn4a27qbrKzeIiR5
iB2tONV8+3HJu3c2zfih3WkXDlW+d2PqPVdb2XEBwpcqAp0o8b4JL/VS5G2Le8wr72Gc13tpZS8i
8V8ZQj3nZZK9uWE9z4dkVuYvx9cdYVwkc1XFcgHLXqlUce7cUsUgFJvKQwff8VWUOfUNpfMLe6bs
l7NgvkcYZv/DPPQ8gcOdFzc6BDlSPJAZftLuJwLxZOX8tJN3DL3hM2oi74PcU9JxfDIV3GCcbvrC
5olifSvvGyyOVBzxsmOsw5qChINPuaLuSzoL36UdF6fcxPlfpu52WiFSILhi/ntlCF8ksSclt3Og
PkeH4tr2h+eiofJri3gk3bF9WsL+sbJIZVTTVeBJXGFAetzsMNpu5XwnI/3SyuHGy6f7qsBcvfr4
DkoAu/fCiaxtl3vPjYKKO8KOYwHQpfxy9kEk5UsSOlQdPbQKEEcVmY0t+SedwDx8EArNiF3juxir
D4rfmFLbvSrzCBvNkYrvLTN8D6J8Cafc2k1DBBKXehg/X/FPTQynSt0m6apK4iZCscwIRjLz1yxB
tCsYqdPfZ8gX3BmjttBO/y4M6wrWAESgNPN3PlasUkBgkYYo7foAqyk61OHC7ZNNOZ+XDc97HBCU
0GTP8EGG7nbwM4zxevgwlEIH9vPv89oSiROidJMRkJvWweqvw33tOp8JaA928GTAywZLGNUKte8H
QUf89WxTsupRlNFD2bKuZgD5HtTTFQqTsvjZVgrE6GDGi5qXZNMZmtuIEErZTvK8DBz8V+jNobOF
OZeOgSRFJ/08y4ncpNyO0dGPeZ/v2SkhH+5m+jUxQ5fpk/Viu2iIZ4FytatbsozI0wudU1DLgJGd
0afFLeQuI5ZsIkj2uZQJP7bwm0cOlAuuse0aiTdViZ1MitfCtX81/S1WjPZEmWSfw+Aq0LiKkhsC
F1Oj24bRNxsUn5+M8S1ndVRG+O863mcQf5AHWbBHJ2N7+qPRJiM5sUdnOjzYHWc7Nt2jv8gZOTDM
9k23UnO3aNMOVhETSCfZcUlybkhY0s6erw99aBWSLUVSU+my/5GeoeWo7fpGB3Pz7jdYrgdIyrnr
3S+IpJtwBSOixcHlQwQGQIIYnRO1hAOTKQ1L29wuyhR3UjFqICDnmGOF6/zpAzWWOnuoHAIoJNMZ
+zqk9ySEFuKAJOzIEGv+eiI/j0Xxt7Sp3q5ybBCAisiXEMLOJeuB7OXcJ2XkZPC10S0wiB+2doR4
AxxFcC8G2f9NEBmgHy/nr85q9AUg+ZT6fNcZeYGdBxYggM3RhlMxpnYYjJdm4Sbmpr9bCk1CJBht
NLcqEQfGW9WpMXo+tYAwpj0i9x3KjGrT9bT9spgFZne3+0tcyU0VLrT2gYdiokRcmucD0b+gABGv
MZtCmcXp4i3fcBZqZl5j+F5SquZpFM1nU3bTjXSWW1Uhbwo5dtjOtne5s6yIwCz7L2CJ9sgZdIUe
6X+uv6DKbcA3IJwmzosN9nvtLQeSS6MTiC/9GoSSNn+ZWeko0p6GhEROpoAHudj9ISzs6JFtJj3w
soDAJQbihtlhc7fM/KOGvIC13Jo23gAsDIFx3ee/mNo+Mq4+NhmyMS84MTmmbH8vYvspKvvlTGvL
iZh/R0vtPhjE1rvBbk5FRN4kmxRuE+TwKvstm/mknKFf0javwbs1XXejpii/GdBZszIRORRIQtqO
XRX6L0zyku2ksxsAiiierIqgjkCyzvUVWZZh/0fFeXcYBSGyjpflz0qtWGOlJ0yxGZEybCY3s7be
bAGKsItOR9u27BC+NoFLau/grmndd92bpyb3oWPKsQOCd4PQq7khNEyfA5EJsmpb1hDIYyG+ZerO
BIN7t/gq20HbZYnu55xxQr8DVYnOeRT9G20S+xBBchNN4lDH8N7zjBDHeA6fMzagrHDDLWFFt2pl
rZM7VUj+4JCQ0FExmE5goFhscaOFElxPusdumOf+yQyteiriuX5yiyjzIZZ4KiDQtvf2nWdV+2sS
9pSudWiGo24Kw5dfHv2+QpzfuEwfuTvd7oRnQd9CP291miuw6OCotpZvLdW+yrP4E1KxPOYRuYam
h0g0hJAYorh6Y/X2d1gt+6X1Z6E3zHWSn7FJYGWgCavuUCl9FsJ6asXiv+N5KHYUiH9CVyLVpAl9
yK9rMGQB8KXHBjvzBMel/xzwJqejAl3oilBuvKREXz6e/FlRdPNqwGEK5p1L8YnIY4GaSihsSCyj
/PUoIO4tIZD481E8WG2hXoDx/ytXv2Q0FhlCyNqsOcmSNCQYcAGrvdqno1nDU6zd8anDxZnOeRgz
8kHn1ifB79DVR5KlaGoMEaqT/0S8RX03DOIOmqI50aTlhGIHHHKmC/7l/szGNa/FZk7sS2l5GLND
RGer5VDktqeYb1NCgN6RulO9wNBA3dAuFqmPUxSd0d0FcbompnyIgL1TrkvbOnp6AZwUwPP5iUKd
uSypfZbcHWOD0OWRPEVjhYI/NjYsYl0hGyidxKRdZVXzZl265gFPNnSwcmzd33IZvQ8uixrTiyv9
1MTNdApa9rNc0vF+jbo62ixO+dm4MtgF3mA2HXu97RhYCAOXOMdiOnp13pHi4XCUyIx3YSM0rUjq
BrQQhOjBuOkrx6RNMPaEO41zj21AdZeiZYKK34mRuO0z7R1qIm6UKbmYBLiQRyurSEZTjoDH1Knp
bhoI8tqIaGlgr0jMGw0uai8tQgQq265k/bqZREDQOHRFYfb1WOUP06Bf+7iW8Hisv3FjAp83UVjp
pCweaSoq68GbjO+nBcKD57zJ7VdJuus/1wH+illCExDpA+udcPQH6t3t7RYgbj0Gaea7WHO7wuEp
5dCrXgTR8jBAeovyA9Zk6MTYZhJZUCKREE3Ia+Zm76G93Fkum2QVlqRGxrhF2atwJ3VJFT+JMmkL
0LM8zy0TN5wis66nrXYL+yQ7KGLCjvRdmzRbSGn9++SCgNxmrs0ErKxzUsSY3dcxXkRk1xnJ6sEk
p31bVBefIIRP2o0EGand3AVZcRdze+ySCSuD6ngSbWG/NBLkSV1erEodeBKbTWbJJwIq9Y43PDu2
LeCDdWkX/kEWooWxV7RIfqMAmUbPNDkPR+unsru3KtDJLrAYvlI//72WSmZFFtLip5RGKUhSmugG
zFUOWuoBOGGI3i9fjE+MA60P+sFQoPe2+6NrQit1mdJsIhQSN9Jzq5Pw3NxnaR7yKSXJyQJc3G/i
PE7eyiT5UCY/E3Uhj0PozbwR4VV85A5bNTIRHOPFO1hjywQC6S1BMeuVH9nEE1ZUR9ytjd5Vojy7
rYe7HpJjqgc01tDKp20FMhFVVQoK7FmTk3edWrb7MO7VkeCP58LY775mRjo5FPcNuyzeKL98zJv5
RVZCPfmOW34UgIE3XbjWO44/JFO9wPCUtVn+QHY9rAK0QuolG9YIitWaNEUqq7gAulqt1pM/BfPN
XM/FyYOf8+grYegH6nDi+eoXiwtPhHuvLc5Rs4pTFHKzqoD8DlKJr5EZaoyORJHo7ABYjWny0s3z
j7BDggjtZukXhAqMfDZ+skRQLZ2WnBCnn0iO5PxB+rlEQfzpLpkm7WOAuwwoMr71p+G6SMpDfYO1
N4qQjQUlbnHJXxKpZM+mq7LTkMQvQb/ONRDBJ9wGxTrT0rsgCP26ZfaHzkUyHyMcccfjEXGODXB7
9oFgmwYEoT30cTSAlYydz3FuazInWY+94nZ33/t2KPHWcpVuWczXhHyPjDUGkp53TtKXfyBPNjEK
JWN/BXpGcVMB30qATcSM1cg4TRvdDN810pJqE86evx64+uIhxTgl7uMqjtaddEug0T2uIpeD/2rb
qzSwnVk5D7XQWXFyBxLdSexr0jLuTnxy+lHZs3mrnMTPqWt1+TU4vbuvVE/NKDtnuYRuwqDUs4L2
29Tj+MBPWc4MYjnqN21ko9yD7f9SszSE1uWvXsoYcDu6IfZozZBzw1PgoepNkmPvVG6xLcoVxT2S
vPUY8meJzYhdYGdk8U0fdx5DUR7HWgddKugUxl3D9DvgUI3cc0h3urVc4LXOULhHItO7+znwq5NT
M0lKCzNfLQfLZL2T/iJul2EKfg30tttEGLmnJHT/jVzHFx6PFB0CMuoYaQ8wEBI/FYGFwp7Hl+ia
CRw7cQ/PHOE4z86aMtnWfxgoN6isMbReOIDT1Yb8FAxh9kbWISvNFVXGM4q77Ce3IWRsB1Vb19d5
Vh0QJZs/b1yTxbogdLJESh0Zf9vjVSYUQuyzyKqn2Ol3VguBNDXsWtfzZObpQSHxQNqkqDnxnpld
Kebu0WeaAcZQnfK44VNm9kXqxBQ85Vkb3BYIJh2woo86QldIYkq1S1gVQavTDs5M2QX8LMay/a0F
86uwQqwDS7D8kKG9BPsBOdhNxfb9MKwo+5DXlOGfum3E9+Cz+9n6XjfsZBj8qRkV8Tl1zzZBC+dx
WA9ZhFCVXRd3QaMci+XV5OmnOGh5a1lI3zExh7zi6q/eqt40rN/94k/I/exe1bcV7/iuWNh+JlGT
pBHFwY4G+r3tDbiFyJtOophZe6D/Q5nYuDe88LhXLMJf8ba28R/Rz0+iXdxPFDblnWjtG6iw26Ba
PVARAU5XNACTeRCWLhmx5vEDwp23GL3hrWAvnerW/7FZ0W0avUT/5s79iE07cCGpL/KPX9ALvjsB
kqtiZK2AsI6Jr9U4/S5DZMyFJv1DZmwIZiPvis1VRVh03uz6GnmOP0MZG3UQbCwwqKnh5H8GioML
RkLq3CgxiBtW4R+OT09lhuq1axj7r8Pq3nlTW2yV1L7aJLT2FATOIEUaMfquqI8I9d6ptYvNwWpw
7pZDJe+nBBGoboMTAg/o1yLoM2bA/RgBX5TcQSmzX6Z/nXEYFA6VrSlKQu8Pxo5L5+lLl6/2HbxI
n6qRedoTjSFrz7kdvT+jArnICArVX6e9W4cZK4YQxLf8yV5VfXYS/t4yAcys4tzbqtWn3K6yLDwP
cmH/zyt2dPA/gEXMHNbqCMcYGQ1B/uMBdSNjSnXkTkc0Kdy6vG1Ul1QYSs3PFVRy1l4DkoGiyJ5d
1dAhFiMPWkZO04bt5fAKKqdCf6Rbj9+h706WNd5ltahv3VmNXCyUNlwm3vuAJ2HbL1e7bgAVEMfM
u3Kc5LXILc4um5lXiPwLSptXWWTGLAwwVRjsyNiqrkdZzhZJNxK5Mko+RHObdeqrB4YegnoJTKS2
thNnfBpWE+G2q49Ue+TuZUl/D58j28LhUdsym9yt8syYRmX5GZMyvifzLcAzEnMOJIozKfCzN26Z
4J5sepn6YZZ/YCJT717I7DyyQpIOVJDSVtmQJYX7RMp1cpuzuGceGbVP2sVHwufgnFYVZO+jsc25
m5yInUH23GTur2uix8zyj2M0MVTK3OaXZZ6OMbbo+aZMOlBK9Lssp/yO571e75Bg3Kg+y2D3xfUp
4t3jKcifBluMCx/ESFA7NO17ExMvAGdSoDxu7Kz7A8oDA7AlwvtpHIHS+eLZ7hfmUp25sklnGkpM
IQRy+Y9y7NVNZkZ6tXh22Cq2VR57+yAYpmiruxCxQukQNrZbaK5qFobQcFPGGgV9BRrjOVX5OjyT
vSevJCUj7gJ7lQhO52rBs9R1E+u1SXMBaNiZ8mHpySy7yVp/8F9o9fqcgZSJ3CuxcmwN+wbX4hJo
veZFZouDOKUeBg7AcFoUMmCipLsBb3U62TEpLvHcX2MwV8NMALntFKeSN+yb3HpHpeFqs69uV+Q7
TA70HKSO5Yj6wt5zJY2oHcILMcI4o9bandm7rIHcJ4bXb1eqsPbT1UTWXY8ICX4iwVqo/Dydi1Tm
ovmzmL6st14Xe3dTkHt/rcVmmDjHybAnbFy9VjFyXrzxjdj+h48rRGctN928eB992F8NfXlmn3Rk
gPF0qmRcl6CreGOtr/1DnI3LP3TY3j2yRA/xY1NSW/T+uMqHqbb9U79eXfr8nXW/q8LY9Dfko6ny
iInao9sdLfndIkAzu8L4vMxdaaEtintUIYhfapSyomt1t1O2wwWnKOYxGiJbghPboNbxGkhjPcMH
jxJ4nFAesAhDrMMqLNnQuALC1ZNBJRWDtHl35kAzcJjZfW9ZnHbvWonxZojFjOGoaFa0AlwQ2d5y
uxHuFsbvD0E4NRZ3Mf/wU+D3jzhjrpu0pJUoQy2HkLWxZxhihg5/peNnFN0kKWn07FGRwBSO6SGv
M1Hnx0GwIc8EFWFFzDu+anwOZmr3bj6HzWER/5u9M9uNW8my9qv0C/AgBo63OadkeZBlW/YNoeOB
8zzz6f+P8ulqZUqlhAv4LxroKhRQqFN2JMlgMGLvtb5FMNo1s5rDtkDhMa9CWblvkYdX8aHG2MxC
4rqGfSUECqJtlZFevgniwQsg86jJ+hCnwCew56vw12x4413Qae8ezzym9bIYqgqzfaHSQ1kN0W2n
de4eZlc0nEZrVU8rGr/td1a49g3GR7QAjvBxL6Caw1UQZz7daAAH7J2sKvhVaaHMB4GePWIxHu1h
Vw0cztapKqryiAbOGzZpF7rQgtMCTG482tHaGznAjpzN7z1nAR3MfTaQ/ORk5LjiNxhLblKn4bZm
jUU6nYC+uXJkZ3lvB4R2b9DUFeRJpxLx0FxFUbOnv4LNUwUoo+kBdip9oNYVJnRBMVPeToPZejgn
xp4GakHAw0dfjlG+m/s6s77nCcvubTNEVERR8pDH8FB5KiIuYfKNkC6BOecf0qZnhVYhO/VdK/Nu
2lp1R5SWby0IPMswIzbKqhXRBUjfKW/c4TbqxT2Da57oUwGL8lTuaIZmVrRBMR2t6+iKxd/fPPp0
/j/4w/63yWDxaT2xLD3zor+J/v5ZRw9PZbCPf+K3DNYgE8V2HMv7JyHpESnz2yRmSPkXRnKwUvz/
KZYgRf2XSwy1q7lkdzpCYOL5TVT8b9rMXxp/GIYuga0MoCSRnH9gE0NTe6KDtRxboBoQxDjhs+Kn
Pv7zJzpYd0rNTrbzum60wxGffTlE1NSlpgBRHAVBqwQbHjWwcK2oEZLRUcUqeQ8cAYUKjuzW3rl6
qHeZ7RPd6XezgDiWB8hUBvKTxSaZy3DcOHMiyCtbatioI7vbUGU0zyY6KcHO64KZs7kmL7T3kcTt
mjKy/VVqJAUVa8gZ9soPXOPnSHvFW5ddkF0XYV3UnOzn4YrDE0pxjW6KI10q+XY6TU/wCaVaDwSF
0l/IcTS+ZC1SQKq4QXzn+mn2084LODTGEg6dGWKbDWV8QEw2TvhwTJfjdTtHm6n044+1KPO7AciZ
sZzPhq8tOtmrPilRBNlxh4mn8J3+WxAtKaXmOJHf5ke2CcV+ymvqEk3h/fIb3X/iY2rRCgPQsetI
tpjpJdmRvY4KxcaztqYAWrZo3I9OU2DSCjGmK7JSdX07JUI/5I1XHhvPjsWVNU3FQzJil6LPtcTA
DVPZ4arw1Bc2RNQCoiZ1C1giku2OdgKTBPpY99foMtxq03aq+0rVcLhmr5Tba0OG7ozG1SlJWyqJ
rymyeejW+LLifVw6gwu6BblhbA2QhFr3Opid9mslNTIR/Em4vBs34vjku61bocBADLbS6GVvYIfJ
t5VHgxL4vAfSF+lt/c7WJJFgPtItWQsyuQe3XqcbOmtOcdVzcR9bMyMatWo1gM5uKlExyDCVLibd
RYvUoxR+l/JXYL2wGvOnPXoP+QR0aMXJBLIeYcnIZ+M8td8NpLBS+ZN1cze63vyjF9P4we9cs9sT
TAOvPAo4+e4JBQu2thuw5SzriOIOMSD61rei/GfeTMWP0MBEcOxtYe9LH6zOprWn+J1hF0G3rSe8
IpitzVEd2PLrg58vZmE4L/aN5kAKgrA0arXF2EKc6DRY0G+i3qISV0YTjSGZ5V+oD6uCfjX2Br4K
KvjUtGFNmwN21V3Wjm6x43tea4Q+xvRV4lac1yJIECkmoi7falWA10ZOy/MWOcxpovVKdip5xY6B
IpL7bRKN8EgGo6m3TSzL7gkNgL4KWM0BLNglEk9XX3WVu7FrYiR3zgKzz4eh63duzF+8dSpvTqn9
2vG4Vh7VjHWk+nDprcwcDEXnsA2skiYBRZc5/t2oRfYLlbLSO6T8tKFE0Bn37GAzYz2MBR7Gqmnp
0redpYCfG4N3X6gko1g55Z29EnKQzMOquS3qSd7Uued89VVLRgFnSNzmMKqNjj5rOf6qaZkvB/+U
wDhLZcb7hsDHbuUv7PzWDJbvPWk/nNKNQi7kV4qOa9kaxkNMWQzlrGoH/jqwXuvZSu0bt3LHcOP7
2qJilCRGvp5IzoTHZHY4xgZkY7VpkxpjkPV7501kjGwnsymbK13L+JdNsM272IUQvM4qH+KF542p
uEXrHz64HHNaqnezhaOGqsXsbGygMgRv9EnU3PZt0kU74Bhl9576kvm2mlinP7hUpOq1Vy/eF4d1
xd32ZuPv2tnEVwO7n05CE6Zxvq7cpr4H61Ff2c2A051myfBu6iqBzymva8R0Ia6D2XOjvyl4t1/Z
ubJB8zseP0+toJlpjzQNOhsElNtPhrMdxsmrbiMOePUmJhTqc5r24j6LUxbX3u+84mPFGY3zeZxj
sEJi0urpHfq+dNqlWJYiMBcOyMY2duS8a9KZ8uJI/O672jecGNUbB8SG6j22gw+a9lax8tjahpu5
cWKoTE0fT29mIArwFZu6vCmbnO4SpWj1rcG2CTuyja3iyjFE+bmcwmXLXFllv9OGXmgLBTlVISCM
FmDENNcQNAn3yQwCCRx/Qg05OuLoBENn7gpqOJuGeJjkWHpJ8bX2QvHBJ8FHXOcRbddN2Cy9M9d3
1d1EumB2iFm3bujzBvP7fMYnu4dTkeyDMchJ/yxzvnlop8CzLhWFW3scx4YKfQ8ilOV8YI8ppa3G
d07bcvQRpPHBBkW0Wb6z5rkeyATJTbHp3KR5b/AgoUT0LGmkysY+1cum6/aGLPrD/+3b2um4UIQs
4I2v7dwead//dfNw6u///af+2b2ZfyGVdMwFNOVIZQoFx+ef3ZuJ+V9YMKiE1gCuydP81+7NMv8y
Ab4vUG+NHkIvPOx/dm/8owWkiQDRMU1b4T/6k93bwt/8H48/oEGMvRCOSNtzbFrw4szDVBcUDOl8
04R3Yv/Q+g9jzX6E7R6a7yKyPuBG2Lujx1GmZLP25F69YMy3TtP0HgfHMepqto+aSxEwDp4aqFDx
kH4NTA79RhWtO8Uu6JDPol7nMZpOFmOOz/Vgt1c4cfsPRmfy5eiIPU4FKY6Y+jGyE03VZGtgFd66
sSlMtAP/o7DEPbi8YBMSaCuuubtqU2pObSRw+u8jmY3fh8Eoxo2/VDeyRmBprq32Sy1UNK1Ar7WH
jILuj0j2FA4pGfbhDm50sDKNSKGBT6dSbQBnvPH90PuQTVn0jUUV7Wxg4JQncHMYP+NN29lGaj0Y
IscYymvfRXjLM6ydQADZLCun+AUlx7pxrQEV0Z+/k//rTklLwtW/x3LePKQPLOKnx6Tlj/zjFpTe
X2R6u9DUlAINrnHr/X7PPO8vNsvQJHGrq9++v/9GaSxHK3yFnoNtAech/5d/vWbiL14x3lvOUJbt
Ee7BP/uDU9Iylf/nPePwTClaLEgwuGTC4a88neqJOfc2ZPdmTwWqPLhWFKyhMjAjfAiaT27LS6/V
C0NxB3i9HNqd2j0bKq/MnL5B3Oxb3YEuz6N7SYF/O6lxWr8+0uni8fuilLYEx0ktPa3PKgJhkhaj
lwRIic3Zw36AzN/to3LrGE6zK2Svbg3KSW/Svi7vcbUln14f/pkBc7mpipAWzcKKCVMsv+/JwZNG
sqXIYGv2TmWMH2cPywDmtHjnJNr/xP473s9+FX/vExVfOV2DOgz61Eqpufhduvi3PPpHFMr541Xk
vzPt2MCCIDv9JQQLl52BOHpP/5W+ZYvxju1XiJoltLMjwDGcGahTw+uQ48Rb2KjZknAOWXUQHT36
Kew3JRbru8SmURjGbbkRkJU+T1biHPqh8H6jeP7t711+ztnPdRzNAdtR/GB+7+nPxeCXUrrH2wB+
yl9rsMnoZd22pfg/OleFk0x3rz+qF6Y/JQy9hLtSP4J9ezogahNvhAvV7mkl+rtcucE2AKh+7Rt4
vF4f6izk73FW8oLRkFrI07Y4n/8IIJUnuppZIeiUUZDN42MhRN9uWl1k94Rv5Ft02kR94p/NZvrc
s/uREz7hdhkZdu8S5fbzijyqtl4nmAu+zDktAYPwIuQWqFRMgmta88qOkxYPiKZNx7mwwxkBVQAY
QrzgEWjp19mFC3t+D+H4m7bFEsLFebZ5eg/JNcXhEgG9ShoKB+xVUVHGS9F+JoDg9Xt4WtFZbiFD
2RRTTVISXXNxcT99sRqj98IO0dCew6ZBzvpoiZXM0epgCnXehfay2c9768Jy8sIFLvsAnpsWts06
fjpqOMHNCd243StiptbxEhtBYxawFjCH3esXuNyrkxfA4xxPDKrjSgcZ3/KxeHqBeR3NTPe+3k+j
GK7wQyJZNKG6/vkoNp8XwaSnD2Att/nJ+lQS3ARmwK32qMXVnedb7sEfuMwLT2up8p1fDRfiCfKI
NWBKdTZOLYcsjitR7d3G9WOUKwYMOq9BSx4ipvxmYd/54ScTARcDd75e0862KdsXNB5XkzLd5Cbu
ArzaZgpSd0tgb1Ve+onPnu3yGV12wKTU8C21ziavN/UVayAx6jRWcOC4Tn4sh8b8O0bcfZhnKoMz
FfuNtgHXZb0DIZqP6SFx1bCxu05eZXI0r+a8qK7bInCvX39O58uhC96KzbawPNPRbKyXH//kOckM
qYMRDjlUGkAUcU3poC/fIO80WcmVcWGaP/tsLcORBMCso2qrLJdNx9PhvA51di2sfI97d+vI0lr3
uvtk9tnnmiRjl2ImPQeaUxmRHFi7rsfa+vD6BZ8/jcdfQB2fbTzhZupxCX1ywQQuRKKq7Hy/SIu2
jTdlpI7MlDiiRu5fH+qFe8tHhndMSQeKune2R2hSQhRBcmX7CJu9bYIPDKE5ryNYRArLzIV7u5C8
nr7XVMJtYEYut9XSPMiz7wwCxtyJ1ZTupUO7kv36SB+lk4oajptV71t3cg+isbWG1Vj2/8Hgj1RY
vj7U65fj3NPn6rpj37Vume414scN1z0pUkJ6daUybW9dqRsMVJ18IOyOTv7rt/l8xebCF9wsB0zm
Fl2asyUgwNHTC1rM+7lyAbjbYbLrXaN/VwYemdNFNH2OYlVfmEbPBoVBa3kkd/ChJYRKn73Uueyp
eupZ7eNB9oeeSb2bmVa8OflPn3MZmjkAaNvXr/TZI2ZQR7gAfkkKpSV19rL6aetJxPNqj+DEJcQC
+UhtdeqAYSY+TJkr9zEM2u9DbmRvXh/5fJll6UJ6wjmeszzbvMdw+CdvDXhUby4bV+0RtKM+5A1+
Y7W1utBme2EUTKz0bISC5GfJs9UBFifSDTfUezfAhsTnQ24NPVYX7uLjX3PypigONTb/WgIRBHvB
08nauDPtTxkj1ITNuhuAbK6MXML6CwoAc6bVII2C6XqYprxE7GzI60ZRFhWk60KGatO3QAG79MJn
Yhn05EfBwyZRis8D1XBOY2ezGPUOBW1hqz06mYblsQDzOQIESER1/MNnuex9Wez59gsMXs4yy548
y3qyO7udQ7UPOYdfp0og+ETatHt9lGeLn019B3TzMm8UFdmzmxxlnPqqiFF0BV+3oZWxF1EU7OtO
mQcaJvWF8Z7NHZtWH8c+1j8OwRCLTq+K/Q7tk9lM9yVC24MtQcZM5Zz/6TrHKNj02KsJ7Zicjk9H
iWGC0P+2U4R2xfijmKVNRlVW4G5xbXgBDXVkM1DwD3xp/RNB+G9PLsvffTJDGJvFhjOfi16R/cTp
2Gyr+2Gwx3RvNf3C3modMotiGbA1LTTRaFmArCHU8OMilQIAgVyZvf/Th7p8yZaFjyXbonJ2+hNa
s5lZdGS6T9iJfHDbpbXi47epXdpXQzeoC6FYz1ZZLpksEa4W4BAT6myVjUrbRSRXpHsAhsPOVxJ5
qwztj6DA0h3mVkIR6rA9vH6Rz97Ex0GpCeqlXmE+a/Y79Txp6vH7CUDhRuiyt/iidelSezeqC3dU
LpuA86fKovqv0c6244DH+BlFk+4r3yuq9Tg38kcn8au1Rll+xn+cyasmHKevbIDraY1QplwU6mFy
4aqfv6/EAsBzZ/nhv3jnx3iac7hzxmzYQ85Ac+MS50qbZtXLBhdNUmxfv8fP39blNWK9o0uvqOYu
v+bJGtRrkquHthzo9nbOjv6as+8y6W5eH+XZ6cClJc8LK5XnmFRKxNkrk6s4MWKTgJDW0jjvQnQE
O7Oc+r9Hl804XQcnoQRhxeUh7dBlA5qD/5jAmLg2G9P4pGRE6myhZ0zgmUg4Prz++57fBQ6zfFYx
DHosJufTu+7QB4UhYneVcqvdZnbJoR6MC1+WZy8RZ1kS5dj4SkoCain0Pb3XJi2dVJSM0ro25sKC
Mm08q2mDcpVk59r+LBeO4x9eGTxEilKQy0xieJzzkCackKQtlhGoWXby9/Cb8reNg1fgPxiFqGL2
JFCFeFVPryxpBIcXNaEZKDuPFBPf39m5aV/Y+zy/f/QTOWJKwo1wNZhnix4rQSjGSnR7atoDSou0
4iQ3qbe1xZLP7qJ9hyY4+9OpwfpOf4J1b2mdqPPtABaNooRs1e5bSfUmS/Np44FiuPCCPJuAznJq
VloDWmX9cM4+mqkdQVw0jHZfCnumySqccgcv1rl9/Tk9W1FZ4Eyoc8xD3kNXnR2EBoDHSE76nL2A
a2ym2OzWFTTFTVYE1Z9uAxxF0BxXhB/AVhy4T6eEO0KwoZlS7Sc0a7sUrQPYEOP769fz/LYxiLeA
9BASsXKfXU9fz6kbkIG5H8DqkmMT+osgs79wNH9pFJYHtvweFXw6VaeXAl4yDGdjqEg7wFdF67vZ
o3TVFw4yz5+NpnFAC4D1AUnUAg18ujqEsdVXQ0MBIEXecU1RPUEd6PRvu76uLkyD5xekXSgPNvhB
iwrAeWlNGnoK6VsX+wg55nWKv+gO+pu4sL199iFbOhccyzjfm9y+809L6Ftg81sHDk8wZgeqMsb3
pMv8K18Gw23k5tOF5WGZUScfcIfXgrVVc/61F9j26Q10AjIIVBfy4RR9tq/92rm1Ch/xv13I5spA
PoP3347XQ5h1F7ZHz5/dydDPTmVoTPMpTod92JBIPqV+vWknU27DBtHx61P++V210Ouz8QXmTVnv
fDLaVpJbGVpUttd28UY1mfwWpN34U+azeUDxCrP39QGfr7qWRNWPrE5I1t3zA7ZBcxZiUEuakz3b
VzYyETxmHOi2GqTbdRyJ7A0Up2j7+qiPS9HJ06RMA3cJAL2GM0964+nTrPzaRzxAFrqGz56vwD+l
92mS99d1gkmDlIYkvJ+jBMmCsFnXDiNQFVB5gxjvOp1X4Xr0gvnWwhxOMNsscpuUMbcIDjoziJXF
PTy5OzMtajz4RW895OEEkfX1a3i+61kKhGLp7JHCR2HkbEaCZjRiyHI4FA2r/miiAwu3Ok0sqOFF
phaUZIDUg6CGGZCE0cS7EInQZyvusajbIDDbdYFnHQcIFilQN1lcXQoxfvz+P7nNnkSODPeIas3y
aE3nbNc7QomApumRSYETo9mrOJ3u/DooftrAD37oIGavEOaxgucF+y3ZzIvWalWN5RSvWxkP1Ypj
gSHhAyn/gxkGoAB9sxHZuiFDS124oSgMnr/jOLqWZZi6gUtswemsiHwzFypXOZwJaYMPJ4Y625oq
aX9UsO7blVEWJQ16H6TXNjZGdV9FwfjTLHX0d5a36OYBbgKwysHp5dhf4rzamnDeKLiyfiFZzvsJ
RA3IxBV+DqfdijREj02Cq+Gtg8FKsTcgkL8ucacma9HCX1zXuawKYGtJcUxGK9kmHfxmyO+G8xka
C5yjwPpCTAhuGQ+L7y5rXGMH6B5JIJ5wih1WNBByAz3BSHHpmvoucctHf8gcZcjoFxtFVFK2Rqpm
gzkrOgeTlG3NgwmiQVjyQPho6SCwUdF77nx325l6aNaGmPPvDciZo9dTlcJcXjfx9diD9/tQBbkY
t7k9DAjS2BS/LzjRd7DwrOC9CV+aoPNOdPq6nep5D/4pCbayL7P7AY+Lv6r7CQPr3Pf1uCviInyb
Si/xVly2RjmbRv6+bxK48oj0R+RyOdQYY5MLIN8b25lVDN0hd5BkaTmFh7SZwvKm7gl6WLOqJKhV
48p9wMuCty1zUgCeqz4orXBrNpUi6BB+kbkezCD92pl5ew1QjDKcWUfVfEDTWb+bJXB0pKmWRpKr
ZvPOCVVjrbQ7Jp913BkPBAvqn5ryVraXnNmPkw96bj+nGIq2NZ1S4DdBXn5K+yy2QXVbebpVUUt+
Mg69NN1pO7TvDX+csl94NrXpr3GNdmLvRIG1tlrcBA8g2GdcIroz3O92DC4nHUupd52TkvCKGDIV
b+ypd50jC7nXrkE2ji0ojN6j1xT3ieR9xyZ0CKOuqH/40wwxqkL8ayLRwm6zqFEw8Qdj276rswZX
c5Il6mZOYGOCS0Epu2pkVQcHMYdgK3vSFGDqRKUg1rjFb7CK6IqjrJFA4lepEOREjPakP4rYQnc4
QUv/IAJbwi2Ns2hEVRlN9wrxLsoSLxzfmp0vPuIFC2FhYu42mP9Z/zHg6wE3MUtGH01eCxoGIQzC
P1VGy82N2EKtexdN8srJg/pH4HvGt1IUxg/UYg4yPv8TJ8dVbo5uvK6pR25ts096Vv1w/tC5wOhW
lUX0zMokV+JNXoMKss0F8KKyokOwmlrVJ1lDEFrQTE0GmDCybzvJXo6Cl/T3IJ7HeWeIAZpGHLoc
rNmJ4BfUNFA/1olcPGNyKt/MOG+S7VCEMQLqAMAQ9iLfTUGTds28huE0HpFN+zYS52Ai1KgDyEUv
v5hhuVVhet3EGmH2mMTvk8DAgcHnretWOOYpRBUcLR+SOoaJqRtmFQQGKb+NQIUAq2EVft+yRsv1
1JDhvpbOELE0BRaBYz5yxl0Ajx2cY1Lj2BslkV0IMQM1IFuu4nLnhYn1KVSq1RtRSuMeWET5vSEB
DbWRqM2jGUDxWw9WYWYbv8iwB3d8P6lMAY/fO65PHEQqlg9gZavpXTuCW9gbHCfHjYSjQwR2nuQf
iVMY6g0maUJLp74F2Km8yLP3vV2DZZdZNtnbGJ5m/tEeFi5T4uhg3jiEcBiI6Gv5qXAiPsbGoAmg
AqblbdPcUv3O65McXgXymEXHSPWQu7vEn7kkQVB3Dcb+humrnA1Mp4HkAJX6cPGg2wzXIw3yL6ow
2u+odBGIN6Hl/O1EiUeSwWjPH1NAzBmWrL4mitm0hlVaNUm3kmgajVVv6+ynwPSreCWCuN55PE0g
GtbcQoLTxHlboVV/j7gKksnnOM3woWZU+bppsoB+ehVW5CqKG7BNcHpJlo2QrSmmXr7pQ1HNm0Zn
dbYmNUyUm5r3BAAgzb178KaDfrvgpsjznIbA3IRObztbvvvwVseu4Yf6MiwbGtw6fU/uSabwhRfR
W5Arpb0ZXSgu66gGTk3XTtvXg5uzNct9g0+YIkfVvhkjuXhAg7hVu3AO7SVanRymQx2Evk+GSJLl
W8wQGPkhsWiJanyg+O5kDaEDutXqyiuFvLXl5HyfUw/kFNEjOBMEm5dkN8B/BX2VS6f5lNmZnu50
hq8PLmvAnOoIPPiVaS8AyFvithO1j6Vgjsb+tqH+wtatxUtPhxcb2yYGK6hxBGMnNxu37tcDMrtk
XY8sLesgcPngJsG4kBuiVv0yg6qfYbJ6yZHthRNvS1GmcgchE+8BMlQjAw7eZCaIYXrVIDTD4keT
UlraNqWh5LXZ+nwpxxEfE8Ftofl3acU5ueNApqL3ohXiCw2R3Nl5KYjr9ZgUGXZYhDLxwQEZ0+1K
vvL9pusbLW40FBrMeAGKwDchNsf5QFKjUBfOUEqdbnge92eUQbWkBErP+rxL2k1OmwPoNo8T0+eG
1S1zaOXVIQyyygR4lVRUZFe0uVqP16Ymx7ZkSTwqtO93TUs5Y2OOi/0gpxoPywvVhdySoePeTGQK
eZtIF6bEzp86f9eGa+e7LPbGd/lUlgiOY4+v2Otb4rOT5+/LWbo94EuXaOizHTFGt6jIq8I8tpbf
7S27Hq9wJugLtYezXeLjKDRg2XqjuXMobp7uEi1A3MBYSvsoUrYI5jAUmL6T8Oh6w6VG+gtDcR7D
kUaSqrZRF5wO1RvjgAI6sI9EFOFLlAhNsem7Lrt7kw3963fvxcEoR3lUKKkXnauK+gpWZ5lk9pHT
M0F13UCOy1SzWFjxpR7Hi0NxVahv0Pda512jiUDNfsKie3TVWLPfgumf4uBfsbyEFypsZyfa5WlZ
SrqLWQBzJNPi9BaWla7VXDnmsfOd5BNuK3mAXghcLzCCcGeEZFq9fhvPCgW/B9SIBi28hFzd2TPj
M5g4BvWW45hO92yetm3SfDJo5OLo/zWMnMk8EowvzPyXByVOjV0HZ4nzmstQY/xGlmcdffiS19Xc
9Nuw1dgww8HedoHB3pa8g+HQ+eYlTdMLL53FJKUigkMO9dvZUdqb5QKSKq3jkDBP7Lap96nlzBcu
8PmMWaqX9qJSXRTd7rKSPe0k9IbjIC+djxCL2O04lfi6VGPWId+PC+/B8wvSrITmophFXMdDPB0q
MMs8GSJjRNTIoQkSXL1z2/7L67PkheuxLbprDoXMRYZ7dj3THKWlasz22IKFfRuCLqGKWXrvmlZX
F6SQ541wZqR2CAVZZAw02Rjy9IJ8YSbg2tzu2MctmRuwfq9yqBjf6qI1rsbGGN87U+CsldOj/PYC
75CaXncHFrM7tqPdHmj9WX/8knBvXSS8SDpIrTsvFQfo33o5+fURhyOgK23I+9w2upvSAsuTzs58
RfM6vU4T96Ikn4s9LUnQkaLOb5Os4iLoOH+6EttlC+sVuxpMrnmquis2SSSTzZAKX3/GzycSml0G
eewuIkNdlqYnc7bMCyuRMGSPYlTs+5EobNhmX1pLF3vF+RVRm7ZYSunC0wQ6ewEbr/WTsuLd91KE
MUFQRmvbNoAMx+24o8yljovbgqAUR323697feoTDrcy5K66IrU/Wg6yDPQd3SZZeaGxCa4g+jYOe
19Aaw52lQT3NpSxXuR1Va8O2jC3ZIPArX79Zz18IXjlWaor5fLl5Nqc3i2J0FAoyTo9NbYtPpew4
irYxxMPcSy8tJsuEfzIHFgn9ImBibab5a1E8Oh1L6kpJAAAVMky7WFtuID9iuGP/Tpd7b5pzigUN
rvDb16/wbDpQE0deQz+dhrqJVPBcJzZmoN9yw4sPfPucbUc3fG152AP/eJRHhwDLFz1X91md2grH
MVFOcxD5INE8c6o6IA5R+YVxzsuPrCpIZ00U4cjjWfUf07ufzG48bI3jxZaGuWmZ0d6qfHg1c61V
e+Vjfnzoo874NrkOBANfF+k7zRlHrk1ibgnZc/ouJoHDCymw8nn+RYeIsKs/uhPLD6RQv/QLKWZz
uD17ymPgxvFM6eBodgQFlqRnrPPJzA9/PopLb5LCD0piFE2nc6nMqFK6y+cvCQGEU5zXGyvrLmkM
z+YO12KZgvWSNRwJJz3K01HisXRrRML6WPfuNxQEdHjzXCMEef1inr+EbP0W8IHDldBNPnsJ59qT
vT0H+ljEjbjj/IIjt7SiQ9UVavv6UC9dEc1j/m2zYadZdHpFppGOFD850qAPABUZy2mHWEldmAMv
XdASYW8puHDsGs726nXZu1Gf9eqYycx6G0t/fG9NhHkiWuouSDyWe/NkUXl8RIs6GdEe7QyGO72g
FoYFEGhfotAZQpiQbuHszFGPB9MM27cJCe8kw3YlcTFtk7d/fp0YVJjr6OfZhZ3v3dHptCQbcPKJ
Wq96k/dptYGWN10Bt7+033vhlrJfcZcjI0WPZxtqkTQmRheT65wpp2lZ+6secMZekiz153OELa3L
aMt/aFye3lKnUkM9l4E6IkGPD7KvF7JX8B/MEZvuO1QH9E4oVc7avKlfmRqKnD4GeZfuuDh/Pfai
J8ioGC68Xy9Meoby+Lk0GKR53l5TRuc6Hds18N055UvHBXtd+OOFDewLT4ivC2pZqpR0t/TZbTOz
oKw9+IbHDI/DW6pRII6HEnIokPAL8+7sS7pMeobiHeaEyhp7frrKQ0iDTdKqY2cP8QfQXMR0TMIa
9HG0s+DgmfX4CdY06KvXV48XxyWPDl0nz43RT2eGSOeEzlCtjnkZfq2pjq+MPt57o/e3aZJ8JHr3
7vUBX7ynWi27BcSO5rk1BeBrR9ZTrPiYeDSyPFyU0ManbTkkfz4Ss3E5Sy3z3jzXzvfE1zdxGumj
Cjv5obI8QErQQN5RFfxDeZbHYR9XLh1EJEM4VOVyl598wh3s1qhS+EKqIRgRFc/NTePNxoWF8dmz
WkZB6Mu7xTgosE5HcWujaqeUSU/Qz1itnKkq37eOAazZzDVhLjQ7SIwxwvTr64/s3IXAXouXgOL7
cvjnSCzOFn+pUicjRrg4tn3vkDqPZvwO5GH/yTDLuoP00ECn73oZHyACB/YmEwXIDTfsAwqXeY1v
4PUftEzKky8EBQgMfThlOHZQOTp7L8m6o6Y0Q7zoq3ReF1Ue3Q2gIC6oBZbbeT4KohWsoKhE6GGe
PVRj9C07IDbtmGpvobZH7WEaC38Hxv5TGo/iwmLzwkXxGcCTCjqFQ9W59s6dxn62CHY5tm2IQ7Jc
oqsrX/7p+45Ek40cigSTMoDWp4/y9ccgf2u5zu4RbiKmhLdor/hunk1Jm6A/v/PDQ9Va+nPjZ3RJ
QiE6GKRJ9ZNi+lwgXbKxNNIpacjRNj3QnxkNgfdYn437gZ3NJ0KQpl/WaENPEPGY4OmOhtGHF7tE
z4RAWcmTz82MBrcpk41n9fSBylB2C/RH6BvAKVO+SaK8ufV6GlXrakjBws6+AOogqry80hB+k3VZ
mpT2k3CCKpRGYc0fH1UIrw37GkC4IMzEHnw2odX1XCl/RTr09DA6DWX1CHyq2BZ551frekhrGpV0
Hx9Aukz+teOThbjFtN93AF1CVA+e4csfVux0ybYhIO1zkGJtWccxLX6QFvAZ4Zjv+yiaxCqvdevu
ohQQ52YYJusWbujCIG/GFmJ5Iiz0CBLGapUB44dkM0+3hFoC+AD/EZr0OMBMr+Aq0sDoHbP/iKmW
vCcRORW58pYgc35CcnicTSoW+4kkhVsCiskUYKMXvgVqRixaSkgXqSE0Mb5niUX6Re/yjzvsMEHS
hKilSeL7AvmVNMk5maqPs8QtvAojot83tO0dWtRdpW8qx0jLlUTbV0FxrYEyA+g0MEPG45c5LNoP
VmiYzhbgL4EjdTBZxFWadvmjCMz5A6HmIyjyLOrkNnNG+ia1lRfRhooL8gqaj9TG52lO/VULSvFg
hHLoV2FremvQmuk6Co3xRoPYDTZxx4/euGzxa45LlvPVA9pLcxqXz3iVeFkPrKleMuPYWqRvCJXO
wl1Z+s5HiEnqky5dSjRJ03ZfPAg68dZtB/U1MeP0p9+idNhAqwy+gQdJbZr7S4ZekPg2E7R3yCkS
c8Gv7TEbMzYrJvzOoXWO2NgkCJ0+TD4H/Sx/qHTghIdIzTW3SD36d5xUiFUjl4QiQtnG7D6XNM4f
RTHG4YZM05iHwEnvAO+fWEo9d9ehQgiyGXUHWZ/yPepjFXrmsO3FAO59IC4RInTtknqelCMkksAz
YHvTKZiZVWYF7sONa/U3x+gx2tZ0nclaT9uKOzn9P/bObDlu5Nrar+Lw9YECSMwRv88FgKpikeIg
DiKpGwRJUZiHRGJ++v8Du2232LJ0+vJEnAiH3W1RrCoUkLlz77W+ZYwGIzwwf328ksy+2G11Npsd
gR2NYXpP3qrkJwA72VUzlhmIQWcubBoe+JR3akF+HtUwr+/1xCeQQdTMPlIt6T8tTirv0ROgYpzK
DLFGMgzgsvN6tuBPrsby6uYr6YZL25D02U3EnjEUA5LIOcthrDaawEz1akoe00y3XxqfsK5oFvr0
bUt92EKmGM4xRU6lGVYEKKHKY8d60IjnfBZ5LGEfZt2nTOTjXcU+Pu2h79ePRVP057PE9hz4wDSB
u2Sze+/jCXeidERwFJaE/nWh16f5q1uQ53BoLL0SZ228rvdJmZK16SUWIpNmrlFCJL3vvUC0AnVM
0op3dBrGxCfrrK8vWdkxTNbl3BSBSXvmalmd+etUEwG1qYrky1D0dPHSCfajZWTyoqnttdhZZqdf
LsLR0x1D0fXGzqSucdRnnLQzpg4ilkzW+qvC25CGLiEA7QEoFXPnukckFLYObUeEYbDj9W5KofMq
9ElHt/TwKjaJ0wFF7yuXdx4vgNWd0W/zoIc0xCgRuBeRQoVyGfdh9yTXq1i8S8Ed3bF+2qoLGaD0
K9IUa7lc4EGdmKvfl5tFvbSjGY/sJ4a7RoqBT2b2fiVpsThL3Mx7EY3OXsB4jnbCYnmw2x0dLGJI
QIFb7cZkkNVuHdfm6E9Ls0aFVkjjpHEsPsW6yvRrYmKwDqwYVy6JMNQcId162YZelWKoFoTtfRat
5JeTDOZ9sv3GYgkfuqQjCDfm+U7Tet2jfWGptuWcPkmV6S+TV7QCclGWnPuJbueHRdO27wY6zqZj
s5QZyQ0IDuRDAVx1K9Lydi0KTvE5aQuosjhCnXs5IVA4YSwDMcnXR+de83g0Ap8eEvPn1au/daqM
553NlgaSZOjgsy/QokgTzav60cO+dQYYcyyjobEpBqxlLVQEpmEFRWRATCPXoWteSgFUN+BsZD42
ENiT0BkUkkII5719AEhpQCUm1eoidxb3aRm7hoyO2bB2ZekPWTTaMKawvlTA7upcU08Eu4Ddo61m
3xHRq33JsQ4SGJPYDvhyxGLhMuX5a0/CHgvNkCZ1ZOmFdE9Q5iSv85DJBwjehGCkKOkY4gFRMAM0
R4xCC7LltHDR6/ERRQEfokewlkQ0Lg0jzKTQxrOR3A82jnRU7W0pU0ec0G81tchqtYqsBWJVYGRq
E7H0FoQp96DNJDNHaEJWhHeeJS/pmwE0rXxHkTo9LaN+7LoZhVMIDLcQR04/vR86riQFrVmMQb91
JsIkTlSxFkVUEKXydTZQ8wYZsWOArROTvKYRdtd9XuXKJLBrBHdAyA2kYM1TjJxR/MTXmY18YZl7
99Ua6/k1tpMESY+0ZyKbSlcR1MdQGFw+oh0Z0lnJvADManpPU0N8Eq07P/AmlgeME8t1YcniG4IC
/3UkxM6Megb1Z6NGLligQVvbDc5MisZQpo9gUZ1vxuStcHjVNlOeMnCzkTbn8esUq+KuaEz7E+pF
79M6zAnVTd7o/WnZWtOJC8u6CmhD0mnwO9gWUaMVPgOt1LSzCMUlYrte6+D50B0xv0h4odk5ETnd
DasUGd/N6IBDz1oGtbuN1rhlcw7r155+mjqglx5h1kMh9INK1ahxYqsgd2BwcgtxxZS2w96QxAoe
rKUQFzzC8RQxX8gBErOlf/VHEL6HiVhsLVzx1dzpfUIaX++toxHmsE6vpF1mX3Ly3bY4BGJLuaiy
6IKWwcuAXXjKnGBh8/+s+cgAI2+m8eYMhU9AAAT+Kew7JDx7FpfyOlfV9LG2zOGlI5jE5mMspHBP
Vcf1JHWpmkPTn0kiyiovhn9rt144TQJydjzVKqcO3J4WBnmUijVt4pbEbVUrAr9V8klKm3wm0ZfO
lce9Tz5KBzggRJNIqakDnic3IG2zcS+A247RAvmQ20htqp5NfXPTT1OBjcixG4Kx9TL7NnBk0I+U
rtOZJ1M5n3ijetHn5CXLLSiOFCmc/QY9Xw6KgvNWVU5KfpWNaCeYPbu5KMwMbSK3mXsubSvhIuUk
yW65k/oQWV7vyBAjqbmFcs3ZBawIkwYiuP+E9+O2Q2gJGU9En7npF70r9fNVz5tncgnHC42y9avh
l6ZxMs6gJaKyQSJEzpoxg3Jf1rgJHR7bPMwNsorCrKpKspdzTTonqhS8d9dvra/EfovbBK14tyfp
fTzN88WB8pzJZeeu4IMBOhvoGIuNb43aFUiZRKkT74csHSo0IDmIYGD52WlXNHxbpscOGo2DNsqI
PpQxnfnrqkMiF4pFdtJS7euSTEnouzR9bRCB5qnk4DtGMq/b6U5zkvXGHJIehYYlyD5OjdXygokv
5IViwcUvmSiyzJRJDtd+dkCeZ7o5vsSQezfUoq+Y76x9e24RaUokxChdJ+yljVhzmJDGhbPsqPX6
PG/RYuZWLuHn56uHxMNPT2Yjzj8iXQTY3EPQ18PK1fOXwhbao4WgipKXuo678qmpjZsBXGFYLuJM
K2FkmtOJzBfADB3/lbRzlCwat3saqwCK+lVrr3vb8nYOcvul1/bEiam7WJr4ztdhAftuyo49WZbT
E6aU886fhsdiAOiXoq2lCOSfSuXf2FQClznAxUckqhWgv4S5737IG++ThkApaGTikQtE5kI3ql3h
Nlsq9ydzYgtEiGojlRpzY0e3AsVaLk/byb3JrNKJ7LnaT74lQ1IBvDhECc4hSrM/Ivw5JS5+p9ek
LYF8vTBdnM5dXJShjSjXQhoeGlPmB7FrXQolEYEWzvjFiMW6c+c6ua201OXIRlRbnXX6VZ74/pUx
uL0ReCI7XfzmNHd7tdMyy70atGGIzMJsgqyr/HuPsJC1jW9NGgFRJuP1I1DI4hoIYBPp8ol86qyf
p0+TcC5yRGByzU5G1sfNb84MFAqK/jSxJNrJcDmtxVO8pQxhgNmhbg0lxFtXdjuEiIGXOkeNqI+h
mi5dd42cZrjWk3M0pFGeJ88Jp8SCEGBjA6vL6bbU3YhUiBZB1Cggp952lIkaiWjUfuEAJgFAK7G9
dZiaZoBSg5ZylDvZw7qeuSPsoBEqbqOVyV5D1wCfeoxSQp/L9OOgQ2bqTUJfGI+uUezjUW35CuiN
kiuGkPXKc2e6kkbi7pdKwNuuizPNhP1JmspXd+FooTE8+ujCv7lnx+dJQJAtCCXJW87NjpEuB7uc
o9VxgD/F/QlxwZHFnjYS2bVzZXmVF+1zZxY7iOzQtseemF9pf6zS5WtWVmsELZKgU6xdB7+X15WX
ZLf6ltg3Dkp/HuTSHxHJgRZd0578R594R6PZZS7pMfZkf3KwOkWVhrskL69Tx9TOOiiKoVmZj0Bf
baCjIgsIlesCDgHnmMvVJTHC/ovrNk8mzbzIcEoSsjmTh3ZXnstqPHjss2FprEswdNkX5gkd2NuZ
QEivO3H05kaY+fXCyoBYEby6dI6ghJ4Xkd2a8nNlyK/esO570zhtPYK6nD7yF+NgZd61xNZe6smd
7q0xMj58EKPDKYZVwQfwEbWaf1Ip/qhFF9AG/UIAXGo++pb1JS3Ne8CUzP55jEjQAYYXzgPnR0SZ
UPSx4zEYtqv2TljJi6va5DXJ9yVLrwCQjIwPqPy0PM5rWX9isIj0vXlItHa5QK493wC3d8+MAr6n
o4yQ5/dQOC6t6YJi3VakA5J5Z1RqCeKxlddmgyxZuFV/2rr1CQs0CoSy0NfQTixS72fvlSMd64st
Is8EwNfk/d6m8AmsNt33fbtv0v5LnvktkZc+aUT2EH+kUm6+Wpnjfx1jL7/hyYcCrKNWxfX3EHME
38++eV6ayU0hAB9pejJfxE5D/rgFEroMaY7uMsI8C8r8s1lzL2ZhEU3u7me3+VJbCjJqSuxGKL31
im1tT1bRhZVNJx0lPfnaQUY+e2DXtTgCjZeR783Gt9nfsmsmH8eL3KfTdMm98rw0d11NH4TM5TYp
qfw76673zMtEi120UwRp8+baM2s+zrkVs1vqDBgGY3BODbMxT33rC/f5GiGbJ/wcs+HITk0bB/fE
J1nm5Al1NFpIxOqNUyGV45Ncmfth7JmIoyQohJjsyjHyK3M4EIBIUInIckkAh6pP8qqrXXYaw6cC
1nv6LTo9h9AqB7pjCckmxZ6tlvSLmkyQUJK2oZOdvuWkj2uaX/v6XFbnusqFdkNYDi4xIg2Voz+y
rCk3NDrX1MjYbkp1mZayv2+Q4nJB51Y5RJxVubafKhKZbok9AS2brq08DnQwyh2GIRzFTYz6/8B4
LkGLy//R4CJ10+mlY3iCrUDp3Jilb6OxrtsWiFwbl159N/FNdM+m1y4mGyzZU9YwZc+WIIZrz19n
IaddFhN65lUagWIIM3ZprtCNe/U4odEc5ik9qNRs631RdM0r9lhtDtBJiRO0PAZdFDT2rzUhB1TI
PRiHw1i3/WdRyezZr83s3qzzgUxnOU50X+hOP6zJ5F6zDeCXmEareaKvIsyQlsrsBAXt/dteR7gf
TrVMxo9cqJb9ojSJwbAsu74iTYrvDFmVtRyJ9ay6CCx6nlzSDAVLXExFd5OmXg/XJE13nPyn8iiU
P3C+lQ0Aspl26RgCkSumvWDteYldRZagRXAH5g5jtiFPt6q9AUedXQwOyS+JTuDYUOXzhaSdsff1
Vj4KjEztiUUK+LhPlYY8HFU/fX2tp84MxpUnMDTtZT3rUvRQtHbXcbpqhjR7QYmNowS0bcEp0zNS
+Ltmpih2h6F+1Ej16ALylHkGltVrH/geHeK/+wG0pWtmRLX0qymf3S4md0sVnlvw1RDrDQyz1Gkn
Kw1dLMMG2k7c/+yShTG0n9kSyld3ydAMd0KiejdKUZyvLpC/KO1LU70SfOTQOLNNLUwFFhaccsP8
UpKdQOrdUtJKSZyqvUrXOG0gO9XtwP5V++zgfhffll05PRpLTTiMGB3xtbJoU4R5DHU6XJpyqqKy
hqNPdGLvkR7YlMW1Wt3zhJbrE1Er03Bplqs89W0nntknPWDVUrkFfeqMViqrX5bRkI5N7bUnNOTR
LBbzo5Gas7bTZ536zOuK1tgRTkPuJgrX9TqrFu1m7DK/CofJaumwG0BDgtbNjHtnWN0bP64l0RxG
OX4qY7TPW0SxehSp09613Vrd2LEDVZk+PcWZ2SdtTXjWuqkq4xKLhY6D69DIbCp/MVb585zDsxBK
b0Y7wVzl/egWnpGtZBH3R2vW4ghmzHBJXqb6xav8eWbFqQidHqyEDRkAwvD7yUSZLcuY6J1+XLTW
GA+U7s4nP28eOqQLOyxyxm4hufhEtL55g9avPJ3oxBHXZ8e/mOv8aeCJVxz1kMkMDeUac7Tv30he
ew2VcYlEt0sLJxhz0nOCWmsnsNOp+4uP/eeZlbNpSFFGMe8X3vsx8gy9viig7x1b2nmHnmPc3cQW
slscmye/tZ3bX4yAtpn+9wMgvk2+TDRzG9jzvV7WGLi/OM4OR6/wY/ViKMt5ApiH/K1uS3LTOYH5
TVRl1kJjeITrf/B5cgiPAZd4+Pl7+dONxTwLRt+mR4OuycD1+ws9yGl0ZR7bRzFaLS8zq0Mjauev
Kg9Q2sBB9pBDo9XCrfj9qxhdZjeLbaxcYTUe/LooP/qESEU//yx/GvVuryIALqHQdR1QHN+/ykRC
qpln8XqMpWNcuBz7TqRDrIODnIjjVjLsTVIDfjEb/MGdihMR9SBUR7g578EXCLtsjJvuelSZz6CM
HY3hEcAPpCPrLx6KH3xXmw7LhMeKPfRP1vYi07rOHLz1OItqfTX61rxIPEv94o740VUE9grgjUdv
05V9fxW9mGYZwdLr0bEK8xJPpUP6+Qiheei7Zl+ZHCX1BHfOz7+7Nznqd88EH2gjiKDnI1GF4fH3
L2uncum0zlmPTKxIDp7I5nD3Tl+Ir3RjJ05QQDDIUlzW+c42p+WemLzc2Y5FfkHrTJkzI4lpK6P1
wvooumRLdJY6M0plbLarn7/bH1wjBDSIMSBCclx4r5KYPbfTfUIlj/VEx8uSMGUbMui6VSOcPZsR
cLZIYH/+mn9apRhyb1Q0tKN8/fp740dW4gRsmAofUyZsSmRFRLYec7k0f6gZ//78xX70ASmUNnQz
K5TjvZOTSY+0KCou/UiGO4C7Jhkhskkt63eTm+rXpHt2tyvxJU8/f9kfPEyI+MFX4oIGA/Be1Zla
/oybGPy/1ZfFWWyjnqgrTgeN/UsD+w9eCqELxDnAPZu0cbsCf1CfOAS324YU89HySTyX/ogv2kyI
5K7quviFFuRHr8Uz63os+EhR3ivJvHQxPYy+69HvrfZRECQTGSbNpKAsF/8XOt8f3CYAgOH8IPAH
tOS/WwSp4VNL2QOLYOM4BLdSIO90rypOE75OjyKONt7Pv7QfLEtYqHWeXXwL7NjvXlGxTc/6tgJu
ger72ip1Wi2Vef3zV/nRAgHACimlYOVDX/JOHTpqQOwpWnkZQIsvK3fvJS4pRu192oh7zRn18yrD
Jowitv7ks5meMdx1nuYKFWJA1OAMTT6bdwMRiyqkZZgcmDsvv/imf3Qt4N5R/RNbhPzl3Zsk/Ldp
O0tbjxbCtEitqon6oR9+sRT86FU2sC4XYZPJvkfDTMniz2PnL8d49cShypiSSCP5lbb4R3ctsQos
OnwcoHDvvEtpZfTxGHfrcXFX7URU1rRfmMhw7Edc8vbl/l802d/Fplz/z9D9m6eaeIuO2+KP6WRv
f+l37L74YMPB83xMFgIM6PZY/IbdN8QHHGzbbomIaCNn8v3RXejTf/zdMj/gw0JPiuSYp5L//Rd2
nz/CjIMVDcfmVuCDs/oL1P23+/kPuzZvlIMCmyAPJueTP62ixLzU5DkT5+rSytxkDdnBR5RFu0d5
UbMo/yBScwftabzURvtgyOyIqKbd64Jg6JzcpXpiOo9P1Z5T+bFr7M9kSCMUqpZhx9iw3KW+TOhp
mN3RKWM8ElZcRkqSdJ4WuRe6WvxKMKYViNHMmdvjE5l195vbZgFH4uoEV/69m5RtNM7ezCDEuBkd
ncz3pGUzEwhcKn7GVo9tMhxr+WVokokEaaeKNCu+Rbj9G3r0L93mt03Ff/7f9ndemnYhNzPt376B
f//befbSNar51v/0pw6vzcVT9are/9B3v1n999sfJ6/Nlor33b/sCBXvl0/Da7dcvyoiSv95H2w/
+T/9w7+9vv2W26V9/cffX5qhBjFy/ZpgdP3j/WyzdPznZ+ALf7n708//dvub1oftWIZ7DEvjVvP+
6/Y3BXEUWMo4s9gb9mu7x3+//U37wxtGBW4WhC5I5Pwl1Qzbk7H9vjeIL8un56LA+0u3v9jKoD/e
/uhkKZD1rVKCB+oTFfNdEdH4FujCOCPlbVw7BB7+JA10XAVsgtErh5vOHslVKTrjI0O7+Bk6E7NN
XMnd85yT7Q2jQNEsq6z2LjfmCVCe5vVPje20UA5cOotyMAC1SJ6YLnTHLK1B+xertf/D5b767f3+
rR6qK/gEvfrH37dN6ftPgfXb3/SxnIHZvN6V3h0Rco3eMaK3jQWVGcmyKF5IgcpXok0bN9mpKg+T
fPjFXvmjl2Ufd3DGIkllp/n+4vlza4MA8MFCJDjuLVpExRoIvbpc5/W0HcfzqaNt8/OP+m5PQ9hM
ofKH13xXq8zzpJktgGPEFfPRiInciSda/lKKLz9/offm9rdX4mqCifNwWtrOO12/3mUuI+RchBkS
+TGsGubFUYZTGxViPWq3/eJbZ0xpQLE3g8xhR0AjmhkrdrvNc32mkcHO2qQj2SNfw2bKkpq01aB1
FEejEcaTbleccWbkISSqlX5z1ZpMOwP6NsWvdPbGG0n/3S2C5YKTJ3ZRg9qGJ+qP1bIx1Jaom3xF
j6m/Zc1xcginmGE4DDZj3ll2WhP7Wg8IG10SETNyEeX64K901g4TcKGzdRqNc6gj67TvjE0n2QM8
eE2thSfGKqV349XoqMmv1OKWFFmrAWVRthrr8dvnFNtHRphSbJbVuAlWUKloeVqyooN4u1TTdtH8
BDnALuZKIu6G+FK+XV+1XWo2Ge1WFksig/Ltu0CjBIVE92IjwtKSMATnLJ9Ct6is1yXfAsdX1o/m
1Da9ZkSqNjC78IaGkda6zt828gD+X14EEtpkESS89r75jczJFSIIpRPDaFinSTAKZE1hizxmjmYm
wflHlXYzv7wi3TlE9AhFzZRIjhDtkd3MZVkFGAPDQnc2L2YfR4VAPH2z+MOpTPKZbNtajKeAG+LQ
cNbZBvgkRBsAA5nva9ttsrAQpNnt/YQMz6aybpfCHB+l3er6x5SzsLpCZjgZUU/G5nVFu+mYziNk
ZntV0/oV+VS17iZYBsiFXQQdF/A0ZBLYkwa0BRXFco22hpy+1Fl8bm7Vx8nBKQuTOZWVQ5QlBaEi
drm3XS0cho5JKZzt8jgw+CYKKkEZExSY7vYqmxexx4skQJE4E/wGNTZLuHEEMYVq9nQr4qU7BXNc
Mb0vFLeJ4w6JQGXiryNNcFvdYDRN5lDFifiWxvMGRrFG85VYLdtAmSBMzE7FODyBYps+t0YzWeGQ
8UWXiQThotD4INeiuZOHGuC9aB5H2Z29EWoZcFblsovTdooPBaGF2DQ7NB/N0MgHWuk9/sJN+ehs
S7ezLeLT23qO1rp7bhSZk9yaLPjxtvSrbRNAQNTf/Fe12LLoZccI2tf8XZu0zm5O9IzP5qc04S19
1pjFKh3nqekU/m2WV+uvPJpvdr3vHmbHfQvmIL1lswi/x35O4K2nlDDmcBXuJXiPrx5k7qjymBg2
Q/ZxHjp2JiG+tcRlx36vorVzPlp2x6wsGa+XdTmRZb37+Xq5HSbevydcf+yk2MfYVN8tl/++MJly
+cRMVvnwXhGngf12Tey361P2iJgRb3LZlu0Cvr2Hv1Se/c9qr/9t0V+blfI/F2DBa519V39tP/57
/fVhS6fB+UB5gPuBb+efxw/9A75JumuYPXSSiaEZ8pd+L8A4mpj+hl3Ga8YO6Lj/LsCcDxRyPE20
Qqg3cOB7f+X8QRPl3X0DcxkbFs1K3K+0RqnnvtuYgHfF5DDkwdSmpC4dRrvzkLrhsTbI/EYCvFfz
QGE1pqtkWG9w73u7MZ6a10lb0T8Wk5pfCGln/UnpHrqR2XYUb/ZMvAKoE4BviJkJq42YOfppKPE4
oNLxQIMHNZEpWiTID7jtZ9u5SImFSXfFlLA/tqUnxVnH7AyB2jAU9XkxAWmi2GiA9OgTv5LE0njB
/j2VMg/QYk7NWWNv038Lze1wdBV676scDBM7f5+D/h2dBBUFcA+vDRWNj3uBm38IlV853qmaphlr
QKfQ2E19Z+NII29zNlqie2eDNx/gMVzO5kSNdPMEaLDQYHj2TbpZfj3kULh3/ApLoYURgx0mBiL6
vTQteWvVhs9pyeriu5i0zTbo7NnnGSxt6KPkIqsbghBaBpcJNqttQqrFgU3w/FMmO/JLMeN05m7W
9bpG7APZKsosZXzj2IoHavQGJrY21mx5SLXKanZzDheFSzDM3uXmBbCQKsdey4zPzoe9al357OMv
B+1XKLEEeODQa2sto8xemlVzmAdDb8PSGhNrZ69jc0HdwjkxAZpjc6gbCWROIEqJ0C2XeNmJTilx
EN5SZHtTswzwSHPsfsnlMJ2T5zG8jnotyjO7y2V/mQEjVOEsOmIaaIGUy9GXo9ufDGM19HsTq3sW
wQfR84DOHHzIfEjdJTIGoj0ONUSlb2TMz8RqcEUfFoHK+lNGsfGlsZmsy8AfGXoFrS7d+W6aVUFq
c85g99CLPt8QU25f7MmijXPOGlmn0JuP1ZU9u3G9Sxs/f+RmVyAgCxt05JCOE0dyaB5fmqV1n3Ja
nfZhZkB8BUIFybPot4gpvBQoYkmcxSciYTxWjJxG0kVGuy0jXQFUDhgHAymMPWtFbiGLxg2VlpRJ
YA6uGV/ag92/KJWUN3oCOQ/4Ue7yu8f0DpfHcDOMZuPvF6/A0UaO5FDhtpu9r/morPt8aqY1FJ0b
Z0FMRuwzUi2NOfoYI2IbEiRT5jjOAkGTUT+MqzAfCpkjBi2l5unnWjubJ72Rxd8m/ARn1lgmX2u5
iGuk6+KpR5jJWLiu4+deq81vwE66RzGM8hQ7g3UXx079qJuLkidmPuLwaLs0WfYIXkS+w7o6n+qO
0pYkpMVKxIoFDs+L+tFF0ofyUJuQxjbZo9s46CREjFwK5ZtIW+ocvUIPPm56Nm2qmEugQ3TaMEZa
RD2geUieEkcOY2gYZNcE0s/bA90JGXLyBWaV20Z5RSAw6LDJJFw7arEMPjepNz6YXtbfTawtN+ng
Z1UkU8b1fC3L8Oq8fde9IdVFUk3iiq+35t4xemwRbffc5ciDIjFb3bOWSz5UlxEmw71hIhnoJg32
p6dc+zWh1GSKgea9ZXhB/jDWm8z4QqJbf9ajESyitLCUHqYeKGLecIIsuCB+IgsndxhuGeBXcYiF
xIw/1sQlUF7JdST0K88B2rNmbWMSre+XSw+ZerXuZ9aFcgdXM0+TcFQI869qCuADUvjiUiGkHwIX
fibJKanqnsGOuJwN7FZZkdbkRbdfgYye+4MGiB15EfIFi74rwQW1kV9nEor53saU0x6cJtWGoylX
lseqAVW5Q5MuUCsN6G45t0BFJXCdRu6+G+Ge7uLEcO4qo8UrE6K6dOSdt8pKh+7ppUcty9L5XCrS
2w5thpfsUFGjGvcbgG15WSBwPKII1dudKFneEHlZzZXftHWHeoVw4xDiTbyGRVoOl6R1r8ic1YhE
I540yv8a1Z+JbGLsn5IEVNtutaWJfnOKsd6xgaf6LpmK9i4jDepLEufxZ4D+8RW3Og8LcL3q2+Qu
6QV7blYiBh9d46NIR/u38cL/1Uh/f7MG/6RIyrq/3T7Bc/2usbXZif/VqWKK5IFsgscBZWXref3W
qDXNDxC7HTzOUOm3fixNh98LJSE+0L5FcqHTifUI26S8+b1TJYwP/B7+kPG8BaRCuH+lUHqv7KDo
YsaPG9nXWUtofr0bd1meTewikSP0qEZlPMf8DD68tfC7b3FrplLBDvU7l/x1YheNdtMbzlgz1jGn
BmTRH4tkjwjOtq//es39v62a5hH6WTl9kSWv3bsc3e1v/N7Qtz44xM1A1EPKzq2i8038dp8I/oAG
C13EN6/xGzLmnwU1XXvPhrDEnUK/zPvDfWJ9wNFNSjUZJzT8iUEUf+U+QU70fUENVkNwn1Cd0+jB
9fweIMeiK6x8iBn551k7H+iT5WVgYj7zjyscVe+ixcTLuXnMivR86N2+j0xAxuqYJ7MH3bJ1aoci
yelu3aHOVIScLkHe2dgMkDUMCuiF0YDp3mnbG3WOIQ3BE3p0GFW6GRmqZVVkvdWyPWVeB5xysehE
ttgnnHOrVpNOodloDY4TnbFe1WuLETQOvd9wnHPwhDMB7EhtkVLNgWKJh9mpCvOc/pT2ZdUyx6an
OsGZJaRgObeUn3wp8ozZgVmJZQxrtGz8vspi1GBNBbnShZe46Pk0JK4BttqKDlgMQTY0p9zvosWZ
cRWnuTv1eA+wUe7N0WlIg9Cztgk1WTjLicVE9MHH3nVhpRaQkp766bKjW/SUMgl/gJ3ifW1jga1O
LTYo9LRTI3KHYTCch1jwkveJgVE8yK1prs4XUfrV6USPbwzqhhCKaCB03DtaKLybGyhHKKJRnkwC
H8Hqq9BtXW/d6VgaqPfswfvcELdt3NhNOqzndt4NH30n9ma+Q4zINU2YYT3FQS/VpVKxjkIyH7w+
aB1RnMGinHv8btP8UCexN+yxgHJoCkY4wp/BCo8WbgQtrU5AoHZQcB2Zm1ielHzulhrGN74U9yV1
yOUNdbFYn6fK7h/1DH48ssOC6FrciBJFee29qBhJeZRP2aQOKPXtKdSNiijx2rMr4Lle0p3ltr01
B51hsfdd7oAgL5i5loG+OCO05aEyoaFic80PtnJoEnZyUCd9o4FlHjUsuDMesDMjVum11mfqm2Gh
Nc7wJAapQsUUlgQNMp/PvexmmJoap1ePUrnEpWOGGr1+LXAoSuHzzhwFC+ytS+AurI6DNebE0+aD
nmCwLtc2GEvH19igJyWCfq7mh7kGboPidqhfRK9lGGVNAivxvNkrOmVnU71TIFZ7YTYeri2wgwVN
L717TUUVv8QogS/ZTYznbOP27lXSYHMbXFmPcPVjAsGcMZu+bLklMtAHXXSHWKfGhxvtY9IgL3V9
sqikLkeTMFI63x2AlmJsPJQrXWz7OCtksxIimeXNqSB8SwWZLugqJrYyp0CPJ6wVYMGNlciCJH6p
JsNyD4BZRX1mc57D1zVUrbqpE2GlkRv7WC7HXhRXRm6LazBExUdDW2lrwhLQv0o50gtMMoeGsBpz
7yEHhfGpd3r/oQFJjgGmNdzs2BAfTJ9yKqtLWTY6ih9I1YSHkpzUhn7vJa9CLTpdyk56On84rSJU
0luqwDYbBA/xPJd3U5qkPktZug53eVMmjwPMEQSyZZ5ZwdIbHlXeMrH0kd4sDJzlc1Pi9/Qki5SR
yHPfy6s7XfBqu9jNl8/rMpnp5UgL1+E+xDV33VFmx5Gpa0hzY29NTiyRyungCMfud0lHrNqOgxEB
W7hSrCQytbLigZJOB9IARw+KeCToVN4DMsVA8wcTs04NfBr/SZ7q+6xOUtTmDQHIHPszreFE24yk
FJRjdq408f/ZO6/eOJY0Tf+VQd/nQXpzm6YMWSw6URJ5k6AoMb33Odj/vk+W2rCKPCxosRe7wAAD
TXcf6ERlZsQXEe/3GkW1C4wygDlgCPuuWaPIXk2GgIpUNIrHTOVubw8DyIAtVHIwuO0YKbOdduYU
82fQ0iI1Gv06bfLhR0Pw2mU5gmagg9fyFrZviQyvwSLjjgk7QgX1sxTtKAZTgxdNlZ66qDtl0S1Z
cJBjlbkdHF8lsAJStRkPnmGUZXjth0QB1klHrwf4MeCwnvU0Pvy5o7dVUZMrXNhtc0oxPM6Cqsmu
UNTnxWWbQeG3qwkan6eyB8G1m7U4W5l+1lqejnPAU2RWTAog3jF32soy7hqf8zZoBLb2btqy3zGt
x+iRcNYIgl6Ti6ZrsdS+YG7YchjCKO7Cz2QJDVZgggrjxem3NtUUXRJ7Bkxxrg4awL6QoUZD/ipU
bspdkPBT7Bm+Rk2I/7mBshp4hD8mBxJy+RUjJwsn+S5h8vWRiIA5zTPtMWzDBHpO4UdujSoX02ip
DJGCGIb6c7QiseL2KMWPJoRjMd+qQ6MNw1dfz1jQKFRq6efQZvm+m8kJsWVpxnC/SVDX+JGcvMaj
nO61UdceZCGaH9MOwkwoUAshXRf6T6npAGkmMru/jkVsTbbS1AUG1FoIRrCkNdLheIokubvCUAz9
FD4TiJ7QhteFW1VpRAhFVUgo4mZI01oMYJMZBTb2A3/7O/K4AS974gnuICzOr4nQ9heSQRng6qm2
6wHhXueEvWFdqwjyJxvZNMLrngstUs8qLBZCTy9ttc5gznRDolMaWTTABB1CMBZKr3/BgV7EPbv2
sS9IfbWtVmoclCgzx3rI7F5LxCvkAeFLMwqJiYioVFTEpOlk3gYKukeniWh27RsEM4EjBOYwJfYY
5xm4lsq1Fyt7S2y5w5LgLnWXgxxk4808ZxqiVdgOnbkLcKpLdnqA7RM7yzj7+Rc9jdD2kvOpMgcS
Y/Q3XYIsmJ5EkIkShGotFW/rqcK721DrNHNhdVg4sOhKeWUWlZle5m2o17Yxx9KLYQbD8FOa6Fbt
Coh/4IxFlFGZDkr0CbsKZfmb04yUMVR+BGCUg0PcXUZSOVwNv3UreE6+O4+t6G+bburCb/rcCqrX
CE0e03zs0eOlPqLEjR8NAbp1nSovOZk28WKsVp747DMRkE+diojfE4fcUje0P0yjsHsr7ZF3FlVq
wZXnTtCLv9B58+MFGLLietJjYZjdHtgYW0vNzFRzZ0WtP7221igme0KzEE+16IRqlNJBUV9B2oyt
bWgl0qx5GWeLcXAXMn2KNqjsjMuA7IcAKUZQBDuIymnwo4AsaqFRGBFej7GW4VWg+vxQbKv8YYP8
VVWI00PErP7sxrZLL4Kkn5KbJVZ4JknSMoV13lSteAH41FcOCfOzsQFcqvRVJc4oJZmmheIosx5J
XxtxlqN1UBkchZnI2vhgHtC6/Dd0F8tVhWUKtjzfsV8H4ssWtE/8DfwRBT5RJRIAwewADsoHoLA9
gIbmAUDMSamatrxz4NxJ7KPG0Q+AY0zhSS/DBYcUOEZfmQs2aeSTaKykA2QpHeBLuIXW5A1ABIuy
UQJhgEEQaO48I5/npYGClijwFW86gKOFjuh+J/BgKTCmgnO6eUBUoQFUP6gJUbfS+gbMFe5FpDqB
MvTmNeoVlrlkpkrhqQe8tjtgt4YvV51HQ0d8rRQx4QRvRSC9ejJX5Fx0ciXbRR6ikIPjj8Y/mvol
8rLLwI4R/bPefJDZEtUw8LJK4gL/cQGd8Z6IIBzjBaChQ11w6cyXRt2jmxzflYh1X6EdgWGnvQ6q
aC3Qdlv6gHUNR+rWLXIDujz5R6DhTaUPIF0HlFw6IOb1Ap5jC2Gg/Dxg6q1SoyrKtQ6sva8SMbxR
Dhh8fsDj+3HqCozWF5yeEDYwe6xKwO+tA5af5LAk7P6A8VcHvL84YP+JVeAXExx6An0Hd4MoJmkQ
XEHkK9hGqCeapxZw/h3CI+kvoJQLfadVa/oOcYm+A5x66UcM6JQmW2ys4QXwmo7F3ITFL1x2U8ur
0KrEP0psCiayKwjlYE8GoZ9hRUtNMTtVYYCwO0rQ6vg2FX1LC9ueNQOKwIprh6WlWBYFsubbOdYR
vjeBAcoOUgjDuDap+T6B8G1c7406G+NvhjaMHSrjWonBB2oO/+oXjp6xwgGhLrN2/k0r/R+k6R/S
kqn990jT1XP662fU/zpqyR3+zm8EwVD+go9JHxyXT9CcN5woAwiBnptIpQYwggL8H6TJ+Au4AZYN
f8B/OmrJCbTycLcEeNDxBYIuhZXan2AIJy05lBCQFRUcrpd0MIiLPOxbrkg0jcSENK0I2+XO0u8Q
reSOiNAMPgcmuEZdc++yzuTjLW2+N+1jFUdQ9B7sLjAllwc8aR+jWUBgjgON2xLn4kpsk86Uy633
5jt8QJQ6yI7eDaNqWA5DuYQZe8KUgjCU4YoRii4RXsh0FU/xN9hWjY3XTbYaPRbJtyTdlKrTpBfV
DKvciUqHcCIB1V6wrR7gWAnGhZ7uS4GsGgeHFDT1/B+XRZPbLfW7dCsYDfg9FVCGYG/zf14m2OZO
2o+GYxTe0F/SO8CcS5dsJXQCbEKek5/Ks1WsNeTsKN9keMdgdS6I9EuF48ngxsFKhSity26Ent3a
5cH9DDVlHDhJA9DgJbJJ0K6f4YW/mwd8E9hkCyCqY4R4yhniyFaJUs88qNjybDGZIcpYwWUc93c4
psUOIT8jAVH67ecf6aOpgLoKqIzBuY2cUJXSvNQmqpvoYi4xrsSZcptjMPEbB//bnGzlhLBwmHGQ
IHgw1HhMvQVHe6Mf6Gk/jpXqz+TbbHvKL2Ek+TpsrgZIWkX/oup2SeyBXj9n+dcm3UvaNbl4dhmv
TKY/pnCxM9K02EpfCFgzx5va+pYYg5OL14bMcfkyqq+jHiOl2d+Ow+OkPOjsbkb/GGCpmvzo8zPr
58PHMcWFELKoIlhFx4/DlmqMmRGLbmBCK7oulh5nSmhfsOO+7xRR4SRxu9Z0zgw9RKYCcflwE2vL
EcL1xU1hrrvyOhNXYXWZzs9a9CqE275S3dQYuWk96MEOjBC/0m1SeeGSBba3VJe+F04vozskt3q3
ioBJ0F98PhtOhCyHz0RAs0gtZBJyhz9+rgDF/8gdYnbTXivw65hXEVRgN1mE/n7Xs1rQ+H4+5CnW
fhgTLFYjyG8B3U9N0BU4VJiNarMbqPKVFT1zY/L3oabuBmzhuHrrvhMl3abABMbpAN9xvjDcz3/D
MslPCpVK4PWiQ6B3oJ4WKvbu0qihY7sk6qnwfHZc8TwYZy/D1IrrPx8L4FlhpS/L3TqZOqpgdPhW
UEDMyJ+IeCKOyTC4lxch31vsV5+P9sG6Yxdj64MwKsNYPSF8TKVSzBxZJldulV0RI9wuYjLPMlmr
7CmtvyaG4cRJ45mxeWbJf1BYGJngV/ZiNlntZF/DyZhLTqvxiHGYQ1htcTuDlHFmj/lgFDZ2uDaG
JHHxPZ2wakfrT+UZudtgvdYhdfd8VZnOzI/TRPhljsKFhbuviQpKklOBbUI4Uq5gXuJafepxmSAu
ryPAE+EpVQbyYhpf50KiOcJYg9u3w5ki/cHesLQXVJXCiY7uNLZlRq3dqjqBVxFsQzMWn7GrGF1x
6kfPbKbpIsBbixl8ZtQPigEiOpkygHJiUe8dFwMrxc9JSwluK/IxWYfAJuBosSdGz7qPYZYe+6X9
+Wz9cESqKi0aklZAMo5HTKQqCYaRI3lM2ikw4kARD33D9udMwk2cC8ccW8GZj/vB4tcUhVRvVIKY
4urLj3qzNXERKpqWa4ubSddajY1soE8a1/HidTKVM9P1w7FUIq+WvpX4zlPcV4dQSBLG8styNeAk
4BUjCmYQLYBgQTqzBD8ajZEgnHHGpdqcvE6/jdIgZYK4SffQT0QEqjPINJ0bOpWSeuY1frQSeYec
9HBNXgrp8WtU8EGRJwxcsQEZBkcmThYMCfvYz2fI+0eSUSnAAade03uzTo6UXTAPgWgxip/0cJbS
p75PfkATddDXn9Mqv6udkPKQKlt0e1UUO6e9PXgRSjfAHXMtle0PZy0imbjXO0MifkWrY4sYpJA+
FziNHp7R2NOGPNmRGBsCIR7UWB5TuE/WXjhNZacMwMOBGb3Mdf7QxBk5kdyr3aYYnESs3GxCEBQO
GX5zTY2YtnmoImDyz9/3uxXJ78Atgd463XpOpidf1R8DnTZiLbrD3P6UWR1eKarryU/WCc54NpBl
d+488NGjcxzlIIAsRYPFcjyRYoxxsrHvRGyyFmgbVu1QWbd6BThWWWpoG5F8izsiUCGp4jaOHq95
b3ltNSXnfsky0tGxgH2FVw8hE2amTvL18S8RBQwkDSPiapbMnRdlbWsHsnCBK5HwtTK16ykApElR
oGNmkn4ZUUt4Pa1ayLd7yHPhmUPnu02ACyeXRFmjUKnU4+Wfv6lTuO919JFiPKoscFis/pZq7FT5
5FYDPZVJDi+yMnz9/PsvjNWTd0BKkYVXJmpSQmqWu/jbUeVABx2PzMkVYW512WvPBSEIvhflL9YM
nkSoz/wVrDrInI2+suavmb5Xk73YPKX91474QeEptPZRhT1gad9G19pFOmwCnLOyxDHydYdtlPZL
Vl3o4fRljfTeD91J8kp5WwRf4+mxD18z83ZIrsbmt7zsb+8kGD1+8GxLIYFJInN41k5m2izoGEeX
vNG43qjihcDt09B+TuYNHsCrunmscsPp9Wt/+lKkl77JrfWLmVwO5SoLucJo+3r4SoA9ea+3alfZ
Uftd79at8d0sNznX2mKNk89krapqrW1h0NcYo8G+zNjInMCr9Jtg8Op2WzQrbVj58TZVdszsvLsV
Auybr3r5Uikx4btCSPo4JhtF9Azd7fRbhWDQ0FW+j48ptnjttz68T9O93G40utPcoTS7+KGF38cI
IiAcs9cgvCc0UolXOA3iuZBp0EO96W6SnGC2xWGTo/+YtBv6VzJ+b9VDYW1Iha3yL8NLDH0yusOD
NgrWgLyk/sgPBs4iIg42e47jKX0YOMMzZifuYnxZ00C8LINbU3MaxFfkTknDg+HfV51jGjujX3N8
EcztchSlQ1EZl+Zil7vpH5vKW0yLQtx2XPK9+hdpp0GQ665FeZUlW3TKaI8y4SK29vH0oks3oZ+s
onY79z+y8MeI+QhN7PJKnDcEwBlZaRdDDLRPe1Z5FvWraktfQ0YA2Xv+eFm1G0nDOnQ7Rk5untnh
3xdMbk8QU0ygJRFX/6W6vVmlsBqtDCtxDqSFYtqSRNB2HcReIGTfejzTHJO6fmZP/GiJklTC6RdI
B1PbkxtF4ktFjRktOy//Ab5rr2KzRu7655UAw4YPlgsnM5J5oEgs6rfjR8OOVavwx5vcob/Ghh15
vC7fKsChqj2/NDpf8qmsv0zd3aj+VNRfDQhw32xM3J5lcRs2rpTbOcnQJTQptzM9ody0kadZGLKu
DTl0JNxj6Gh38iqH69x/D28VmHp3wmXW2KVvF154y6VFlWlZ2vNluwsujCssAkN9FV62V63mkkqL
P+aME+5au6r31b1s2HXq6BNm/y6mb8UtkEJhOZW0DvZ9uiu7Taas8GvYKqSiwh146dsvMBhyiySl
V/rsopdXrowpcuGy6CE50tHM0JThsa19K+eXttho/mWjOYtsZ9pHDSmECIm+1/W+DDfokiwFmcw9
iIBpoK3x2nHd0egZsJF355wlYoe04qCjN48aSqBbf/5WpA8ZXByVVdZLT/SC7DYbLlppBmqn6yQ8
q+ZGLa+VBjiMcOG6uumzi6LbGMotBreff/F3Zy3ujCJbDRClqi////h7t3h0GFWl8r11fK61qH/R
DlR5Tb2c/cl3/3w00h/QOlgiAlHzZHbJOn5ijTpMbj4omPGC4g0VAj2jQXGWk7n++Wjvb3RAvmBR
Ji12HDK0Uy0qjQNcaINpcmf4Mc6U9bkbKEa9wrD5ii58QlPGGFdmlUBIlu6tWtXObD/L2zs+XCyY
M2dZBOu83wMs8qZQxEYJqSjheccZ8iwR6bGby1CQPn/Oj0ZBWAK+zGGZI/PJFaAWm9lMzGp08fr9
GQ1ozTOrP3cJ/2Ci8C8ncAdzl+XLneyjcKx6RW0CblCGtkrn2nC6Hg1FK/mBDZ/qXAbU+4PQMhZg
EXJ+DWDj5FgWV4WVdX01uXWhV5tYuLBEYDRuO3ar5S4p3mzjZlieKeynD4nZE/k+BB5iubJkT50W
duz46cHhbqrkwyOKjdoRzSt5/oGxu3Bmcp5ePBiKYWTO3fBQf1sVvN1DYihigT4UwNqS1V2xvZaJ
iX99ZT0oIUC6f4GkwUXtMK0+nyyne9fSFcA8QaE3oHC+PFxK3kxJiEaKPJZ+4+JwhXVchjtnJuEn
ZuRQyozBFWfBODPku3UIsELeKWRNGL+Lwu5kgiqhiOSjNwDWIZ5cdEJ9RUvXNYbJmToB1088r3Ew
kdddV23JODiXVfP+q6J4Z2BwHU63XPSOa1yUCvAj6T66Fils0JQ0uys4NtVIXLAItO4+f8GnM5eH
XaRh0M3QwnJTPplDwEs67IS4dMXxuhkK3xVRX5mVFCJaMujgmuZTm79+Pua7jwqZmYUCDRakmrbV
yROWet/OHGRzV8S/0oHMz5r0NagpkDThn3avSUYIyudjHqCht8UN5jZHH0AHLgF4omgnD0pyA8TS
zs/cwryZo5WVWJ7o78z6waiU60UwKZacGIfArvOVaU1OWW7FbMd/6YWbeXhKEqIcNiEWjuJT2KP2
L1dCsYoWylq564or/pzw8x0srryoeGqiYhDclDedhCXqysgxM15pMKI4W6fJ8leFLLMlfzcXD58/
6Lvpw3PiULS4yoDM0Qo8nj5mX6gaip3cncr63h+IIahKtXPKEV4OvgTKmWr+rjCA4TBzljYKjiWY
ABwPNw4lFNowi1wOBDhdZgEHCItIm1ImdSF9nRVcJRsxuulz9ebzB/1wZHL3OPWhvQUuOx55liJd
arFqdKc4+RWikfOMgbTCqg+FNST6ldXMjil68mydGfj9G+aRAQRBzDkc4M5yPHCHc1eD4DuiSwlV
Rgw6cHODy9ZE3kKZndvJ3jUjMHRY3iv8VbAXMNeT1YKRaVpq7Ty6mMvSqGrcutZ1nJDHrTbo075o
xlVOjMCeRlng6imGRSZRE5+/6wM0frx6DBLHeM9wkdne3kFppYFXOap3V8H5Nku3SxxL0D9IaG9k
WbA7FbPy4SHbiFLwpRfontJhxSkmbNZ5umXCz0W3giN02QrelDxnxU6AIKkF8BhRD7FA8vuQzpTZ
rkT9xqrwR7C5h2bJqiMfpSwQ+MQrv3qm+SI31P7lTxah1BdODcBRBjDbvw7YGFs9Z2LY7iWD7Xz+
1WHLWfSP+0N8Em35+tSRxWzz1A0RWZEZZL7WA0PvI2kMbFjN7WXKRcRuSwl7W9GGaaW5daDdFm1D
zJQWhmc+ybvCvTTLoREApCqc1Rb3lLc7Mha7UVvNXAVITRHsORK90RTssv9qjIhAonry5kBYfT4N
3s98duIl+/jQF6aOHo+ZmlBoWnjY7tzObtdBzpnjKIBmCSyiivbng9HE4F93NOkwD2V7WCgSDMsu
dTzckHc1TJ0BXvOt8lLcUVvEr5rC7Ql65y3EefSf/FfhJc8cuh5a7Rbdrgf0aYgQc+TEJlJJfJgv
gy0pYxLaSP+60n7yZzd+66zrdHLw8jallSC3FOzRbpXnsdsbTCHBkTUg1m1JGAa2CLWXy3cFBuHq
hhw12LRA5Ew8JxMdLkb8ieRA1x0dYxCy0CqnwXo+dK0KQAb0wdMQq+I8Aauw24yt21huomyEaN0A
ZYSrVNhU2hpVqIKElFO37ySoxW6U6/kG+u0Mr/eL8U1qcRexQ8wZhI2Ub1SyKtW1imTSXI3lGux5
3hObYPakdC+glnyv4yyuY+DtpNa+hF9fQ7EnCwSu5rZsVq20zsXNNO/L2WkXHeO6Cdb8j+q0svL1
LK8xlU/ylUbADpFRT018rQQX0iOmTLi6hzt5P34fXrNL/UleC7v8VwXOAhsq0K4DMiOmHTGIJB4Q
NfTgTy91RbjOS5Td4o0MDCDdlIEXSESHu0QJ6GhFf4ZX85kK/W5rWCYO7DbEUhxb6cIdTxwhlSY1
82cmTgMxtLFIMsH/btMryAvg/4cXc4bndGTIgSvSzd2embgfzlu6G0zeBS0/BWmxSh1NuZNaVxNz
r6hhnQFWDlO/xpTH5Gtp9HL6hHwDf4AggIXVn94LeHwdKgCYj4Eo7d2hmQdGtBkw1YTmIgsJRkG0
eo8PM6hIPp4Z7F0d4lwO0KOxN4lLOTqpCWYUGi1iVFIb1DrYNJN/BUK/KjGLtZUpfQ5aJgOKzf5M
dTjYiZ4UB8aFLETGKf3oxbzgbf3LkkWePiCWyWLNX0u9vPA3ZJkUolhdU7Wzy0hTFg6E5MAfGK+J
ptE8AUmsQ490dvEw770C6fGMPtXNO/lXNufmBec2OXNm3CpXbSSAL8J6xb88H/60emOqA2DOTQpP
SRGS1fGvJ5pF7gXMplziji5rrdvQgnOigTNj16DXHofi2xCfud4vX+L4jTGmvPjCLt0wlI7HY6KM
MhuraQkf66p5PWvjGs3DRY/PAY0cgbKanaNbvdsvFDgUYNmWTJowt9STp+z91gJCgRIF8EEak/Aj
RSxrDujEh6n68vmqez8Pl17QoStOWCt6zOOni4piESFDcBfYi9aVCBpnjHRGLKzvjc7NiUC54Fic
n9kS379U5h6R5wuDSAfq1I6HhRVt6UNe5ByDEHI0SA+g24jr1JcnL5XE7/gJZ2em/vsTIfFqIFL0
4PSl9WiegBu51khaFSaFK43w6ekBoZXvwTT1ufO3OYoBgLh0uEjKDCo+FN5Vbg7I66Tkj8usxdbM
2Z+7qoWFm3r87F2ZYHGDa4MrJrI9thoEaSudodFljl8Nhl0xhUc9xDVpvv38Y7+fWMcjn7z1eJgJ
szGXkQ3XGE3f66EeO3qjGR5W7p+P9X4zOR7rZNmU4M8G5YywxUp4mkzu+2GnQIPEQ6Hdz+0OfwrC
XjTagJ+Pu7y94+XKuJRVSgEoGYzP47ebRblmlV0ICBhA1+2mpnNiIT/n/frRm+RYzxWDjQJW5MkS
DZDgEA8i566WSbkTibo7IRJr6iByTA3nx8+f6YOpaxEIA/OSWyruC6dbUzyR9jYXae7GY/oS6clr
Qczd1Ev+1cDOUfiVV3CmDlMDOYwpBnRFzu3O8vvdefkJGgVQUS1sUU8KRVDTrGRzzN2ifyrDBU7P
jZC+fZzv/DIm4azuo8uC5D27VXEsIw/R9mkEpCQk2Cirhx1ZH7DyRb32uk7r7DrmzGmGWUnkZx7b
TXjOWel9ZeMHG/JCQeHqxWs7ngidouGkDy3WDWPhukTrIAVquYIR7qb6tAKuQqIR1dKZHerdxMBY
SgUSgowL5I5D6PGopuBnsFBiIip0Ir+KMn4ShtGxVOObkiXm/8lgKJcxB+YmD0ZzPFiBP0nbNyEx
x1EdsHsn9DQS6bEry3VD3/bzSfj+yeBHWuDrOkA3WullgrzBFOEtiUMd0vAYA+w1KsJhStNad5nh
5lKln5nxHw22MM44i2KnRJvqeDCfJGSEuWZINl21wThrjdl8b6OeJZE20l8/f7J3m5FKraCLwHmM
/RZLy+PBiG6G1CbRWkKSB+gUo7yC5f9MJCwJRUa/5KyeCwaQzo15shlh+qMijgANMX24D72erItS
R2yYd+L3rkEtPY+0sSsJsxF9dKSw3gTkkJBJjEY3T79hxZe7+iioBEqbZEgq57Ih3q0e3glkAXAa
Gka6eEpUQ/vhU//UyOUWILgdaTPXcvujKnycRbrJtZLwxkyHcvv5l1g+61HxhtxDSoLKgYtZRnDC
8ZfIcOBXAplInoKFtE2F+YdkncX/D23U/4yCA7CkYCagLGKCZSKfsqkQ8MyBLCNATEijIP66gNgb
Ak+TGHzb8D/9yFv91koCaTMRoux2lvSzSbrvkzpfhiHaM0Re5ZYw8GcKb7kdRHzvMVi5b1CInFkG
x5vo719qsq5lVgLU+tNq0hVqPfhCGINK6leKle1btC+cdYN4W3LHtRQCjoNdpE/qOdrS8ZdgZOw7
wSY5o+B++R5OD/NA7WgHsSZIso+JLiS9dNrUVZqupqKW1yKs6EaDUUymU0Q6ClFZ02VWbHOtrp9w
o/z6+cQ46S4cfo9ugZ8s2/rBxPl4Zowo6wyxTmJstDQd40jSEk1XCIzasxqyzoOiWGMt8B3mDTro
BHz58/GPl+s/hwc0UlF3cEo+ZVBGfif2fczwPbpzcmjGL8LYICYQbypipJFwkwD1+YjHC/BfI3JL
02ja4jB9shTKsdMnmgoshcUtQtRm4yZSnLkwM1fDV3+Dgm6r+Ib2e8b9j/roH7RpIKGxwv5egbSL
nvMXYpSJtPyVNsdCpH//9X/amSjSX6ZBiA0XNVxIOJz941/+5Ms/oYQt3ApaUQfrwH8ZNBt/UVLR
Wi5WsngVLNDcP21vFP4RlMsDHYN2Nv/CP5EiHbas/5Q47jZYmdDH4LBHoogGA/d4ueDZPBcob4vb
IHuN1YdRrPGMa1wDkviIh2VRB04R0l3l0ow7gJ2TKvfmxd38Huqtt/KBaf/ZLzg5CIV+myhWzS+o
oHykM64kOeAa7f/hatpqnMLMCvLfU6ajBULSYwk/Dz/gjyby/zXP8W9REpWI057/PzAdBxSgPikH
bQ5iNNgen875/77z7r27r577v/7r26+mxZH8v+5xZ39+a/f04b/yn/ZP2l84HXOd5uABsg66/691
gBs5KhDgGn4NNhDcuv9t/4QzlMoUhM7A32IZLC5B/1oH8l9cqpZ1xWGM7o35Z0bly/BvTxQfvYu3
p9a67RRE5zUUOToPNprtTYC7nBcV5byJWgwwoqEP1+SsXGmpcBur/Ve/g5wXSNtGU+MLUQmJT+zy
dVpr+w5/GkNJOBA0+6Rq0icTZbLTCyrd9Un3bVkO5HU/6t+UugECTzESmaSI8Nh6Uq/FxIq8OJpf
Uy14VAUszafZHHbC4u6fj3gm4Eo8oM1l9wr9266FBEuaIGA6btBYfUhY4wy5O1hW6KPqjbrQ7ou6
usOBT7dp4/V21EXYFg0ZYQGGxJExj1fFaHh1DvEgM9UVza5vSRyWN2qkTI5mwrKYoxrJsfIc1tE+
z/Q7McRXQBNrQPVFoBuH+0Ix9lDNv7ZWdBsL0g6P8aswktc1UX5eljTdTuvN2uk1ZXDNGFxcwzjH
rQ1rrYqd7OWNeKWU2auIbZsDe04C+Zd3WTcTzinSFVOrCZqbiTuHKP5qwvS58fV9EI6NHZiCwD8X
EkRitbYa26Fx4sbc0tTrPMmYgh16t9GT+skJmwSCZQC/J7fuEz/dFpZ53cnBvM7aYvxVN9UrjOjG
CbVgCRVFcS7BvYbtPeTmc+mPWz/Bbk52C5nOBl4bnFC9wcchOEpfsSWf0SV3raPnmBzKRl1e63Ox
IhhcJHIlTnFO5SaZOU3QNlt5Eif6HoK6z+vFuVSM67XKK+TEpi723OOmaCTjfpB+oGbHig9f0Ysp
Cu/DQEatYObQHbUWdunIN+6KOf4WRfNDFhrrJgp4y53ue1U+FjcThkq7FoH4zawtKXHCICBZbh6b
JrTWi5OTaUCBy5VqhTshthKy76lab1yYWI66dTXml400Eb0r5muhHx+atpwcKWlN1ZHLCkuqDm2R
iI4v3VhGdp3EzRdfmj1iFdxY7Oy4fs27CNImX0Rp15DrDbvpkHTlIU1FjJyCEsovthfTUzVhEtRh
pi/ouDzlt20urWvE7n1WXlYYMefiY180toW9t1ZnnuAHzrh4/wEvVLHG4rBuRjNdG/WNGI7roYU2
Cgdhn3QIdaAf6spXNdKu8jHyfGAPWxCka6B9/IaGwBON2sn7fl0//PnG8rduycv29O9Ai/9HQig4
ZPz9kccpiiTKm1/pkepa4+/8ru8CZfgv5MUganBrkE8sHdPfvm0CdBBskkHE0bVhqA128+8KL5h/
cWuniuNMLC90MpXz0T9LPKaQf4EjsAEggyKFTzf+yLrt+I7EHY6dhRsdsVnwKaCrsJe8rfB02LVO
r33lDieg0cZXo3bUsDDWWIf5tROIBpYvNIzwdrl/86I+OOIcX5EOAy+GdpzOQRzhNvBi3g5MyVe1
JqjVOyX3C/Ii8LmZjTncfj7K8m/5zzlquaKyv+IFh8mziLz8lJKnYQZM1m4r3s6CciUY1S9fEkIn
EsaLZPhJ/Gp+AdXj9yXgbwn1fLdPx1ye/A3UU9BLKUf8aW5x9rGzMDDWUpNNJEgHN2ZZnxns+Gr1
+wFxGF74yEhEUE2fDCZkft/CwL4N8wGFTtKpXkWVRkVvz/eZOISrz1/oCZh6GJBzCQwujh6LHvDk
6fquUWq/NeTbOkjusNNqdrVfbXNi0wNh+FIDXW4jmdABdeN3eygk5xDqEx/6ww8wNII+uVajRIQr
d/LECvE4VlvItwyl7DpV3ke4pa6x2DU2kAXxAtEbyxH7Qnb1MG/vk1Uvd7ldlvmyI+RbYds2fXv1
+Wt5983hlHFfWJSXy8XhtPsayKYplWlk3Mwq9mgRYkS7TdFGGaUxb8yxOjfH3r8FBiTjZjlbktek
nX73utcb3axmHf9bGvgTdO1aEi6lrKxWZTwRPt7K85c0H0eoUYKjDTHExSHC9HoCfAFmcHEdvg86
bjSfv4h39YTfBbxNrhTMHcNYSuHbyS/KI96DFtftQqy8PtW2aus/ZXFXeUvQ5zrUxR0Ei3hDCHB9
+fnQH74TLpSivuTlyYScHY9dp4HRdD1jG0GzQ5b+ak298iAF44pfO34zLAx0WxuugVarHuBdsMWQ
aV0YGNwp/TTtcPE+x9H9aF4AZ1P6KXWgHyc/SZCpr0El85nKOrkRTYu0nqD7lQjqI1lX8plZePry
raXQQcGj1gH18PqPX8CAeZM6UAXvTKt7tip5W5cCVMIKTZb8FM7twxj1bpvP/pkidFj0b8usxfYG
M4nL0kJ4tE7hliEKS0zPZulOte4jvJ7wv3TVDDdHJLn7XthVrdd3rU0/C98tGwt5V+kfz3z901J/
+A0ABEuDHrrYcit6O/OKoFZUHCylu76zzStDIWblh4oySN9rtcNceDX01RhtdFRH5LwXTkgOHvaY
527uyzDvXsWbn3FSntI6mtKATfwueNXVVf0idRspdOv+YOGROz4nwMpJn3WYy9KFeo4yfYKMM8eW
L/Fm+JMp0Bbc1MSJ4VFIRtImkDfQiGe0Ssb1IGyCB1WCI0rM7APtsOh7nt5w1wp/nfkUx92u9z/i
pAh0cZZzsxalu07PHK167OFFdWic+vElF29LJggxhBxpz3HkcDf+4OXDcmDTXxo6p/r0nvykYMKH
8U7NvCSkX+bQP+tgFI3rfr7zA+JylA1bAwkOV3GDlcbwNC9u/xfTsBrgPAWJrSpQdjBMd7PyIlKh
AzqBfiXLm89f0eFc9W6asF6gANE9oWodz9ZUE7q6SBTpDlfy0VrPvX2N74I5OtDdW6hhhYttop94
+T25k9VL/9psNdSF65FzWboq83XV7SvJ/t/UfVlz2zjX5l+Zmnt8RYL7xcwFKVGLLZmSvN+wnMTh
Ci7gzl8/D939dstwJNbru6lKdSruhAsIHByc8yzUsjPYYC0kV3sECLMJncYAYRwEtzUdZ6b2B8ZU
fGYVMqZTvwyhSkymihCqiURp6THJVl2yHt44vZ3QlNmLoS5T5kSAVK9RFIDeTBkvdXkxBoexe4Cv
Olgl/S6ciXYCEeuvaXb+PEIqMum0Zjlp8DxA1TFI/DrG3mx3AeDykasb8Mix42RXBRulWoS9y8qH
WFnLAGeZzV3wCk5RnB6YdKNJa1j6EM1NpCdIvPJ8ScutYSxbrt6UKiTbV2AYpc+JCW/3tc5t6cjG
xfXp8KfYdf4mQuyypLpuoHhIj9H4Wls4N7opW/nmWzM8Kop3/V5fMjj06OCjgm0S5wv0xEU+E6on
QFXDc+ho4Vx+UFy2zlf+2tpZr8a2nIH/fBAHPs0Z4WbCm0HtTDVCVIKPTbcoFPyya76MwEhkxtKA
TRZ02LJtEq7U5KZtHcV3CPKnfjxG3Toftkp81zb7Wl7C9Ta5LcMlqgjaQbodkyXkayvTQcO8Abzu
FJ2SFspldvWsuhANTvRdHMICJSe20t1Xynpsd2G8jFWwxW+VYIF/HP3U80VIjjSba/582QE+Xhli
A0gDceQT93xkmypRs0E+Diuo+kilwzRX/qk8dzjFU9cHBhPFDWMRhbdgVfFyZpVqX4LvdPuPTixA
QgBACcEXGAIVFhEYcStYxYod144Fsh0isIbSADad5RDvMw02tsvY7bV1CDr9L+gOdXCrgOZRvutK
N/TdLgJdMX4khUNS2/dtnx0gFaxiraW3Y/VoQqzzRNcQ9VSSJX8viwVlz1Z+DIgjw2Vzcpm4H+Ub
qViThZmDyzaTZn6NRR9viZQRhANo1Uzl0fPdvioqyxgDDHIaroC5T/oFfZMQPR/Ra0NpvpF3ZeDS
fpsByo3So13rtjI6feXC/luqVvXcvi/ghhGMhAcSNl6/bmXA43v5aA4QOnUIfYwh3QMDjDsSO226
gxVMG9214PbEN7K+zYBlJsDMamghjKDogt1jQ33QCBaVv8jQnQaCCR8ls4M7FBPBZ2h+VI/Gz2Ix
HMH/hPKIbZwwu2Bb7+rdAh46OZjVR9P1n3VqK48oeAa6rf7G1mKC6PzI9sgBrDvLi0cQmtyudShx
oMGHQ1Kx/bt5cPEA/AHJ/rLoJ0OuqfsGcShUL84/DpVQz5ZIJx/JybrTfsa/LMXRfjB6U6sbSXZ1
4jYI17d8q72jQAjwVHmHd2dvSMSt5zC28zciL9CuPSrL4pHdlxvtN99jykngpz43plNj0/kJQvat
f5ONNjlUt9UmnztNiKn7xwcFyg4wQtTRoTggvISR5nUPec4jBpfDTlFx0OZhe1KAC7EqNFtO1vhs
xjuAcCUYvSsw/a4HaujnCdkMptR0yEM3DB3lv6DqZ4WErrII08OQHsNfE8bnISROtEpgnqiuUPZG
VSbt3NRyETQhOyw9U9u8qe6zIz5os2HFAnzkVMXJZldDxNo2x4VBVtefUGiU/TXpgaiCEAmwlsgI
hElvMVR0dRNjxF3UbiGQ399j/9cOKNU7lVc/WDP75OwNheCGZkRD9GlmZRxHCVt/z8CYg0wehD8G
e9wBD5chq8tmos3sbYW5kCWZb7JpLvgPoDtTu9s37+a9fIjf2jfrMZ3Jn//43f8dVV1oPxIdWrYf
dwse0XUhimO+0V8awJSjA4Ob65/wz5Ps7GZCpzEYaz2sNBzdAM2AuynQy8FwB7l/5JWl3efPoQHQ
kJpC4xvIZXDPXJU4helG2IH9+8ZY59SzxnXh7yVtUlJ/VCelBrRXcPLS7vzyBKn7mUf+YwJzNuum
5vF5eAEijTRwZpePkM9TIJPxkOVrCP93EcDf2Ne12Ebj//owfaktTNHg/J7CQT7rAOVGawUzYAK1
2sOwJJabVSfkmNBAVR4IgFzHOLDx6prnF3ML7XMj7u+FBpk0wOJQ9wUm7/Mrk6DL1GZkkML/Lb0F
w9Z/seRl9qO4kVXobN1FbCa3/nqin9733xuKZvE0aLPKykt61K0lNRfgtmiWy4Z7+LUOIMW2WO5R
vcrojYE8K5F0l+YzQz7FDnETOX8CYWK23KrQ+8Qrt/c8A7VpAfk05OlDcn/9037Jvaf0ASMsTX1/
KHkJqy0MeNcPPozIuh5nRtgxN1sYSLVo/RQhtSPr5frtBO9B3Ei4n/heSZMZPML9EoC1zXXDlnW7
Aut20J1RciDxPTlvlQf0xtAE0x7aA/QR9GWUzHzhudcWFlEHB0e/g2/ayZS3pun4HVxlt3LwEmUO
hKhnluzXKCO8tLB8tBiixX6IuxHTNiMHRHxwUiEuKml2AHVsdQl9GbYzIf1vLoN+I73AjUwJdjqA
SuEiAQbWtwPJHWAQDPadDukKlDRRxncK6l7/PB9Fwk/TTnhS9fNK0yZnyCLHk0LLMq2doLgFIHls
VzEqhfuw2gQ5lF1WAwhXo63wVYYF0begFUI1Vd2rMEPx4U1nwBVPgSuIyneduR3LfcJRAFsMhAJA
gjh6CzcJ+BSsGlCbNGxc8L4B7wOEGUCuFyBn5XIOcXEkFsaJtb+uv6GALfl7AkKFFgCaqS0iEgk1
IOKaiOIN2+zutbA6B4I4vb7hBpQ1X5RkY+FoP3ppD2TJ3D765WwyDe7ZrcV8wYwsKZRw61Bdossd
dxgEp6kXMMmssBSoQ+fkZL9uFsIthYwhy6Lu7++Z3ubSBhYq7ba1XEn/ZYRYcMAFLo1qJlx/IAvF
SQTtAGny5gKeRJRmCIkU6RCqkk+owtXlRpVWJaxC0eQ1XDgoQn0Ih9bhkSByWtCJ28aJa4Qr0N/D
zqXQBa+xa25YuvKbqQoUw4OHOL6xpPFCBez62L1YO8nc+OpPcANeAszFAJeuF2EKs7pJGaY9csVV
/RXEb6ydGcFDb1HJSFinRDWC2gqE9YsGSPMns1zVwRbNcfgf5ObMUvpwgP86CpDcQK8IuEOREZda
ELEJaiKdotHG/XjlBLftb93JRtfw7yzVkUBPBNYBPqs/GiAQId6Y2fyp3/bOJFl0T45JDl0xDMAO
CZ4aLiVzrVSQB1hHL8F9smNYl7BiXkYmdFpX4XDTVG5vTso6Abwi+gewcBr1d0O2qeQoudM1LlCf
cKgG1RDemBjMp1BHOf7dzzYmzmioCv93NI6/lhqdREf+HgEhyNYWuE9NjPle0UMNE9R2FZG1vnkr
oYMlk831hU2/FB4w1c/vJgTZkJgDyXSMN4osG/7TwKc2ge4skT/mIMwWjhna5D1N7RI9/mxFkTRv
ccbEueonf43BWUTw+pHMVYDEbXx6qCnUGJDRhRWZMATg0UuQjYvlE1cWCmyfAgfnkusv/jVZme4B
JiC8zChuJFZcsjJJZRDF5ZMR2nzywLFxNK5/pT8C+KmCSgdbCAi+FnYWrIOn6/f+0Kr4MsnP7i3s
F0qvWKHKcG8YuqiPxpP0DhMETEHtqQWbzmaxDbKrgeP4C6o9FZBUTz5qKusJNANq8YzS5Z829fOB
EKptgSXlXdR38qkGn5A5+YFpjgTyfuDMtZq+HomEMRcKMJk1DoTxUT4BmbI2oQaeYzXCkMAx5VsD
uzrBwcUl0m5oZsLK7J2FTSRhQygNPl6SlwsUuMrehoIctDYrnFAomMgLUAJg52DMngKnT3ntUwtb
CUtiSOpquLH+2jzyF8wx/W007TizySN5DyWnhLNPbyMzuT7H/rhjn39WIfvXKhabRoKx1pQjZO/U
dhGUK2mPBFK5G97U96ZfFQq+9DgznT60FL++8dRuBwUITV0hV7VSo1baTpLRD3FivgADjQwu91ca
9OmGV91sYRp8z/PnzAADL/4ZBafhYSy2XHkpZRmiOV6XoAODXixagT5Yg9TR4b+swL1MoRU6LMvr
A/Xn6f/v4wqxJvThUVHjzicfRQDVKbDPVBtffkT7sSnnyrxfjmTTApiKW+AiQ8lGFAqoUwIGh1rI
p6xelsDgdgVggyp6BYAa3IYFCFyRW4Tb2dLnh8bIl49ydmNhNpQkh3ieluMtkbanUJGz0TaC1W5K
l6buAFjXtAvWLsYnNEIS6tZg2TaLJFlkFSrBtqQsG3lRNUuQ/EJICvY3FM3weqXGrqLf6sahVU9B
5Mbtpu22WrMb+5VfzQTs6QmvvIFIhjKzSCYVKzGtVAcmbzbIbTaqoUP8UvdwOEe+kyyuz4yvJcmP
rwXMCGCz2I9EgAbMqdS8q5GRQXhfGYFljW8rGaLjUMpS4VfYLKrANRpQeB2uroeKuT3OgDJ0H5ib
cjfNHjW2S9Mdim4UFPvorh93JgV6daFQmxebstsZODUZ+ROXXiJgRtvlmD6n6oZnG2quYe4C47Hb
gqV2kZbLDNJH8K+0dfkY+rdRdZp52S/rAA0ASGYADQSujqIaQmweIi0KQW+STlaxy5HaqWazaGqU
mc0Ve+TWxqgPcXGH1crYTcA2RuyOKdqyBw0Kg7rtJ05WOB3IS+8Ql1F+y8MyZIuEArm7mpIwJA97
OEZA4Rusw1a/qVfQ84TL4bDsuVsZm+6Z3khQiEWbDSAYaFAcrr+e4KeBrEp4PWEDINo4gLiH11P7
JSw7VBweSid/Mx1IoG3axA1KB2DKkB9QRTYoBn4ZGDeqhoKUC1lMlNQKvJsKqulCprBudqzud0wW
HDLCGCZllesOoLYVWYEIiHdnzOlhx3mC3Z6aOh3sIA3bMh0pXGh7ZsD51sHQcHMB4Qo4VOsQmmmW
Nd2hxF5Fi4aCiGxzZkPtEvW0qLfBWq5f+9IuXnF85dRNi9GGtP9kJQ0xxTmHk6+p0TRWIMEDSA7O
P8rIn4+zHAhqIG0CpEbqcqCuBED2WHtZUNg1IEHqCjo1VeMF5Xaccu9+q9czxczpY3xa68IDCEkp
b2lXw9NTPpnx2oQsR703dMegN92ccOLXXVK4k5iJFZoCTBSSbclf1jhaDsOzrB+osYHobpNvLX+d
8BsjWuQ5tKPX1+ekwIr7e06ejbOQeUlMKXt/mpPAZKMdDVtDC5MBpvBk1WW3VbvRQheIa9/fRnwl
x/uAr2BxbmV2j21xrnQm8L2+Po0QAEYOA0g/DuUTy25qY22iOwH/w1P+C7i9EvCBai4nm77ita8s
LEkgelQ+Urw+AI7Z8KsE7dMMgDB+kthxUmauDg17xqgjdfH76r8++AD1AvIE5HogUa3itCFM8oqm
MChVkxPT4FKpFzBAVWsWLWtrfPGNPF2M6ajicNm8BqUV3iTT8auaQPeVgdMQ/Ni01cD9fcdZ5qjD
8Nuk+WDLMnnntf6KnG9YKWz4GQZuO3bGDjvW/VhB3PT6FPqSXeIlFBzfoKoE/glou59fYmrVQ8tQ
Tk48m0AVetkve2xbq+t3+VoPwWEUJGtQTiZVRQBvP9+mNmDaFQdGeCpN/aXPoUSsRLDwlPMaLSZo
6C4BVb61ENUAT0PnFJ6jaCHNvevXsPTxFJNwBniqkI0Riq49N/Mg8IfwpPdoZSZVAEKTHjtZU+kb
FZpKJmBT8Ivqljihs3xNyG0V05NRyg9NF40zs3daDWeTFwYLAFlD2eKDIgnlJyGvL2HRUYe+H5x6
3ASUzfQEDoVhS3Xwu5s8e69/AUFEBtsywjBoulPPTJrc1YXbJWamSaOV491b5VankezKCjQIy5o+
+Glgw5gtWtdU4csiY29wggCGQcrJDewEn+HGhlJKaxBb1YtyGaTsJxqgASQBwGhUcNrsVcWJEFhk
rUs2oa6lM1mv2HefHn7qQpiYO0h7oTv6efoMQw7fGCAfjrRH62MsUT7kcgZ+jJ9s/DrdacSQN1kA
y+eSsBCqcIy4AUcPqYANim3o+eOQT4L5Et3QwgxWinmjhwNZxEYPb6cGiseaMvd9P1QrPn/gD5gV
RNPQz4VckJAxQ+Wh8eEaK516Xd6HDL6spQoqnRlVN2Ps35MoIQfKRijZhT38HGEmDe4NLClhdbDX
4qK+6XsUCwEvvR0iNmwaBS4cvraLgOu2IbwSej7e02maEVmArrX7UGq6fUSk2MlZ/LfD3cXuuljm
wSfQAcCCMKqJFvskP/P5E9R6Ax6HJlWnNrbKFVxlVDcgVYTkIjNABIEQShQ/w06hcWmF3MgPAKQx
GBg7OoiLaI424MaTDtUodJazpPL3cDJ22mDU3QhN7pzX5aGmRo4kaGBu3Rbw7CQwKKY9TtfXl4LY
CwFUGmDRif45YTgmNPPnV5G63motVljHuOD5DQy2HyhSTaYbe/h0G06uF5WTRs1agwm7rfRat2ch
AC2Qb022qZwsG3gqbpUUemVGDe1SRYYyu4Lt/uMx/ysy5EXOyjll5f/eFe/Zqebv7/Xurfj/gO2I
GHT2xRZv9dv/es/ARBr2b+z9//zvfc5/JTl/fzunM378m//QeCVYB6LsNsWEv2i3/6HxUvV/JkiA
CfEQyHPAC+Ufcouq/I80SXxghwNU15Inqdu/uS2g8WJCQ1/rP6yX/4ra8nlDBcQW+E/EKdEgomuj
qOiCPjiCfhWvSyjZrEJznCu1Xbq6sPoMHXaslV+SQxZrL6wGfHZI5wLWpWtPG9UZ4AMHUqhxKiw4
+ll8h3VhLipEs5nd7tLFhQxVqYu6ZLT1DxArey2wJBGm83amAnPp4tPPz55caatUi2BDfqw6k0Ls
mt6A/zQn8D894b9h/N8PKqR3ljaqBfRMgqNKZH9a8/lbmkHLL2gZnUklLz2/EIg63IGMI24hD01/
k3doyKSSP9NyvXRxYc80Cyvpg9j0DyMwBDBcUB9hsIw19w/vzPtrFM4Z45fGRkikKr+NxyGKrAPo
rhD344nkaHIUotQvzcybz0WFf0ZftFUACbQfM1DvD4FRjDvUvIo1hxiY00ML9K5PgOfP5OYHvOKT
mVT1wnCJzDAYySh9ncLtJG6a/RjALR6kgWFm67l0cWH5QvAzyzJY3RykQH8laZtiw9Oern8L4TD4
71AJ6zcxOWynQUE5VKUMEHG07CZiqr+h9aM5PuTAupUFbObuEsCj0alBh3udNj99HwUZF//NrZ++
5M+8qJD8/PswwnqH13qljnrVHhq/RHGyc8fghoAlHe9gX4xW74/ehH85gaMC3bTms9EldoYlm5bl
Fjq2zErg0PjxW9nCaJ1umBxD/9ZwGQH2Jf+t+NbMk35gNv+wvj8OC2fBQzK5z/qwbQ8K7B8V5cdg
lo6OEVH6G6j0ynAyZiyxCWosY+mSpnCoCoQ8GtRSBk2fpHSufz6hpfPviAlxJrVYTDgd2EFioG/B
/7nDyJmsXsk6Rmh0MAid+ewXBz9w5by3MT754Bhgj8ecO74Kp/Uanir6BrLbPkVJc06d9oPD8qcR
EsITG4wkakgRHaCxBFwuR5Gtl55NmFAmSoxSDhqcHUd6BhrOSSZpY6dVmx18LX4Ev/y2ksrfEUpL
UQGMrhId6UB2jRU991XwQKrmnTewfZX7bVdRh6ONaspkZ8DL2u6Bd6h95UHv+I+EwfzK10Mnk/vX
smXLEJgVKwxvGgLAq++vuRlvw3Hc63V/Ql6wlSR/1cCFfRJbRkN8O41YJPuLIRz2VdusRhX4OVK9
Rlm5ywpZshVarq2Wr8IoPQAh3uAEYbpaCq3tFELLBFjHHlhjLQ7R0CtdHPm3WlRsDZqvqra8MdN2
r8jZMU0LN2iTDLr5vjfAluf65LgUBYUYLncsKLU6KT3aYoMLYeto60MTrpqUsp1UZepdOKK96cMr
4PoNLwUqMbD3sNzWhhjvwAuXRtyNyznJ1guXFpGtcUcj1WIUWgYdJgQAgDYtipdvPbYkHG7VHDpt
EHwvvbKkBUxp/L1pRsfr176w14lqmy16BjE0wUtPlsyqgqSSFh7ilMd3canDvub6TS4NjhDDlUwZ
YAM/VN7QWYdGTbexNCdheenSQkQ2eCVbVWmUHilJY49pfsRJbs5/8NLgTDc9C6JEgxJ3rASV11qA
UREtIbZcJdIqqSW6/N7QCPGxR2+lQKeLezUZvJFAtAluNXPSN5cGRwhxDbSnMhxCudcZ2G8sLeDr
joMY8r1HF5YvzHshf6GmFWBN6YsBLLyuB+/fu7SwUJkVDpEUNtyTLQB0fUCnVEkpZvakP48KjGQ/
f1XDJGnddgg7qS+rDigPsOpixrfWKqQIPl88VkiWq1Zdeklv/RzTyLLzSJrJhS49uJBnpZQPsZpH
tccqc5XxrgACCcSD7ww5ammfH1zJhqpMTFycWj6K2XR0Oh/2nt+7uLBKfa3nTaKYiDIlD9ctvDHh
AwP/rOtXnz7c150cfZnPj85almhdVNWe1aiNrUEMpU2TU5mAFJKOvzs12mZ12npanAUzQJxLX0JY
tZWuQy0mmQarSH5jPjkQXJhr6F66trBorRyMSag/co/yAtEerFw7V9X19aG6kI9Bz/LzWNU0MoOo
IIXX1kb2ljGNvEAiAp7DLVCiY9lLboJp5qRZSffgQnHfLgcfluMawOxpWt5lrea7ozE0D/2oK/tU
MkFwKhJjAcNDGNykA2RVh+ZXoleqrbey/s0JJASEOmFGj+Zr7RWm+R70koyGfD1z7T+nIaoo4e03
zIf4AcPHNBKyZhqHOo5iPEpqu9S7lN82LGyWaSHNtVgufGDR8GGsQebPSFl7fSrZMpcSW67Rn7/+
gS9dXIgRaNP7GW8ItlroPzmEGzUofYjN16/+5w0RSsOfZ4+skHJMm6H2NDOMFtAcZjdqB2x11ciy
d/0Wl15ACBVNrFW4b8K9kKBhVPc6UK16NlfwvXT16ednO7pfKkUN2/nKM+qB2oFW/dIHtLavP7rQ
D/rPYQeFss9XN3sysCjipTd50G6kOpdv6i76CWIhMvGyGJdx35KNaYbJbqio5VSxUi7T0LBmHuDS
2wmhIzdSRFmdc29k1TEv+E2TWb+vv9ulSwtxIydwBeBQKPfQq/gJn95fUjUHov7gmPwhfouNq87v
lcY3I+7Fed9s5HLQ7VjJIANeExrZAQ/gbhr36iKJjSdwt9RFV8rAfiBYbUkNk2A9TLOVNYLZbXRW
czJYRnYsMkG4tFiO081AHOL7MEdlNbZjP+FwxtDTZVZI1ioNtfuyhZuUPELEnzCTLlsylsDzhrCf
zYBkaOWarSE8Ui2svlNcM0pHkODL8mAOWrEJU1DZ0D6I9sSC4Zaiw+KM0dF8TqwJVh/6oasMCT3l
Q18/+/Dk28qlViwgijYsB1P6CTlw8Mw6A4KqSQWHyU5m0MrSpVWnW89Gy/plR83aHnlboBnR/ugj
UjolAzDyW99VZPdXHUmhHZqXXs36BDKiCbh/Ndtcv/iFjdkQ1oMeFqbaJm3h9QE6KENkGWhSZe/Q
OkHNwczQmIsLH5LGMU4eYx4GM4nphSglSqG3PIRjoKQXHkJ5uKn8LAd8lcHjjbYzd7iwGgwhy6NN
mia6KRWez/1bwmS0cyiXZz7JFEz/sBxExZGEwr2tldTCQykemGuLd05roT3Zh2TYyANJZr7OpZcQ
gnk/JqwAwrjyqqKEcZr/KmX5/fUPf+kLCEG8jxJmDmVXel3IlBeTK0AsSDD4rvREWly/xaWnF2Ld
MJZJZkRDAR026RbmZb/ixHy6fulLTy/EOl4MNO4C5Eg8jcCvbQpqD40u7aA7M7dNX7qFkM80Ck0M
aah1j0aSdVtUpF0r4H06xWD236qQw0Du82bUkMYY+ACZHL0Ap7ZXh4fY6mZ8wy8MvsiHHw0drisF
rk1SDuJFzHdF9b3Kviq2YpOhawJIEelenDpcW4E9dv2rXnpmYbobiUkGTU10L23hSGZ1b4EyZyh3
6dLCdEfbXi95JemeEVnEMXxInsRdNcfRvHT16ednOQu3CCxxQRT2ylCGHFneq84ghzMghEsXF0K0
0vVtqaVM9zSSQ4kxrff+QPKZIZ+Szj9EMpFUyoEBoU1V6F4ptcW+89FICSweraFfDrSyBeJNaXRz
cj0XlpSoTA4ICjeqVtE8SIPB3yDOI9s0OdnrsDx1vzeFhFVLLCsBDEXWvK6InE4vHwm13r91aRFO
EcA/lxYcXullSUBskCoZQhJyufje1YX9ytTrMInbBg8++DBiN6GAE8rf20ZEvnoSwiJXAT7Gy+C5
AYk5MK4K9fn6cwteH/9k1KJlBjjWZhhDh97r49usNlaSmThp79LsHszHRVXs+khbSPKqZ+9U+ZEC
GwdJfEXfGBXwC/hTuY1GmBb6M3FPAFn8+zzCSlfDPh+SmBmeCbUAve+hBZsuZIBvBotuYEOKRoXa
3BllvEnafZZxJ4c4VQPFG0CfY1jFJ24JMPv1wbmwdEV/2S4GAVTX09xDcuDmqQY0LI/nWKaXLi7E
hUytowJHyRwwHG1n5OW2o2QuEl9oo6kigDb0E72TIpN5ZlN3PzVwJ6GtELyhOA94/6igBlpqw6aP
ih+h396rcvFYZJJ57IdRcaC2G4LhqMO7N4HOf6ujb5W3MtTPCtrdtbIaHPIKf6+qTRDp8+IlqqQW
IC4KnKK2U8oy/ebwC1lCj+a/1vg884gU/qYU+iyW2c7pQ13IAUUC9chgPy3JMvPKPt3lQw1EBA52
tjWwNxp031u5oqtXN1Eq265Loe3XvzVN8EPvHr81NVUh3oxGlSslaZnn99aSWbEX+8XcuAuYrX/W
4Act4Ww/jOpwLMOxT70GPctN2IPDUyh5vKNkrEEFiCBByKoCEtVmyRd1QPp9ptTpcYTutlN1Rep2
SQ2Xky7Wf4RR3t6aSia5QYTSYY2TILAQ8r1Ge6gK1d17zxX4rHV5py+YhlMLi77XkVdFsbIgHf26
yVoMPiSCoJm9wonie9H+izXEOGZKCilRD6topRvgWdTpTEC+EBZEnStwQXByTevEA+Ly3SosoMFn
QuulKwsBB7A1QDubPPYCrgVLtYIrU0jmSMSXLk4/p1CawYFzH7vIY03HlnJQyh/eeXORYFryf8hz
JvTVeYamZEQrRrnH5Q23HSCaBUPzYDxkzQYtd6YBQxK3Syl/U6atPXoHn3vFJklvupnaJglcDMNU
W9Rhh/rBo6kC1c5AwIOLhw+7N5CSsE6dMbxPfNQGiicAG5Aj24lCT35bLitUJ3Gn2nzu8FOtdv+6
rRzMyZBeGjwh6+kkQmNZTVOvH6UfSY7QKkG/6luBQhEOKehGy7GS5InH2xy98t7NIeX+vUsLMSiC
XY5Okizx/DK4zWl1VzTfi5sfZLKzAKQEXRwmI5vi5uSxTnTIK6QP33tq4ZSSIsCEg6YzD35pvuqV
39zPRU3qnKWZ3Ol94iltShcWYGWbouHG9xJjZZo6ZyOSQK8eIkINrp6Xu8BvnlGXmzmMX5h9ihAX
srxkCeMq86Qx0ZygSYoVSeGK/r3hFgJDqOWmDqmJxBstOE5WebJXfWp98+JCWChyqoNy0MQe1Euf
4PFQOVXffPNUKIrJ+GNnKh08t7yhyEDP4jY8ZPPvfU5RGSdRJeDfkNV6cmxVy7YDx51Z/pxe54Uv
KmJJR1SdAl2OmKeW6hOLsx9ZgaP+9e8pf5Qg/hCLP+RMz6aiHxRJ0uhZ5EmUrBCIb7HsNf0RsVYr
zY0Ee5mIbeC5PsXofqyXYf2koxZLBwqxy3ExqDhiM3IIWpA4QFzjDA521S8luccV4LxrK6l2S3EV
HYJpit6sUfu1VQDYFfk2CkDpA2c4yJ9ynD51xHYF7sB1Daub0UMALzJtnTebVnKnUF0ZnV1I8Qo/
GTEtSCdtsH+USrjJ9Nc+zw2H1zv8T5qoSBCgP2AOP0z/l2Q+yL5sq+odDru32AyU0fzF+40BeTtE
f4KPZYJuV8bhtC3kTWnLobrC3UujPkE42e7xIlFxjNkmwfuQ8N0f4PFh/awasOpwH1xSRi2YgNTX
xjv8NVNSl3gOTe6B3EIJl/01jPBglrgC2T/kLz3cqCuHtXu8W+y/N23hYkCwm7VSsfVTddFE0oJB
+D7j5baWQG0I8Ed32uMGA6zmNr3L5eYGFYMnH8Il2OWotkm64LbBsUYG7Sig+hOeIUB9BQyNNZWf
eUVtPdNeIpXd+OALszJzdCmEW7psV/WO6rcGGkhhAMoUKqhw44XyvrzsR2gZcOgHYwjlXoK/xqaR
3IbrCzx5Xb/EmWZL3XCTgeKfhoAPFouk2EzvSJtnExqYKALY0igtym8WFT4OSWcTNuzQ7rUMLfaq
OIhs2ddeg2pOJOZCAeYjhT67dhBWLZMKHCOMurs3agp9yr6pl0qOTxnxsHaiodVmlt6lZT39/Oxe
Zs513gIT4iUhJEm0/EEN9Bn9wEuXFvYAsFwK2BBWiac3oboxcx96vL0xJwlw6erCHlA0vaUH01EX
HZtn1vW7pJ6V/pqe8E/RSNgCQIMimtYpkZdh7od96Mi822KBhY22xPyfMp4qOXSYem24Dkd5L9cz
R7BLn17I2tK+ztI+9mPPVNLf6HkRz7eq4p7pZvJbiTRrbzbDHL5LoIv+cyQT8cx88MGdGvXIg4p4
edNZmnbIKogTZD7E9ZqG9LvMhHxhEEONSfUbUOZ1LlubQoHcbIaFv4kMeBte3wIuvLgIdTZ0JU2h
aZh5UpwXO7Ai0n1dmelzBCs9RM0hWDZxWn1v0n9Ih59PeojO6+MQZ57Wd29laj6zIXi7/h5TnvqH
qSOqsaa1MjIOEIsnB4mG+AyfYitpLSeulWgjJdxaEysdFlSm+feOYB96fWcvY/Ty4Jt9kno0i1vo
OCXoNqbfbDSKgGQTzlxMQ7PUS7r8JcuKNybR1+sjdWEBf8zKs+dWQl4RU21Sr0yGR1lvX1HvnJlM
ly4txIahIUkdwxjaqw3p0a/ip5JDXfZ7jy3EhjyueC3lcupZrfTkJ5ablvVMAifwIv9dkMLql30z
b1JLjTxuULbtB6mALANT72GiYSzDmEJWnGQmuss5Keky7YaDoRoW/Ds1Fi/CJpJXeQ6lvjQmbEGG
sl12fR4to8CCDZI2yGvOgv/H2ZnsWKqrafSJkMAGA1Oa3UffZeYERWZGYtOYxh3m6euLOyqVSiqp
RvfoKHRuxN5g/+1acRHblh16/BEVFAESWN5maf6PP+A/qfP/8vT/z3naVXnrojnnj2aTRZ/0B4mT
pEOvXPZZscknxDMeAxX4nxALg71FPwGhlmMfQK7UXfL4HVHtWCTCra72R2wXz+Ol2wL8Rf0R/w5J
tWbg2adjjWiNw13xHTrYrCm/oy1Bf439s1EWvi/05FV80vZvaH5Y8//rzf3PiV42puGcdPjrEPgK
f4z+r5eMpP+ZWvrfPrjvY/G/vQxrPq0O1dHucYhm/uLFbEC2D/e3mLkM3oKB1aB5rHUfjWEduaE9
yoAEmCaHZfsI2hRogYBrIcIB8DVPdENKjFmM7z3hqFcECkhhqaKxEsqt2O0WKHpPDL6vFCg/akBd
RmPN3m9T0t+wUBhhNyPRJ2nJhGVVpqODnl1/dRrYlLUdySVcZ0QiqpP2wDFziG8oDt6yKX8Oh7BK
tghukfV7SZHyYkgwkKF3P0AROa9FyqGbhV8N3gMpLcC8QtBbwHOKSN5Ph9CM9C128X7wRPY1HQLx
LzCu+8xyx77sZOcvPnfqYacTFmf7vK/zHb8ERriTYjGR+WhgPajxhqTFsqUSxWWQSUS3hbcGQ/wH
Nm/DmXZBVk2UPmEj+3fHqa8hQoIXhg3rqdN8u2DOLgU2g3Q3LBO1x35ZPkUG7PHsbHyXxeMXxBvt
O985sEfz8LGMcXKNiWqOLo7VIQnnsQzHDoMfkjr7IMNBQzi2mZNnEAJCRZ2UeyTSS6wUrTBbgUjV
7QFWu8X7INb5vgvmroLNb3lHTpRKlKdn9hkvUfzQ6fUJ13WpAx6f/BJDTTZoWUSh9ofemwg/gK60
m5Qru3nqa1jc24emV+JBzFhnbY0OCiO6X26bx9r3OEY8/DQnO3pQO4LIln2o1EvQpXhP5/gfBofi
Y0Za+YD/LCY91uDNDBio7tsNU4K2xfKssMKf/Q6EJ7rJLPjd6ZxUVJq5ahV0vzRagqLdqTmIMSXg
ynB7ansZnTt4nOBBWKcWDBnfnkM5pEdGx+1n6BJa5Uucnzu5hUeNldli8HSEpFDkdbiy5DHIjPwN
rzBWjxUGgg4QHXWXhoE4i/luRGWp99D9DNAthQFHfZ/mPl6gectUseJsxfjYzMAIBC6FKY2sxUSp
YQUMAW4ooaHfbznu0KdVx+2XZs1U22aAPqWNgS6hfTP97q3pDnmQrHVkwvA4NYDC+jxY7qdsoyBP
hfRjTBQF4ixo9Gc30PQs3dzWyg+QM/AwEUhKrPoH3SWe0CnsLxn27T7FmlkgF5BdQg/p0SsO+qNZ
ACqxrO1KQYOhRgWXFVky50NhzaZP+6BmYHUm89kka3KZXSrbYhrmDW+Eji8unc52tUh4DVIqukSF
Jj8SGI9zws/r6ngFT7Y7LSLdsSqT509+4PICnBn9qUJB76LdZGMR+VxcDF5MhJ5De4bJWj9xNed1
i9vkGLpMLXWn0/E9gijwlgTxepyEjdExGzzwMOlAv5I+G0GSoaE5YMBEXVeDcg0KpwIr6Dzvm5ON
JPPIqrf+ulNsOKNK2kXnzBD5kC0QXtZQjGN2NEnGdyeT7jhio+YN7qpYYXtrmQC54xkAOBGUl8W0
CGzQwFrLzzsnyM2WddxffP5NFl3c/heEZ2ysZMPsWaWTLfSHqYM6A13nEQRhlgW4fkg8qSfK5hYC
Q7HpP12QAmWKIMK8m7xHUatf3b95DXB4dCbaMG1GqHnKdsVqS7A+Xw/5oCoTLy5Ad0LSYmvGrnR8
x+pgY+b7hYwWmumJ1slssF0Vp2qEIgQChk6QHT0L/DWSR6CtKzoXkQNUbvWc3sZd6euiogD2B4BN
AKoMdQ2cU1CxdGvrXDrzFKJAWG0dC2ulMdXWW5eXQtIGNewVUxl9On11Wu+fCrNxYLXCCjPChmWW
pWwmCpWnvM2OTFPhdgyVSTzwW+H6ID11CgSfFPhl4HnzqWxE4uKisYzICrQT/juzCzaZXJg80jZi
O2iVLq6wW4BdulmTA00URKStHertG+hgEujZAkaSeoj4Xka2RfyqHClnrgdwcXMOzGWnNLuPFHya
Cf7xl3bafDizu1uLUdzTkpptrnWT9S92yZsnroVF1WQNwyKZwco0JOdBMTbYyipiGW4AEKJnMwcL
QOL5oItIsOgTFDv9249gGmQyWu51tjQI1dvxEm+bPFNgrgsESSmEGniPVIKF+lxR9sC8gDOnZxPC
G4++vGxIe+Grlcee2LgO81G+BcsqTzxOxP3sI9iTwaECVnx7yFSDuEUo+oC/Cm6mcXNfTeM9cGNZ
Xuo5t7/HDhCk3dvgI9aAYzoz059mjAY8XQbKDipwtgEAA19A+CsS3Z9wTB94N8Ywm0b0aZhiMOi8
XbD/atxBDM2LI7gAxngAIE3Bt2DzpKtgaJzx5G0gPZnkc499XJARv1BGtgGYL/QwMh7sFRY4xzuM
yekHNTpVqB1hpbVQdfZ0R8wVjWM9UAIyB1YnwInmSb1SxHZLH5BiHDCiyXWTlN96tQBRa+FH/PuW
fsJBB8HJWEZYTYdA1cxPiGf+hJKFRZdMDD+XB3fYnF/PI6ZjK+haMwStG2ZdyCFfhrPnqziO6/df
1Or2sPIoOmatnX+C/iSPWazT+zVo7CHv5/DZsSGq0bgDBS5uKKZ6w54ehTMS//9rjydUhvOrnHNK
DxCrDoizTCBOKU0JrxZjQ/ixQvBiN78ejGGuJF3ODp5mP1dr/kwmAAXZw406TD2uMcTuNR1FUA0U
2C85b+OlB/kFyXO6NTUhmz6kPZStRTPFGpxG0MStbL9sDnlqmwqICvJVWlGKMRhAywrF+sp8NuOw
GuOKR3lThjPrj2CSw6qCW/w8xyo8rlLh6//ezQRRbr/QyKZZOTtsjc5rCxbYsNAbZteeYzFkBWSn
S7HHQVNQLDBj0mH5+o5s77GoC3JbQ1xY8FS3SZHFyCQmoGsrxdeuCMLelCKZk2NAGyiFJXdlOuGd
Hg3QjyNukss4Ebg4wF69DgEMFnvHzlLEwW2c3VsbWlKGmPY92yWiP1netVUX9/9Wb9NTr6f3dKZt
ESOQQ+m0x3zIuifBWxx0wScqoODRzYk8SIRzH6MX3SFZcwBx/YEnmflW1qJPHEcStJEkOmXT0rwx
49bbjuuz+t7vzKV/wWHiKh1s9m3ZQ/4nE5A1+mTbz2RplwPNcGrjjZ2KLc02vBwqF0cKeeFRCphq
sGQfABu7UXKTzk6HRaZtvVGLTeF8hVuGRi/7DsEKQNLZj1ml7DaNaXudO9aj/ijppUNsIgu9ygyO
pXX7yseBpOCoef79kQEaUATx1mBZDZvkczy4FBFNjhwKNNvSuGS4XxRRN+CQEP22kTWPe7Zlr9O6
GgPInKB/OPl2iti1vdp9fkDMSF47a9+tAvrVYey/8nsbfrO3x+eunxBpYF6k7hzNH9ZmNV9h3LtL
m4t/LJ/Dms6CvO1sCiyY4/F0ci2JTpztMyb7u/RumCKMNDchKu+T4f7WLEgpSjnw5fvOXoCpt77A
WdnggwlkFbolDGocpfJnL/VuS9YDxBjGsCcwAeML7/LsYIS69wsQdbufxK+YTd0RS86s2MdxqFLB
/WnLxn+o4SO/MQr4Kpy7V4MNE3idWVg1jfwaklSDlgKsOj4wfu8hyUOAj4hvJnbF1GkEameX7OXC
aI4FiH6FI4wNp4hSHIsxj9G1dUBSg2Dzhze79yVU81vpAwHrdp9oHKM8J+shX8NYlzzexI6Gt4bc
dP4xhk1262SE6BBBDFZz+z/TYvfDDM5PTfoW2F20aDDJZeMdm+UyRHSx5uC/8XYsugwM0PZ7t3dK
/VYDxPMVhw5SKrr62qBAewDTZtEwQAfjaz7HI1YgRlTW8Xv/NfNoz6IBHqkjXXrY1pkdQYoYz8uQ
5oh3jTzkIQBrVLv558Im+msWSVbSFJR9XJ+sWBuxnbBbp6rAOgPzc6NuTkTtqbO7vDPQi51Wbfsy
ajy4xZiJLztmcsiEaPy2Tnq+fdumS4VRgCLXeKRaLFQUGcfxFuplQDLAeT2B1Ql6t4eB0E4t1Mtw
7mQC4E50HdIzo7N8zxwIgEMGMWaIX6EelGAYP0dEzPzKy00O633EW40MFr2zJVa6jreJV3KF7ATR
QP/SefwGqJynZ6zQcIHvLsg/lA6Qx25W/hyVjmkN3lYGDmoKytfmI+x4J6G+Wxu3PwwIPsphTuN/
O+oKe0H4CocKBc3u1fqQlFm4sb9t00dQfUAK3bMQ6ETwkDCaAKmaSNiPybistCH4E3Ee/IOlNjwA
CEOhX2pinKl5aqoFW9OveYtbjw8toJOxYVc/hVE1T3l3dQOVJ/x5+8G143eTSLNLKCOMtcyS/J62
7mOFgKVekTEgvemiB7fDjVMksdSnRKh/GDH4TPoEXj/vBl4ve/7XNVzUY8TnYiBgiSmFG1vPMz4o
o0KI2emOMXisVPbrkhx8jxMqM8rDNobTzc8baOFd65+RSuXPngSi5B3fahOAiinBdi+x9cAqOYDG
tZKdAImbYgMjzqY7qFWTS0JMXq+bDM9BmLGaBmK9TBkYuXnkk5chQ0qPUwhJng9AHc/w9D3PauJ1
gwUHTPzYFG8Coy9QkFuANA1aP3SdsLFGxqAEJ00edBTFB9vgsSI5Xd67bcPcBg7ywnLxr229Lq2G
foC7LKqwpTQcopzIYycNJAaWRbXrsBksydYVrd3me0tWoXAkz//41IgfQy/aKy7K9G1adH8OEvKd
ri9xEQErcNzbBrjKYEX2uJvpzEnm76d8aKCT2uMjxLD+vsF/9biFdj8hNliqKMMYZLNrX87GA8w9
Re4JPVp8+BMPTsqS/a9fKKuCEC020KD2R+HR/rFy/DMOInhigw1qAKLYW7aPzWlG+H1dUP2F0wjJ
xDY2HgTcHVEHzcQh7rAjhWXZ5HWch/ZuH+Lmya7QBdkE+w8jwhNE+QMXd2aK6HNEdHOIMd90bpd9
xTpgYt+w04ysApnG2cZ2rdnifriYYa1OSRSb1jRDozIFBhQXVBGAy3Bt0FIohE/Te+bQYTWLzO5U
aORNg1iFhZvcGwSZrT35CCMHcowVngspj9GKkhVrrfhBRnxMEgjmR1Q/YrANzK9GxNjtm9n4c2aJ
Osh1fF5t/ECsz4+b5+CqatHdK6zjgTrryCPjy+OUjSErkmCLL+HEjaoWCLzRRE0DftBL9s6mNCr3
VPzIzFSSsNNVqPcvZGA/Bt787NUw/svGb/e8gZ4u3cLKbAa8ZrZMoJ+x7VfYTMk5wxp43S9elJSM
cHHhnntFN7qtNAo5ByXmvp74ZrEUZMXNJ6CAZwFe5ZbppcbL/ukJGKSoWSR4p/KvJgWhVe+DqyON
PNZQJS4odD31mMJDrWSXMJ+kgLcTzeC7QlRUGw6UxWCG5HUlK7lMEqdVLN3Jb4t5jvYtOAzi9xwi
H80wUnnsY/+I9Cg9IfG2ZfqNJzLD9NHx9iEeLZ7kVTlkZ2z70CpM//YKNTC8c3MG052Yr6QL4N+K
BfYrqQE8d23jx0avYZEC+FnYee1qGGQw5d5D6obCSXQvEiTIE8TpmD3Kfyiz31MeXyHK3s5ZM0xV
v5H20E/MXxvei8oB0/I2otxwFyI0/dsZsIHbAOAqq31eaK7u+qkDFg0/OsTz30FHC8pJuakd3GCF
n/S719kLArJHsASQNkfkU+TDqx5ld8Ywb1qOgZO2aBJ4IPYGV83mUIXw9B65ii7wstyNOF8a18l6
d/twXhXezyIN0+7OiEDdAuz0oN4gt0c9ZP4X8JHfQcYalboTvmy2tVqm5CBUfssNbLq9DNJLZ2Gu
SOi32cR4dkD4FNYtFyh254a/Rzmvwi676YHQWmv2gyXJWxwn2zvF43oS0bTe2MjZK0r94hBIro9M
C2CWocXC15lUjTHHSWXjX9OaSIAe7SY8huF04WxgByd1eIonykokA0vRegZQoZMYP4F/GCPZbqZP
AQ2KUGZZTSVwrAEAKZeAKhAHkM9X0yjaAwpYcxXyPD6N6wwuyQqJY5yBi5wuI68HxEEVC76lTzr2
ZbRs48fCc8j9CPq9hicV6sTd/U4U2P9ph6QhbC/hrKppVRz3aOQOEtt4N9OBPLiTpXujHT51fNP5
NSNyqU0O+QpC1oc0i5ApJgler2wED0wig0Q08CfRUMyIKQbTW/oHnFusWnB53i17fDXNdEsB/r3N
7YLhCmnXArl48NBQ/2k9vLjjjCAFgEdbThs0I0EMeSY4xH/YdxUK034v6WryctZdWqQZvA3oK0G8
tEFmvC4/Av49lhiKe7th1A/tjh1V0uhpG8YroQ34BC1930dwdv2cwzSR3haHZSGizG1d165c8ZgU
SpGbmuIO/hOr6t5Cj4mrbdnmEvkeRIihBT4duFaLagpFDBptzVOc5Eja99GfwnEVHyxF/bpbJH8A
VRtgHj+RKzB1SalTUNDhPsUmGvDr6U4uTKGnS6LjQpNjhKpnGi1vfCHZYybVhKMlzC5Lrls4G5Hn
bQEyPhJYXMtZWPWMGbhi8rPg01bDxYfTtsfTHCZOPWHAtIPfWcM5EL7hicAVGAhRNgkI0REJT06D
kgVmDWK9E7PwZobtp6LNZRmm+2VkwHUG21XsT2pnVRpuR8EFzFqpw7RHEoCImrD1AP78aSFwOaRB
Dtym/I77fmA8+IUKmVfW46T347Pdm0uWBf0p5fmMKoRBPQTY64XmV40LTuvs4DEb3ModXHI88wUf
1wdIQm9rIAngkOYNzdNHsHWuUbM9KYVvX8YNtgX6JC7HYXcna91ji1GoYuoEREaJkI99n08Ht+32
JWsZKuJi/9FKMh9E8LnO3edOUdePQTsoGaCU+KUc9kZ9Kg5ZurLfybhfJm/tifMGUpYOjwpHmAba
bD7M78Z0rwN6XqtO34ZYgh8MSeT2LRrul69WDZikxmXRyCH63sq8CVz0QSqiu0C2z2ixwH2xP5E1
HM+ErBBqETTT9sW3GAni71tg/nWWnijD9Oucb0iA1meUC/pjxyBBzXbJi3azN+R0t8GFupJ7dNow
B1v2PeRvqcr7O76FwX3K8etHbq/jLrwuYkf0KqGLTiTPX3YNPrgR+Mwi9B+2BtyOXQMfvixJDbTR
S2K8LI1ogI3KxyoHZJY6PsOn2mI6lowMNUgYsORg9MeSKV/H4NMWi+K3fglPKUiw2KoKaxchTEKM
Z05bq/LSDg2qT367m2cM70bb7zXWJwSS8Iwikd+H7g9bc3vZNezWLFtP2QYu9Cx+dou4IT+/Jh53
f6P5/NpE9Lqkf5OEfEzheqFhW63bA0KDqhcohrC8F9eu05gKRmkeeY0L3V4yqcSHZPKPcjgu8qg/
rFT8cI0GfH3L7CXTqPmRdqF3I5meUctNCoysv/aosBer2y9KrxoTqliDDiIXlCR1PwXB6bJQfdfD
pzAk+jH200VN7U/UPie42T5zOaEANpccY/NLsUbjLVyQUq8iis58Jbp09K5v1rayAsst1pAHEmDc
vl2j9fts6s6Lwa5Gvn+MeQh/i5uPHoMtElyr0qCXBkL6DJetJPFl39tD274AanKNgscIYuNiy37h
uL9r6JdTw1xgrBrRntn13ZYOqL4O21cb5+bIJxwRPg7+9TQ4RYQtZ+yonJHyyDMmvTq0Wszw2zXT
EFxs5LPkiPWYDoXsvU0hiZ/8gI72kPQI5KkpkKa/zUHuca9ktMWRmW45ZtnS9Zci7q8K0JpCl5M+
cWLfmu9XleXDhCZCivQtmmMEK4HFZM+co0BrG/HVY4E9gEsc/GtsniyIIJDu96+o738FQwB9L7ZK
F8ZJNfTzU7gh/SXJUPQCa5o8DJOaWvYTpXFWkTn6p4b8mWF8MJKAw7Uc+jQUNZeaNtN4XJrfwm7I
eMxUBdsKv6TsP3wksjIexjuZ3zA/HpahtXWv8M4GVsGG65NnwKoLO8xfBvFfSMA4S5toQSQrMSPn
Q3R+wvgQYGQ90Olc2IRdBxOWE0w42E/nQJ3v49XiI7LelDARXXsTXlOHH8V2rz11A1RkuM7Isl1N
uMqHjW3PWJWpOdXHNDYfaS7SQqY6/wvS5zFkuPAaJELoif9pxyitnPNfXa9gpk1QkM4mCJ0VFtY8
UGjB8Jit7XO4IOWeqUzRlNyuHWsONpu62jfdaZyDBjgfye8SQbpjTvS7U2taeibv0OMccAyhTQL6
NvTLCKhRnfk9wS8jDO7WHV0L064ZatHdT5S6UBtjvAcZD402QLsrFdCCTVbWDHhlnD3jS7D1r+AK
4/NR9zTBgEQz/9J4PiFP0K+Z6hIYQcyObdP91xLlvwfR/yK5+o0e414HGZnLSG7wdSHKKYNuejE7
uXXh3yiGN07xpDvFmKq+GdfDSNLqpAxkHr9tCNZrqvglAh2vkhmaGl1Al2e/JEk16+k0Co3UiQuL
1jPq4k2HtlEQLcNfsa1JOQ/hx2wDXQUdig6Lh4oh2TGctlBcUCmR87PhSJxa3aTIJT3UYbt5bkCR
OvYzxYhnCm0lkz4+ZU2wliK1M/Qo8PYyY9+TKVD3YSOaes8ijKImUh/E1m8vQ7z079x2KAzHXL1k
KUpxnLfuDp0/Vgdbxl5SY9OneTI/Fx57xB9ZBOABn/bHbdLNHVKb+GUMRPiKm4A+p+2EIC3dnho0
C0D8WbMDIQYhCuPpj3C3yzEdlcRnjbO8CR19Xmbp6v+Eqjno3xQCOWtuM67AWyQkpgmVn16pn+I6
SbrnKTNApwBIWyArkdUemfzJsT27kgWS7wEkqkLE4hOrrPI4Ikgu2e6AMojQxsIEAjmis+DRek7a
076Mr34RGic3tU/DmsCpscketjrw+viE4jdMjYEO1J1FaHBlcyrKAHsLpylo+qqPTIMtpBn+Fjcd
9ghPr4eotWYrbQH+x2QrNeqX28HeLCaNlkqO1d0qSSZSh6xdrlE/x+dgI6QWZoRCwc7XYSSqlB3J
74c2J6gENgZLJ1ide+VRLG+E7AJ8ElAp094/EZNiCqAPsXAHCjQojUmHi7IBM2/o6AMGE7YnDiI5
pm/Cf1Tj++plQl9jKocqCTQaj6vZq20MPpYNvQHYXldkE2jSu7x5SYHTR2kFB+dc4vWg8HiYzkNf
NARvoGagsLRhxxkPEEx9qUqGkyFmOUUWNQNUF1lSiSzbrxvHh2h9sp7bxuFJxphMSyCfgbhPqVi8
AsXtL1MCv/TgEvfo0u+SQ+zSUjWDRCAViHdnQMbcvcqfiHOvqC6ExYo2eozzvDFw3Iv8ftuz9ka0
Hg/NNmCewLn1aMWyP2XEEUhGE3CyZiqau01v3Zltgn4uIt6rvcnJTXQEw/k6Ridrjr8vhYTzI3DR
rOzRYzui60vxnc1jfBVxI1CGbbJicWz826gYaCA7RggQMUcCpU+wh81vt4AKz/KEnPWi9rMjBmoB
lkK/w1k3/nF4rR7ww3Nc8iXc35nVoDcNerrzTIXP6aSHX3FP6GVzEtkp9E4fcebobzTJGGZgmvHQ
oZNXYrwLdwUqpnElds/vUPlsy61tyb3M1rxIaDiigsxQTBXYgL0RuW1HdMF4PYsU63O9UufVDCjn
eQs/TpLRj3UMo0eLL+VMtNTXFdHNa49I/jlfuvVva4lPsTkvaBWOof5utmEeP8KIi9AYnYncElR7
YPjjhqLZvzjg4zHaUW4tt2aCFcY2PQrfQ5PLaur6AbiYJUAlX5sG+RyOGYxXd4fOYCyhiMyUXnbb
d/fbnO5/6S413pEVNE87m881hAZ1m2R+6j1Mj0kvpiOkCvEXnnpzs208HjC/mD3vVqsyo3jg0WUa
uUc9Okl+toTzu3XN5KG3O1L8aAJut0CHNsaa1qQ3fvQpx+/gOFOVV2K9ObrxRy1b+N1UG1SjgPKt
i/WhCzu07FAMzY4L/k7M5tAU82/Lln2amI2nSKFwLYz5xg2MexSgQE3IL8a2GeGenPxXM2A2FN1C
NEtb2X7aIHXnMKTpa7oMnQJiJnYVIWpDvwYHLxrSqPGhGsBCiwcgRxlwypZ/HZ7cqJPqvkvxZWIs
Ls4+E/Ran9AUlZ9EMPdvyi1sbV2DAhu0nY96TXHQL1v7b2Nx/yz0mFapoWj7NY275Byv3rBO6ORE
tDuMMcLcFtf9bYgVNnC8uw6MrueBxRid2Hq2fOwTLp98+M3btFXflZvhFJDFlW5ZgWfNY/hn0r52
mHKvm81PqCoF2BuYXIZN94zfoy/23s+4OfM+xlMSNi8QaM5v++pbrGmgqjHVoxrZn7h1KC0F+K+3
bhsuOcE53PV6PZCoj24y0WFJHNpB6YAxngbV7s8wyNv7ObVoM/VQr6Htmz4YGgNxsqw/A70uKyyJ
u8CZyPfkKx4Hi/U21Fm6zkJWmon0yUWI0VrXwnU/o2vyOGEs72AU4S9KzRgREID1Lzl+Gskajvrv
we2D2qBDoha/TmDa6TxjX7XiWULqoF+QqqcTvUo4gT+7Hk3IkA8f7SSDQuIkCEpAwRJRLZFcfqUt
mz4cPpM6TTbcDtgvBlgNI0DeYqymEIHsjwtXn66H5VDF6y+RpdsRu9PqsV8clKNxTk5w18/3Q8zo
e9prdYqFH9GFoyhNbTMifZV45DdrdAinRtepHTDpkQwwIu8zptVajn54hGB2mfwvknh29KFrDuji
ZEids7ROO08r2UU9pvHRL95ztx3yLEC/2OX6Tu09Q8MEvaG2AYI5chRuDDRu/s4N5uvcsOSlweBP
IQbstOx5xo+02VDoCtv+rk0TOxaa0vZIaIyHUsikYip/T0SGNwH38/CT03V9mLbsD9PheiOuxaGg
ZIibhQxvOPMtHCqoeerXEBCol9jPKBWsEz03Jh2KmKf91aNGdpMEXXMtbVCi0PNvHNkIEJUeb851
C8LbDkxO5/SLw3wm+uqJe0+2pkODM0R/A4hwLCT3KNRQOam7nfS+ihqCTLDBq88GYPgIyFQPSbz+
xOOfnvfZbxUytvG0jSr82WeNvXju0E5OMbuk/ou781iOnDnT9b1ojz/gEkhEHM2iUN6SrKJpbhB0
nfDeX/089UujI2k2R9sT0Rs2baGAzPxe2yr9Oa41lJxJ+cRxrPSnwcy4fqF2GUQzLk1XuksUagaD
X5pAMyKGjYI2WhBoyVytGl5+jKSztuf3Tg0zgiDH4rGo85UbFsWqlTXzWll6Z0T/8bp1OU1rsNt+
4KTfoSzlpvcArcJQz7aW3qOKcLrm4LANUZaKUujQF0N8LEfbfIrMyd6NxRhsLC14C4LW3Ixhoh3H
sDM/gqrmw6qdjonbi12ITXtj61G4S+qi3pRFr56SEVxg0Q9CO0dVTxlzb/VfbRZPBa/NvnqjSVtr
2M/oa8Ko3LjBDI1f91/S6hARM+0/qDSeSphlijeFcmN/EjBSlWXYexuxT7nMmq7+SIpg5C3smCNS
z/tKOiM/pI3tPJDTiTA/0d46NaXHtoKWNG0zW1UBgJPm9u1ex7y3AfWbznOsdUuV5bnfzu38ZqnQ
XYaUO/qWPTXXrPbqWzVk9XqoLXtHJKe5HNgbfkVDvkbxtujrogc6CSmcRmWh6d0TQDoweGPRWajV
1SUY6fSI6HpSCwhtfnZR1H6bhSyHhnmBAPpW8HUru496qhUrlMDZDiJ8OcgpXNhzk+/LmQCkcND7
W59O1Urrp+gWzYjGXGV2XxKMCtBtrvfVVIqVOwV8qCIYCM4QxUKM9gvf2uwFe+6WZOevEBUl15OC
dieI0o+ZXLznwU7aNQtDcKy7PjzkyD8JnKBG2pmxPUxG0n4Y6CreNbuRDk9OE9DGqL90vKoNV9d+
opClvnqOrMJFWXfRqirm6t6KtVSjVq2mPAsORk/UmNma0xWj5ESGnG0t3SnNH2ujRAqVlGjizUrG
F+VJsSUOjbN3bXR7hAvj0yyqYhmPU7vszco7NZBSr4zKTJihbWVf2hhiuaMqM9mWsQu03ZntMTb6
6cIE/ezSdEXhI7zNwlBddVTG8FzOzLVmNVd+b8mPPhLmoSYPGxUMwDLEYwIViSoSt+ETGTrvlL1/
yUDFQAER+CphDcAWTjn81s0Z6ifJ6DiPVN4umVVzFnxmDNL69E/TDaxNVoh4Z5deibUNyjBYmEpZ
lR815lgTA89/p2mhbSehkq20KIrRwvxdGyY0oDMZdVvHi4pjFk3ooiROR7dsYpjlMod/FY9W4kQP
RlDAcLlR/Tg183iLXELqStg6LHcw5mGWDJsk1t7TkU5olFhiK0qok+SeHbkhNVEdUinCJaQofcaK
xYHQ0b46o19+njRRbGq7THc5uZkUSs8YuWfxSyBdOURZb70JiRwlDvtw7Y3Bi5OOnxHhfcsky+wV
ggjMgAW3VB1YwVORyK0uzsOM4MKJynfNyaJzJev8SdQOG6Wkvbn7MeZIwzcYzmTUo3pXcBcLJ9Uu
c1pGIPnWZ8mC7LO7/46ls27FRlWPutW0Z7MtmrODO3HuHLUKXNSJUoXeSU+nz8Yw8qVR9oC9TSzZ
u7qc3RbcLs1cRpw8s+SXV5HEtmhd1FThbDurydIp346oIZ3AKVatQATaeKjxcFq99U1Bc6LZEbqj
By5Vi7J3rg5L4MVskvChQgHxK46K+bc5FfnN1BFiuG1nPCHsSFiIuhy8XXMXmurjV6E12D7R/VFn
ichxiegelaZmboNOK/eaxwS4yoWZPrbpiJYIzLaC9gvc6tMz8cci1ylXJSKsrQEFi047Iiy7sCmB
NFPDRwfL9jEU9mbCmwrFpZUPIdDcbvTMaDsVAbdzaDRHcsE5UlJIEDRDdkjTwRyhugJod6WGa4fw
boPYix1rSIOVhyrxVunU0HGqn7ZlECvfAGs/hpGufGQTID49A44Dn7L4M6Q20IAllJd4QLTWp2wD
gDbX0IARk1nzLsPIQXxQsbfxENt9V3CsjOMzQiezT1ZNH+UvlWMX6A9rsBC/072YXqrK3OAi0OUh
lAn0XcpscUqmhgIIDJcRahtHPEZuy15JxkPLNPG7AcY/d3YcxUvl9PK3m0skah26nQBGdBNks3PW
ceJwnory65CZJvn3HqhkG0+fHsrUfaFhJywT4MNeYMcJ4j5+7hFOAUj1w6GtS4QQgVc4a7MmYMug
HIgXggJYm7z61KBcBYqPkRuo1H1y6VhcQ8xQ6T2i5uOkom9Ks3oDfAw3oKf8UIWEfA77bzJFsk9P
H9szM3jwnIFrbbxqLvbFnFDJKCOGkpIbtI6cactEZPqGldV7r8tp7GQwepmjmfqGpm/ZhwzCNENH
7Z0iafZ9PWAGcGO0HKMp+o1MMnXOg9z76HtQvdppgpWbjfU2TDjNFH0xUl4Bw7Gfh97cYtnoObw6
nGc8RjR6z9RmTBSt9JMtq1+1sOfVyFq4cOJoPLoRRkVORE64FRwfKEyA3bSMCKVRKNqf1tTGyLeb
ongDrs6exgbZRxFpwaEi/mjlWnC9s6Gia5t3w3HsEFMSKopnJmMmsdregwNLnSfXCK+hXgUbPY/h
4zLjF0KajlJTNkNp1cEWxWyxyYfA2LWli4LLVhTNFcqxr5aS1XFCMce9Xyc+xcQ22I7weNRhtMLA
AcnXRhrmiRB+5SGPz4GN+JQhOXtpPRIHFubgTOA3sgkpcrWGi1kF6l3xeT+WPVNxzOZZlAExHlPU
7Y1MxquGiOBV6SkadAfm/FSAaiiS2Ui0Ys0Fr78KpO1L8jPhEVVUfTZUZjAPxMNWIdz2DW3qDr0x
416P6MjLPdmso9kbf7si4Fnw2EE3bD+lX7CVQ64OtGloTY8npYlntcKOw7rcRClQjZpeG4n1HXz4
a9bv3XUWykrdUlPok9uubW2neg/NCtoSgdEK4Q6VCIhSBjwi9G+Ak2LxcKvxexBzuVAJ9Gfn9uEy
HqJwU/EEnvV4xm3U6e0blHG6KhIcoTPD6k6fpLNPSxmjJAjy9yRJf/WGDtAZsobYLqaOoJh+aVox
Y42xBdrwRqMPW8+fEhwMWOhTHuVJuCJBPUJZjaM6Hge7kn/zmv5H1Wm3IuPfv7eh/Utv2uanuDeO
Nf/+Rfff81WUEwamsG3+689Pq5/iXlT2Lx+sclCo6ZGqkunpp+nS9r/+D9/596/8f/3k36vPblNJ
9RkC5ry9/zQVFfk/159J558ck/+rMW3zkX1GmGZ//vyDdt9//cv96//WlqYZ1h+uR2sl/6jxopyZ
Tw0/TfvXv1CG9Yc0DIf/R/bFKHfvoMyp2gv/+he+i5489Hi65BTp2vewwL/3pfEpHaWZSa46llRH
CvGX/3nhD3/z13HN/nYh/v7xP1dIGea/OkcF0m7dNnXbhsy0YJflvzlIy2Y0pjFNH80xGkoW4Vi+
51nNuSlzUxhcEQd5ebENYK6b23tNwKBZeTe9FsP3XKaoJJVOCcxcymxYNKlMX61Jl+OSs5G3S4nZ
eoVxolbRqnSbNTWanwqHYFdfL+0h3Fe15mrHys30eDtMXfTctXr1XuMDYekzx6FF+hw01SnSIJ4W
KkvRedVCEjic6/2jkwT3ruWqku9eJIt80Udq4NyIuBqUqSN1bYGsk6HWjoas8Z3MmoaF2Q8gh0l4
tyYwWre+rLXaojmmj1iSJaK2VTnnNRBfJGe1KCsLdKuueHRkoQdfzZy6+ESIR4Waj+1QrVRuFMES
ng5zziQNXNCjjbTQmejtWTdOG/BcqqGLFqCOnI00gBokD32P+EZLxv5W6q19bjsXj0EFlsaE3/W2
5882u+miFrWVLDLEJkzXbaXFO8sO6WJirm9RuXrZa4IlCXVOZlevQ5mkFj6DSos4WIxw4kiVImPF
fJRiwLL6CnqNFEqE4zPgthmUCFWBNfRxO7lxAqA5QOr4StbJuNXSAhIp6D0az+3Z/BakdKg1ciMC
BVVUTyOMTAEh37tFrPsTW2uzEinhwBDuugtLmXQRgjXKpm4t46ZuvAAdReywZQJm1M8ioTaptk3U
lE4PFDIA4R3TIb6bBoJ7c2Wnu7j30qwan3oOTXtyqox0merw9Gyv3izvkKUZAlMbIQI89HDqb8bn
/2gh+/+zA/JeMvWPprn/taDdmq/w5yuMfv5lEbx/z98rIOUfUnisWihOsSWydP3PmmaYf+hUe9LO
oWPHdimi/8eSJow/dCGEdN37mmVzgvjHkmbLP4TAu+tSkiIcVF/Wf7Kkma55T7n8v95i977Q0hcv
+EH8HsGP/VeP8aTI0nUcL/ejupDXgmLFZpw95kTrOc61ZldNHv4cMGxOg5RHIH38sGhefIi4c1e4
OQialZ94BB4j+tzUmPnQFc2xLwuIytY+zYXIz8L2DnRN5hyahpigF/fsdiGGrKbYzc14h3TY3pvx
kNbNtgyNO8yH7ztOF15xqlWBbCVexGFxwtH+7mT6VzEEW7utfzead3IbC+WY+wShv8Y9FqYvofdT
jIfee2lnfSuCvRr2eRwdDfmcVNa5ifVpUSE10fNpEWCWodcd4dOXV37y1zGgnHQnyReBMa8yco1a
BDCIMVdEXiyi6iXtGfWScSW7tRWoQyMajlQYOOfrnJ6YeED5ggGF6RcC4ufZgdPx5jPg6mIEy9O8
25CFC/xtl7j+BdV3J3AX5YTrJuvRA+zVCLVj+7UTbVzn0w6ZFV9UVm64lgPEHRrI0WIy3UMG+S3U
AFD/j6a0W44LD+aNmFT7YdKCpaE1t1p9SIEk+T4cXIO7QNVkpqvG9WSYy9wJHjAergSTh6z1U2iX
W9RXEPeeLU7unGywonwFo9o31n0FGsVyGgesQsMlnOoF+lrs59FnUq/H5KMoE2uRwLBQKrLItQgu
YhOp8nHKDfrKNERfF7uNEZUMWQt2psePil8bKotytj26zNp8iTntdQL98/CQtvs4xibd9+upYztJ
Qy/chV1x7BPD9BPs7SKon1QaUSz3EOSw8i5GMHoSGMGutUyoRSMpsbFgc8qYj6hxoMZbFXQrT4+q
kAer19OFGzEhyXmNvtfzRyQS5aA/Nfc40jlJ3izAId8UhW/Pxm9D/7ENwDYTcG6KX4go2GBY9Bu0
+nX/WlJYzsE/8WMUKHqcEIM8mc9NgPY14GRPxTHldItp3nlkTIk2hxmsYp+BH7fgyXKQWrnjufFS
dGsCyXKxCf7c/X5lJYrsjgZ2mR2iDulNfpjCa10Ny8psl1jzJoQueLi2zH+LtMuWQu9JHaJlppDH
pu0gtDi1NsgNw+/QmNe2kb4CPl2DKN+Z+ON6upinqT17062YEeNE4rFhrzUAZ1ARbwdrOOE/+PJS
8SucjK+4pght20C+Bmj6vaze2Rizanff50uZ5ZdauFe8Gzgq7hJ1ndvQ6bcyCR6DPvsdYjZZAPIy
jQ2GwV3eLWdTnDuItw/XrL+Ia9vTQMubQeBhqJPqhVNh1OxsgWh7L6f4V6gFr57kIdGE9bvx9B/k
g/0CjN/DKcoyEUQrTGUHEzs0lv5lrLIHbw5X+igfx04j6pMBwp8T/d6WOF7dWP3y0GUuVZW4Fw03
EHSs3IU4JMkNm6blJDW1HsP0MrpesTT6+nniOapH1gY93erDPafgF5anSIi3JMB0GtAYVFnXqP3C
DDMv2mxe0nOygDz5NGR1Dt2JUa6nAKAjRyxJKY+ONJqG9MDGX9KJ8Yl1FIrRnY7GHUI3Ded70CUC
7RT0ATIodasrXoBjZOv2jgXd3lTTc5cnnHzM/gFv1FtgZGgjC/uagNaSRBmtbKzQOJpr2ImguaKI
h3aazEe0FBcimDYMZH7ujHIv06FbO6qctwE95KvC0Jw1OKS1d7shXg1J9J6YzaFA1N4VwUX2hYaq
/ygLe7qJTH+t0+khieND7IqzQRZEgL5WI3yt7KOfNtSe5iFAweI5P4j5Y39MYkS6UxxuvckE00s5
D9d2NuJuHh/6jgYjDmp9yhuPEnkSJslqE7BOX8fV2qmQgaKQXKADRw011xACaMyzHjYRY9yRAbXa
Bu00SNbUvD23lR2dogzN310OLiMLtNnS+p2J7h2Wwnp2S5Xt4kB3drL1nKuGk3vp1mPI+q2fMC0E
b6S6NmuY2OilJu1iLaawfOQGYcpuVXR0s2jEquMJvExY4RyO8H4u6Z1PFZ7WjAV2Sf8JSNUYM/0b
88mtvTU2Ct480iZgwDfK0nyWtS+BvQx2tp4WZKslVyWDalV3tQTJKIudwfCwMIvvslVY8rWtBZJA
FsZTExXWMbBbtaReqlvVrFgPALc8Nr3n5GdIBrxCYdt/hppH7UhqT8Zucu9mStfDLSPM/Izef14O
iGwujTV3q8m5UZRX7sbYZX2cuhqdwG/6DcA+zXfs0joMJYmTg4V7tWzHDYZqLjLjsl0FCKCZ7iGT
GRaQIS/DKfkFTa6vxQCR7Xrha4pAZtKtoxrLbkeowTVi7D/ZHKe/Wh3IttQGMhuSmQYOZAak3o0l
vZt0jdpoFrkyoIYDfsI1151jgWPiiIZ7s5XBDetU6Vormgdha/1K5NhtaCxGxA2ks86q+0+zOh1n
ep1d8tz8sIx03IiSYzAutG1WydtgmRehA15ZhaiOnc5BwX0xmVcx9EyWX8fjDBA6fZpx2bFKjBEW
MYhmvZFAZJy7Ns2fJU3VaRo3Ogf1aP6t2shYehrsdurUr3Oef/eOekxEpa9CmbEamOnJmNC2R82u
UdMpzIzHWXPXFm6vVnS3uzbXAPergvlrdJP3glS8SCvRJMllFKUbYcmNIzssyOvAPo6jg0jhfmYS
+6gRuIBrP4xoLzCGZZFh9URmNmdA9UXdbdK7MmWqToS77L0xgyfp/HS4VI3Y5rl2LspyE1ioufok
WiA6u3to7xMYLJJRnrn2nCCumh17+zLN3V9F0PSHuZ8VMHHI/R/qvXFJNQ3tXDbEcEiu3vgkf3o6
SVQ2db66AYGrzHGNp3kk8wEcdNEOdh6tWiy4pB4MXrqCsAJCt5pebJWL1lSLiij2sVZ4+6q03AOH
ZOcz0ThAhhhvDn3tJHfpP+Eb5Rw+OobLzhiaRbomOE9bUrygbxzaktdmZrM79y3izMYkLoR8TD8H
/jz0KA6ejNCLNx2+2G0XoheAk4vfocWqp6JoClydM6ekJpqDaxUUOXqrKZMLqceW7efV2F+E6SY7
knJ0tJMEINb2iOt+sBwsPbByWBbyfFvq5XSjlto41Z7o9o3dit9Y8Qof4Vf76OkYm4e84DRXxe1Z
tneHEtw/uWFQ/+c4C5N1J/PopnekTFq8dFxtuvuIitZdxr0Su9RwSxTZFX4ijTClOTBbVr7QWjrD
KPzBGLI9aT/sHm5lTWvWDwu1d2ltR+q3972H3appRntttLp4NVITaXZvhMvGJf3UI3aWqZ1EALQw
If0AcSmxVPedt7O1HF2h6goiJQKOKVM++EbWaIecpiTmf896teIseMusJt1b1jDkfpbNHBXLyf2Y
ew7GWmUgjrDdptsMaO5PY67Fb7WXyt1oCEwq5pARcpKnJQh2WtrbsddsXwvbdwG1z4JoaUtX6+yT
iagn8sQGXqldKETZtSPXMM3LTtf2lcJSKKIx23AlkZUr7URe4FnW44udAA5Mw9kcC5tbqR9H4u9m
XGIwVX48gX52SfCOzmCdGg55AUl+jHTj6IXsgJNMd0Re3+SQPWP0W8ctUKY9sjwVN/bVvdXIlZ7T
czfWY7oSKv6l0bO2cDS6IQBhVvAf82qImwf6iAAEoNtcgVTVY728S3JOqVmcSiPcec0H92Dhp8lQ
rsg6fCkQTZZZcGkqzeQASLMdaV/hPpaJtyB2AnUECuG7BuyVGA5z1fUmF//uUzXlpzc6PftAeEdg
omgfT3Z5M82KJrtxtm80XnYkIAHeOFA8vh3jUitio0aRVT/P6ew9YdYGXVIzLrfU2Weuh6TfVVR1
p8WlqjvCWxJufKkSfIFuUK7GUturu3+vxDVqvBeR8Olw8wWlxoGeY6gZIQca385zrgyO/oUHINxp
eCUnfEkJV4+oi7UowJqqhrc21zZ21qizZ/TfiFRiYnDanPxtvcbjxq1uCF0beKqimlfIC2YGGJKD
jh1/OWI3XtLJfs+5wPQhSi075K3aS8M8K0qf9xixH8oQr0nkCokmAJgsQuJcavWSVjv6KmIHM3CQ
N+Mq7bOMQaV28zW7A6xRLzhfkTKD+dayXnV0VLsmpN5hYSSNs7YzeEv0yw56JVoYQwvznGHQ45wF
Sh4Y5XgIUIdkaxPlwrrQU2BrYYV7LUrz51HTvJUtjfAB+Urst6HlvlrU+G0cva43bVDCd47z6GGL
UPOD0zv9c+xM6dUVnQlf2rfkoyIE8WXqiVeTMPlT2FfxKc0175qnWoiIJ7XNRQM4yzgzVDucTBlo
2VTfVJpnH0j328+e88W+nTttrzvQfeuuMtpnr3e7S5fk8V4LZfpOxsuY+jSG9Rs7r3H9Cy/zziR2
tW+tMINrUsfqycDiIRc9Ck581UGU3Tprst5B8MNkKR3XyGGRqgCLE7pZvGAkupm5exN1Za5lnozn
RJT6geAsRjCXG9NxM+MamOgLi6jWTjk9xbusdqtzkEDK+9BFLPVkL5Fy186Vc2TRnzHyEnDAnVPn
r1RTBtw0+Pt7vUZb4onwDWdLXS+tcGpeO0LUzLU9j+YLAMK4q1Vsr2SWQONAys+tFu0oR8Ok4bW1
+TSSuEGICIfapZlPCZemZ2OW+FBMGYUvaWzbd8pDPXhmH/7u7N6D3lY2wSNBMXfcWm4YbNAq9L4Z
mMZ67lwmQ1crp0OCUZyGikTum7GnVL3IV3nV4B4c8mPIXRt5484YY99qZkJN4OeSEVDCbp1bptUP
7LMIeHtOB4EIFnFnX/UsZIRJgmUaDNHWGLXM54iJUBhnzzeUnEMgSLCsEivy+zHOfgCfYQ7TmHSB
rCeSyAtXnTCQH2lyRfzaG+FX6cZ0wzWivlVssWZTz/4Yi8ajim/g2JX8ygvUNtpkvtVZdi5FlfOY
6+om7RoHu0Dc0SM45txgDn6JKeuQDoyV4e8ZrMTGSt53+msXBjuvS1eDbWAfbkjiwWq+l3oQLNsU
TWxOk0s0EPiVpQOZ8em6vxtlPQYwq8TzNIHnyP5RuiQdeLCPWwdudjmBlM/PREEsphS0ATxJ2sk9
yuKm01WxwHlbLDmh7nS32Iq6Jn5qMBQDn1GezBLK8TIjiBwIECWcMDuDeri+kThYeUe98LUBJMMl
LciRS887RGSLmFXKM4SovNHVT2zka/pofkqiOp/zTDs14wBRibLd97LAxhvTcMo2maeSuLwwSe24
lN+ahWWX0kVtpZp2TQ7bh0PhFosca3w7E09WfkOfr/TyDf5u8h3gkjhASJUXTAJtdR/KSIhhQUjE
BiMqf77RsVxq2kurmlWTVcykXnno6rk76IljrCtEz03g4OCXalxCUPQINAAJRXAPkVZrWx6tdK3i
mFQJ46KS8gsl/bCMOvZMpUFBp1oglxlStA27jlzUKal+dZF1a3KCEg4OpUWSVVZtKx4hHy9U86hm
ZOxVI1lakF4bzS0pRtL7JKfKpHipVbX0SvkBcdP7bZ5HG0NPTkiUvA5UgmCXBTapEyZn1CsELMQe
sfa65XdZm2yrGJkUyRZi1VglcIs3fQapfuy8wEHV7wxQFs0BezNqirrwVrmH+xmkF141POr34CpH
2fEHFDU3IT5wRK7jb2NoxRonvsnlwL+kpHlOSF7zlLcEzPhIo0g/Eqh8JLWDPEyqYS5d7ninEQHx
JcHgshkK2NtwOkDtrrqoM9mVxG/dQY9BdMfJ4T7ANXtFgVe8kBvvruwU/HbQ2oHLkA6kWsT1Qg9L
uUDjIY4aiNPVsrg2qiK/qUXdUifzxonUY5ZzpLd682Vi1r7nQpxJMeR65dmsA8kQztXY+Toj5CMv
1DN9EenGy4mmcEwCgds83DUUNFOfVK/qcHxABEuqAPBiJC1trbKZck0aUYkfrdy1WUwxCQtoKjnH
y0ctTL4w5D6Ys73nL3lhTzxpkE2ZKz+8FM22mkyWwpi9MVDRTkS2TxxF5I8EYK7oN3uoAg94UXiY
FpNoYwYptrscCz1KgQMRQn6Vj7ixsYNztqdaCCjo2CXoJTx8/cjupvqhj4zywtHgZLRoF+/PBXZa
a0mZzCOFn+6+CdSP0YfJqnfu1l8c1o6hsJKnM499UmCSrlkk67FbK3TQMGyIe8KUrNZFYfSSLGis
taUoxXFKPXUp6D/dUnAfrYmYApOZ8sJHtoYd13hInaD0o9J5QbO4QezcIuAsywc2nk1e6d7WmKW4
tCIKiXAA9xTxxXCyqxT4FXrruy/RM7Ir8Y4EEzEJnkmvFkcbJLfVs8Djs1U2K+rUrnWY7izG3t5V
L5bzHtkg0RQwW5eQzJigWLrmYx+SKKh/4CrXr7IQd9GJrPZGPdcLJi/7OplTspFE9dxoyS4WZA11
F0xJhPgUya4mEeskwm5aRbH8hRmDg2FUv1RAYsDsLLxdfh+ZSCpdpB4FidUU8krHEqMUIfVewCc7
nPyHsMQMpV96U4z7WCswLiYuMvd+ZfYaQGmFJQZ7TxLyQMSORQqANqUcVABlO3q5vGCnG9ppQCnb
W8WilKNvRs8cemHnatzCNSEJQrSreGYgBnZ9JYOkOYWYtBZ25gr8Xh1Wc5I8atZcGDMkOKhPfJNp
38qIvAEUwfKkmrekImgTMaE4ICLrlkhl7W0OFQliwLGraJvmxHZJXhY25BWg9u9Qq5Zo3apVJHXI
OFJP147Z3evNQk3s9QRmIsB2vm7a7Msk8Cip8uPoKGuXdMkbOnf90OPT2CfJsMsyVW5jPcNNj+IV
2rNMl3AW82LoGuNH/pkvanbH9H7ZtYynxGqqPZGx7cqYJhLjyFbt60/PCNCcacGIz04Mx0Fyk0eB
i6EkrtcZha9LqybDLjOary51m1scOD8hEmvME/sOBHkIc23dE+S+SBSG8i7u2CTJFzDQYGbNZyXF
R1Ii4MbGbt1KOZBRlD90mRPhsVE/d8HHsfTavTU44jAK7YCADbpbAQFjIIhWuVWSokg+mp7SNWoQ
nxASMbNT2AV9c2aALDLsq/FI27dxcZR61boJyMHONmJW8aaKzT3y1TslzVkgzcIjXaB7OyOrTTM9
Em042i5AOrvFGFssVcS4Z/E+ae6mwvgUdqjXt26C8ejUlvWFMXUpTXcdTK7D3k/GqFu1rIsZ+hbE
d1VdmMuM6RfMcC3L+mTr4aW3jcdOA88M62TV1qQH6MK7WC5ezRmV2tpLfzS5EBk3fqEXOD9GDNJF
1GwtvX0Y2/gqWspdRDdcSBbY10Mx+bY5ne/K5rLSvwMnYqWPIrHBl6b8mC+4uOi5F4nTYmgWJPym
1rRM3Xe91n9z1N66VPUS9dWttUlecesc8ym6tEH3ndtk7sqGWPWoIHPKVGK4IL861BMTHOaaV4Lf
dBqLCjbuMxl0j55C/IUiB20Q2RDTlqCHeDl7zcYZ0ft6jbfk8ke+MSAMqogxlPqlZM8b9OfK5cHM
Qz/Ohk2WNHIpUrXK6ubK20quPkQSVUjlogm8hym5P8AeKzN+WpXVycUu5kNHNK3Lu6kUgBgiUpj6
IPw2Q3UiudpbmLoJAJwWOyW8V5dtc9HCQbq1vpTqwbnj84b22onIWelTfEGWNi+lxcOP/HK+EF3o
LgYLlULSuWIHpvLmVcVj0fNaxtHbUcMRdgiVZ63kb9XwQ3m/LH5kxz09ID/Q2u67J8bPrfRlLdap
c/a8jHAXFK2ueaqCyneqcJ0yNZbkPKTGL+KXsGg5n0MYvCv2NqccVqS6mKZxm+oTStaTPXZ7+GCC
prQt/p5LFAWHIpAVW3EccwSMfJJPjVUN1nZ1CoKF7YLw2bAin79xGJVTfb56ELu3qhnFtXQnMhZJ
47xZaPRDKERkXwsAq+LAsLy3c5kwqgUE23XMd5MthqXFXRwzf4BQk61qVjj2jVnbqUJT28qQP4jA
GJsgbxe5Of83c2ey3DiTZtlX6RdAGhzumDa9IDhTpKghFFJsYJJCwjzPePo++KstLUJ/ZqRVrSrN
Kq0qB7EIAvBvuPdcZAcFKua4Rz8SVzW6+0xgu51gwaCVzZcmqOzy9FABJ3f77hbHDRWVDsulTgHU
+4V2l3T1UUuDuzoOmaerW6zCybHGJqYlOjAJtz3hTwqProKLNjrB96QMb6c6OYigxi6WjvaG8Z29
Chgkwb5Me67PeMqYIX6Li+pT1xmpTjZ9ZzzzAXhQHlDpjpjLWoZceapwcqrypBntPlbpuujn+0W5
6dCp3OF5i0GKhizQXI3vVEaLVNjVbsqw2WZJezsvZgQke1o079rpvfWrW928zwt/32W9Z2YpfVzN
RjgttkZj7BC/3C9WC6NFEJP8bNpwS1m/b52ENwuvrkOE122hUumY9iPGbQuQENPY1o0lVUa9Ivcc
2swiTwe5eGrzElLho5U0t5LXeRBWl8jQ1iPwVFuiWOJXUy+uzJtN1yTKA31pPGmtFXjSwvG/GgYf
o/Dc8e10DKWR9RgGWE3rJwV2yzeTy6JqCepD3K/T8ca0w50K3l3a8G4yvYpqQFtAcLWxMtNPA89f
X498K3eDUu/ZasetbN9DtcVy+5zG9SvZtFd9WLQFch3guZ9DJkDJwrS4QRrj6dErCBivpN2MeQ2D
04+tZtNi5M4YyqTWC/Q/Xhd9tKag96gBj7bJr2/r6boyI/+xrIqOLT6TuwSutGd1qX6YHVrtlV9a
+n2c2sFDHTTVNc8YCJYATA9Nrbk7pByGZ8g6etNBcO2QxqasangPeYCQ0AdlPZzFitEC+8cItTDW
GrVoCfiqUziBluiaoy/zYdf2Zrkpslw95ZFB8zYSbACKj3ki7KxkM4ZIxeACvpg2T7BZTi2D2zT4
bJQdEAnBKzpWevG9E20/Ua9CV6tjp7wfU99aUBW3aUBSeRLFGc+acqbjaMfYJg1cXZQDjyNFvRdg
3pWiYZFnPsPC3dtZ8YBt6Jvd+hTabvpCWNCmLHS2Xikv0cLo7hpdORxWTyzMi10xYfrwB6heGW1C
Hmme5VgLK6jwjwaJjOvET9+N2LqyrHsyenXAMvk5mAktRhmu2jplLEgn31n3LVYw12euW47mLV7v
gJ2kvNUjnpbGdQPgZTxL/jNveQgaRcdMWGIfZjJksga0/QEBlc7TMoT7ki2GMophpcn2bhpQzzpF
dq0HuNeuvASpuq1M+4dmmPdy0I6xbG/mtN7F5lAzIxhIQupmDT4USP3CsqkLg4dRj4+ZbJ8Vpyup
qzMnuArNPeZlTAjWsHJV+FCN8ppBLHE0ptLA8TychTd2x5oGU5vvQ/aL7O7NBFqK5t7TKe49ulSU
JIx4cbXj5u7szzZknuUPHG2BhHyP88hx+V+mkeI07fH8auFFSYjRwBJX/oxhakx+QJYGjxDAd/DD
NxhOlNdWdKxHcHVEFe79wGyxoI77XBM7qaqtPQdHF3YmhSTsuSI4xb77RGF4kUKLqRCi66i71JvT
RenOavJNeAlZdhNLjtNCwhBssQla9vJOJhrA8sO1PwDTyBsmJEXFFyUf7rmc7Z0T9kehxmWh6K9K
WDs63PtdadKy+O2PqcxuY7/h7HfCBz20gBdVDntJ/76Ts6enxo9cTQfVdrdtHm8DZhV+WH4aCmhn
YLiPUYF2oqm2rWZvat3ArdZVOyd35B5W6rTF0CM3c2y4XqigwA2pwgCMrD6T1z5rDlac1Xj+g1cR
spzRLe2H6OAY9434jAGX45n/a+vNENnpriHJBL47Xgw9uNUGH/cgYmKtuc37eqvZ073tvrmg6lP9
wroQvFWbbEwLOxwuscWIDlhL2yyojDSOPkzWoaJYVYJnUu8DzyCfWRPnlAU1ZifPyYwDIRzeKNL7
qYOcABPI2Dt5djdmD1jM1i0QN6QAZsCazKw9mlTaNizigTueqglzbDgYQGFCk71LHp3suUk3lfBv
8YbQCQmmVvNcsEais2WiTHGrt4QSlZW9i223RmZI5+5iBMB0hhwns35qc3aD9OPBxGalzRgy0FPK
lc60rm3IadBiOLojc/OeM80TQfsMIP2Y2upnULdHyxX3rNbWduycmXEcaVcn9mHsNekvMZLUxQLH
tXeymtY2HBosZbvObRx2QbVYx21n7GBYMmDXeux5NhtIyrB0BVT7pnP0nyoGv67kt6rM3nw7O01u
/9Gl1U9NQ4vfkTmGND70jK5+b534TjMVs6iuvnfAr4S9dYhKCKFGcOPGDWuo1Bu7mI3ep661/UbZ
H03ifKvHBEDgtEy8MuNSp9VN27a34TDrXlb3KBjczEOGTyU0F6ciZARZQPFCVpQ+U+Qe9Kp+Tbvw
eSAdiT2EfRoH8YQP6DNnkbsyGOAx/tYedR5twQBqN08fs9kQ9lnwlgwMGKeO9cr4uEKNpLpNFFZX
zuIjvMirg7mGAmO3qDLsVGxZ6g9rhRODrwjxx+EXNSf4Inl2y8jO9sIEWLA7lDdahnIJeyXmSDF9
Rh17q5pKtR2cDjkom1nCAcDnBTd1UwJnY2K2aghbYLURYQ7omOAVk3ZwFq6mtZDLKkGeQ5AV6FqZ
3KJNEVvMQbfCdEnPSKAAcY2yb42VeoWhvc1tiyAqfOw0eyeinr/Yk1wnEyc8RSEWxKJkKxYYsuB+
FKecxYNXVwFwuhovhs+zyvGgYVrR6b2tXnm+EX2asfswKcz/aWwwt8t2btD/aK1u7aibvGQFM9Vc
6DCO1nZf/8jr8UbRJ4TbUk0+4DEkGZb55BISzJLUZMrR9BsQ6uDa8vBVq+NvmBoxKeJfWidGar5J
Tf8EcMk7VbwO8DJorMsXIyL2A+U324hgWUi9tY3xUuig1NmcxgvMhWcBNVHFG+55dpFJDClFFPzH
G3+EhxxHB+UYV36uE1ZzwEy2eY0J0oPCuCoNdhIpmofUL0GC3HbN2Q0vY/sUwcVbt5Z1iI3yGMz1
vqr6eydNy4MO69Mzhf9othbiiA4RzCQQNbrD0ZLjsxlX+I5Gw16zwX3ASkz8bHYSY39pI/uxMriE
0tjaIfA0JmIrOInartWocgL54hd3yMyBFbnzFpq3ziaSfVYW3lfMphnJYYh27wD5H9pg/B5Y6Y9q
DokNHOKHRkveewSHvv2BdX7VsOQdTFLDqPeNFqf3rlyg2iVqBbauSXpeHou42KZw/oP4G0SQrdth
FiZnABz7eqrpa3WWHCV+cSYiEsj6ODEzarPIOOZmpx+dIbkJbSRhjr75FrqeuDWXDTtitCC5q0Ir
fIyq0L+vdb4oklT9aExt9GEn+bzPOql9JDbO6DTs84cZ+eOnDB1OGIO8xISTiPSD8BJl5oD31xSK
VevUfk8QaV1Q0Wa73NEnFAVdfJq01iHspILiGebNDfDO8CYzk/DNz8lVCDE2rKRfW7ROo77NfL3e
awQvrwgK9J8HK3j1XbQsZvxKzLzaLKZDdi0tix4NXjxywPKmD+f6nBJSe7Flph9E0z81OZdR95mC
boCLwkdPTJbjRiePInUCFprJzzqoPd65C84K2Ixaj6TMhLm4LZrw++T0iNispyZCYQoyp1qaqKud
G8Zay3m/SZbrj1VsaXeEu71b8rWgsPCAgaySTj/HZUI2lwkC1N9rDCD2zJG0HRtlLNFqlvuob68g
3+/r0InusbVCMGYG3kAVOdYIpddjCg/CTrtLYYnnKGpPhfEeg6SKejoQNjOYu4aWfTzZTrh5ViM7
Kl+HyKqfB6BZ/XAjrGBrs3MJrGth93uW4quKws4WH9rAbhFibtxp60lWP2T8NpPwGEdPPLce82AX
sdD8Q4v6adtpTPuCBnOo0SChcab5Vdr+qdWRnJrWYgBmwU61aB8TiMdMSi5BXB4wmSBhChAMGtH3
2vXhlsWy4q0SrOe42SiAwTA2kGNpsGbpGHjxGdFaGYciI/7dVv3WibqNTHX/mbS5bAsZgFMWsSPE
XRJMSa/Kd30ZnYpououXYdIY5z5ZTU5zgGpDhzvqTJz7h7SDB9Y7QMRaMCmzE40HY47xV8RABOsQ
zwjIdffq65rzxGQwBBntUveXELBcAgr7JcehRbeWYDBY9Uraa9d2NiJZahZMfx7WaQTDo2XjJh5w
kYTnAPh0P4rvc1ufmhZtLvSkaAoQK8fuT9fgFcl4RXuxxSi8KTSDc2zhoHC0+aQVww6z+S7RSDuA
YA6SKx576izsD1BHfaRh/s/QYAPYonPV3P5cdSH+1o+IvBkwi5RIikQSeHPpK0cujw4ApakYn/O5
2BQw9TyHI51VeYKRDuoc6Lt1mol3O36vS7ywjPrOg0393/F/mEhGId50d+ROtdia4Y9CV8FqihBu
E8kyvKCkgz7DuZjZOGr9rsBoGjxObVBsHEfaH+BO4dYzb1sHojyy/j/Xkf7EhhtOhkoHFNdmNm2S
lOwW7MDV/8BmcVt+5A9t/fHRnl/Lr46wXw1h//ffGjL+F/rGhIGb6t/7LI6v5etvFou//vP/32Nh
yn/gYZCL6+K//GL8m/9w5eLVErowEdT/01qhzH/gPNeFzY8FaB087D+tFYb+D2UYtsSlQeOlW5b6
71gr5FdnBX/fdWwXwLhgOkOr9yW9LZ+avpv6JL+6ujBOjlawbSczYWVFOtnoo5g9e2SB0LXDN5LM
LhgMsCPULyoq1imJ4dFQIEN8tVKWRXbHUrijF6U+bqxjkkXbLQqcyyjzH83SLUZ3ruFjCyMI2dCT
1APznK3LBmFtwDrdS5fZkZ8xi2V59Kp4t6MRxvk0BORXKaWTgJNlbD6Q/ODpD6W3+LCi9Hme0LCC
GPuJ6JWxrMNB5gS3TdCeIiAG7Vxzpk0EyM+Sl2RQPhh61XisA1jD1kxt3cH47hTTO7wMtXcTO7xo
KfulhnCQ7wCAs7NsYHPGdbtLrvHVctw93tcbepJA1Wsn0Q8uorwkuNeoj3b20jnnNb4mPRk1ooGD
50oX7N7L0Vll727BsTIc2VDaxmFiQ+vKbRzir3d5uat3hCnlNgspUPRmGAnooEU32R/5yHOhmOUa
CkE75mCOlrextS4qph2cTC7BBJ4ldEbTbNggsY4JDV5TiH0uUjYHdis/0QTVt8HcYXdndPis1dpr
JpUPXw8BAZWHQH41wy+U2c+4YYXfBL7BNoDR9qRmyDU670yFNNUj/E4DBF+8993oEP3EwrmK4ubY
TOQljBb1Zb3MY3FIE/UDZ/9M9g6AU5gua1fUBnPzpnoEzRbfshq3d/NIT5SAZbvhcHWoBpNnNsAN
Irn0rU+pPZOYOWQLS4NONe62pFDQ2WBl2uStyC6E3pCjUVY/0p5SOp/yeC1Q8d/IgQlrRuaZUEJ4
3WS/5HS4XEZOPLNyDSQf+Uij3IWA2s0Hfjxe400QHFvVx2gOrXGPH+oO1FrupSUewkoVutebU/Hg
c9ji+Ha/mYTxIJSCd+bHtIhBlysWs0ODTzzyrzr5TtsmnNQpV0PwIgfT3rScJQQ5C9FyXrkz6LEu
eoXdYFPuLzd5l6iTXeVowFPc8TLXIaUH0FLjJrcPTYbz0Ogb0I2VI1lYZHjqhknd+DFdCRDvkTqB
3E0SGPn5hgSXhdYRuxmwk4yALBO2XVf9J8Vcf84sOUQg2yngEnRzG9HoyIvsbSS2234YGAkks78m
8Se81fgh4bfXy2BJw2gZ0fYlcxGvGSnb20bDVG0L1DqpbSHB9bNwqwrIvKm/KO7UBMO2TirY9IJC
WWBkwQjdILxJ65NoRsj88dIMRxPGT5y0COGKGuloQuZEbs3ERoVLZAd5KGsHthJBBeAEdS0aVyPd
9YYDT4J1IDqS9pwzXSKNovJh09cT0ENm17d8xAUe9fLJQtiCBMadjmqxSdWj9T1p4UmPBYPXyI4+
bSqtNUSDDmkMX4ct3W1elxopCUFEkkCmcEjwJMPGGtYAIsAAz27MBANFVBRZzm4q0MujxK3Il0nl
oXZB8pgdxVYkRuCkvS82jotXIPTT6JgXOc+JPWSrOghm0gyHhMgBnt88qXqKN4pKUCGvg2YikCT4
7Egly7XX6mnrgDjdIyXoD1k3vzjwzL1YuegE+xmiycgOLxmwlzjSLDbUFva+N0AOsOcK/+uY/7dW
499zgiHTcnS4wkKow+klMBD+bsrT8hI2l6zzq+3KUwbXG5w5NmBkQ1r2zbcCQAbCP/xynv5LezN/
9BcnIP9fm67kM11LCWnIrx9KvZvo1TiKq0J7PNOb++wNkvhnO3BlQPdmzYNOUIp9J3meZGit//z5
v5ur+c4m0HEhOJSFoJDi9P0/v4adkshVdsL3ddpkiGlU7eN/uKhfnI7QbnTTsRzbsiSFgWN/yeid
NNvlrrPltU5imoD4uZKK1W8rd3/+IrjUf7+Olm7pPJfOX/5N+2todZVmsa1XqXnN652Y+vVwWHzA
2Az+/DF/u16W7rgMkJVhYx7VrS/3CKsNH11N5V5B4a0m9511858/4F9cr18/wP7qDM2YfVUQkq6N
PMdwAxUtCdb+f9Zw/+Ke+z3Xm9/cYpGkc6PrrjKEYyzPwS8Bt4NhWFobKefaARMM+5OaUS+pO119
luH7nz/qX1wuV/HzK8tm54vY4/eP4nKlehEJ91rJI7wtEpb+u39fLD5eylCDL2Mby13xy1cx/KrO
GlCVV03Q1qwpNP789/9+qYRNfyzxDJvCMtWXarIUlrEISos7KdZ4WtwQJuBOlswuN3/+oL//7ALZ
lImGmG9jIgn6/YvEPD9zF/TxneO2215rHtxoegHr8vbnj/n7UyJcfnfb4igXin/+/WMY90ZRJsPo
zmjv5fwUBGQvdu8hStA/f87X64YclAmNsPhJBI7qv6r0X34XGKxzMdRTeg3Lc5oSYLSFScDMt9H+
Q/7z1+vGB+GiBg1h2BYRCks78+sNABGMWbITRFc7zTwjfdWih0T9p3f08sz9+o7mQ1zL0Jd72OGJ
EV9+nF7Vgc89GFxJdV+BVMFPRa7JXZTeAHlAgc8MHSpB7D/9+SJ+fXiUbS3dEi9QHh1lfL0nQqJq
QXiq+Fp5nf+RI3v789+Xy6/9+/eirnR0my8Hj8gQXy5e5MTTNIdxfB0DNqktsKAzMAcAhSOmVEP3
u0025Rhv+gKqP5Ihr7d0+QNeLlxFrXg29IF9eI9jl6wQE1kj0WeTbn2MgRldo4I5vu229i6XeNYF
e1lAVpQQTYiSL+akZVARUSDPVo3WJXHkpnHNxeoocB6qZt5amW/uC8McLn/+2n+/ZZZvrQxpGEoq
+CK/3zIJK3DsgnZ0LfS9Wx3d4iKS658/4l/8cnwEz6xjCNtwzS9v2LRwa9RVQXzNSeH1rN7785//
+hRzY+BoQrpiEoXMF/lyCKHtylxTcJELBFOSWO7PdgTX1Rr/4Qb5+9ewadkV+BdlWaBevtz3TRaP
aIir7joUrD8ebUyof/4i/+kDvry+Gc9rqVg+ANfJsoxu13/++7zclnv493ucU0E3Df4hoOsunJpf
XxAoFWMdY6h9aycEqaSYXMhwSKJ9a8TjvhhJv8GhmTwbccNwjjNmNzSx0MmbI9zTdgc4+yJIzrTV
QQ+0FNG2v5pxa23LKHw3yVS8ur7bHcMUINjWGowXXY8jpmYUW+sqitQBuqR/Y9OrMloYjIvOGA7B
JDDx2hlgRDWmcwqq2IYF3TWFcTB1QqdIEBkufdFmj6ELXZOFO+6kUIIErnBQzXmJoM5mbLapzZ4W
P3aw9A1Mc9EyJ+yZ8AmNTMZWDS6dBTmDfoCN2jwcE2BdW9ksSrM+JCrIKV/KEctWXxoZYzmMgqNB
mEKkh9kaIhOhfaMFmVnnJbtKhtb/LsMsXcXuVDF6VuEZIw2DFdkXt1BUqns70YtNnjfODyvpmsmz
Sz+8sZy5+qaqsQJ3kFlHG80LOhg21wkQq21khOoNnzJiazMnFgKHxM5MHftnA5QUkI+trwMgAZuR
kYm3sGs2EIx0AOs0JGxOhm3tTO/ZElrZ5P0LFFW1VknXbtzUsLx0CqtdHXUOuMbwXjfK52DBOspm
tLbxEno7kCd5ChZsNDT7BMeIHPttUaVcKV+VZx2l+Ka1QOIQFNJ49GYWJnNwhJh15ksV9aBpzSpe
dRkqt6Ce0M4HWDhxY7X0p6pkaFp3+6JPwo0o5QA5tQU6iY2YkVKr2+dKJSiyUlKbXSd17ohs5APi
EWIESO0n1kgsj7UYZrGMqpWh6cRGVU57EFnsnkQKtVzUg35TW4PJasecj5R07g4bR7Ql1wfn/aiz
Gc9dLd5qTemoj7gzz7SW2AKhGSFQS4p7C2s7t0ynPmwa1sV4Ab6xyebn3En9w+jUw3EypbqZfSa+
ae8CR5JuderQTn4GnfPWZ4KNeVJbWxQlGFhCAs+50Npt207zXbLIUojhCfeYGbAzF6O8dayRpR0N
wS3jFdZsdiO3oD9pPWxG10D3gRab/NfcLHhyx4CZd8P7s8DTDGXOzj5dhz1AScaRl3X2sAn90TrR
PjmHWdTpMdFDxY59Kg95EfIDxzP68VaZ2yZW/YEVcXo/dmNGcqJq5F3dg17TO4J6hWZmnuWTvMYQ
otyks0mxZzvEuyQNbO/J7FjEG681obboY3FytSw59x1aAf51DXO2Fmc7Jn3Bh92n9UoW7PFNUJ94
cFiizlH1Cg7JAQGp30GXytdmEbSHENvmRRt71NMq7HF7T+Y+oUU90IVON/WMw7oqhTwI/Er8h0lV
FQUkxLm2wGlOcAKgy04wLCRQDA684eRWC/tUwA5GlKdjOU5XmBqYX5QF7DoLSaCNA+dYNcpad/50
9NF1x6+Z9Y2JyYWWIPB8H1CpRUF1k7AVgi+aF9uAX3DlsNCPc4yW5trNrL/M9fT3qIWhy7H38h9a
abUab8xC/TAC8tfspv8GR2+BNgDpUyGO4LCBDTtHob+PMnxGopmA2iY2cQxIIg81c9t9VvjlDkZu
e+6mcsYcDdofXIGjs1BAz6G1aX/HruB9ygTKT791rkyAGFKpmr2uxIobNZY8TxopArJFN4OyBwEC
wBygB6yA4XwSpc3aYJ1aJsyMMRpLQi0m8x6BOCFjU3dG720d6pY3GRlJSPItszmht282CCnHXR22
lUd1a3ukHfOc9mBSCJOBApVmJR7noNjqTNiQ7CbFVQyM5bJIpnvyh6xz35vzFoHozzkmK9CNNe0o
IwxKeuQmyAoL9wjq4bkz3R9Tqr+QDccSPUKOhUkx2po93C6iTt6NHoTEbADNGBAs7swkTd7GKWv2
Y54Vd6Ia+o9ZR5ngyU6h5yNU5LEvq/jEa7E6tI3PRrPEgREU9EpDEkc7Qv7uRYcZtpzT0aM4ejAH
0e8hptvbAsEuFuNA95pldNsh+tuFczdutLyIttgGSZOr8T4OGte1qzT3JZryelOAAjlM7lTCGhyD
FzG29gZQ5bDyDdzMg4VjLSoR5cppFKvZDMh0GNAtjCUI9FVlhJoXkD8A1aa0H4cSpWSK130PbJdj
kLXu4JkO2tdUy9pnMSUm6nkHx2n6F9tsasd3aXHF8KNae72TCTLc2EmRR064QISvH+dq1C9tei0Y
RcVMc+3hvcEs/5jMzHxgXqgdQ9/7xRuMVWzqt3DFUC+HwwfmrQEhXu4e6xh1xsiE+qy6Hvr0IrfH
OskEPg4/SjfmFrdQF5gkC+9hAaNR11CicpCiBLPlG2Lz4CecN20tG7+5dey4eIubGS8toq1orRnE
n9qxNHh9m+kukz2byNAQHhFU8Wl0dC5dRx3RFfF7N6pMIkMW0lxnVpPchQ5gt1VOUuwuATQNhyOo
KyI1u2iXGXFwRdGjeqRl+ryFBNpeCkqFjZ2jiWtap0LPgBUKpka8xaD4ziwPrcNYGThC1PehLsS5
KII3nS+B7L5hmj0xzUYG5ddZt3LzhhPSl8WDwvviVRFrzDEvCyQbvtXe5Takn7o19QuwvhSSQAAs
xjEnhyT7zF3pqivFys4wbWmhHawbEkKvhW9lEPH0hii/rsbtWJWXBhw/IOVkCQjXg23TwTmQksQT
Gw3W80CXcciWUW7BNhyltfFDZ5F4wr0Cj4KVAxlDCGoEvQ88ghDPfN/VG8KKPmPl16+hKT6G5X8G
syYKw2mPYdOikqo1xz2bwfBK3DL+nNDuVqljpHuCL9IPllus0RuHh1Xq7yoOX4tBaq89XTLCYaeD
4qAbj6AqkB+ZED4QqAFSIWaRPQ+uwDVG52DfK0IG7RYYRuQSOjVEZUM2yKRhjTFIRdB7YHU1TK6u
6acrwtpX1KLxAGe5fhNy/lBmrh0Y5uGEVdo4Yeiwo9OYQnewMrYcg9W/yRQkTq8PvDzY2NMvtx1H
JjnTMJcDooLJu11ovQQqaWXh7Nzeuh2C6SLZI7W62tQK09+zE7ibSDhIQAYbWWqvxls1MZf0u/JT
y+aPWtNaprtIW3UhWWob4XCi8ii2GXRxumew/1MxdOsG/Z5XWjZRGhaJ1QjMq41px9oZqgM3/lRB
+Int5Fzw5rmwTsOVPDGPhcsH8ArQIc7Oyape2CnolFamqHdAiFh6gyVa0xAE6yz2URy4RnCQ0hQk
keg/cpGk+ynuElLurOoocaHstDIDbUFmOScnwmvWlBg7o8nZ4uKbd2r2k9WIYAUxovUu0c954BZJ
1I4x5BX+QHajWYXfyJRHzi8p4JM26Q4JjHH0fiHSJLQQN6FmXyAqzF6Rz9pTkGJM6ljjPEUiZc+Y
s8+sFpQ3SuI8Do8I1CTrChIdtHIcjyR6IWaqlHM/OYzx4S2MjFTGwCtU+57j4r4Zulmdo1S9WoLy
K8oE4SMZhOtVBMZtHzkp8EHSSNdzqco1HEdk0HkH3iOz2reJAKMLYsMK7m85eEZWivsa6+JK8O7n
0A0P8Vjccceptd64zi0E3OSKbhnf5Vh8G8Oa26ZBfD7EWn3Ia/m9dFq18cMM5bSf/5woljaWG3Gb
MnraOQYbsxVpo926yAipSiuL3ZRqsLCWeA6BWk8HgTqj8cg5NJ4aJWeAjtgBobBxDzdsc0+hkYQj
z1nXbBNSyNYDSWRXK+2HMxQOWFEtZURfpah0TexUqsIHRGVYbEUZddy/4BV46/vtOapq/Fnksx+S
qTJc3BD5kmPVutV900jzPcuTeEMmKSB0lD+P2aQrTs2q32V26TwW3CsbR/ScSGrRV+WOYR4KhNyo
0sLp2DJP3DUNj2ElVHsUuvMzNwjqqnIWvgUwZ44YAjzGXgZbqgRzk6PBWxxvOKJUhCN6Bh0+o+WO
oiVSC0kSGD7JE0v8Uj81l9RovckngsCsqmg7VtNbwiQHZkU57YMi+CCoaz67Dfd+W4TuIYzM8DKN
cHVpWqD71tSSUsEyDrMFmJUg1DFKghFYcYUB6BljfhijiOgDv2fLNU8YiftO6fuucoN3OUPAlLIt
8ePgHjBBh+/TSfRvUS7ns6UXAdEXerev0hxNJR7+J2SzxrGakdQrDay0G8DA0XxyZupJVady6t3n
1Krib5ometz2JDKuQ01LdgbN1461u72JXHlvhhP0iNHC5j3ji7iXotzXlOglEyskQogGax3SPRmX
R+KSsqdYryjxiMd+7lmFbXl/5sB7mmGdIx31yBtlxjVo0xIYDjM+nPxtiWeHdoycS6JrSQQPEQn6
lHh7qFRs9yMxvOYNBAnieJrbOYdzIiEJHSIUz2tdBO9B5T6w3YUF4WSYaobE2qcyNs89OrN7i3vp
YPlVsFMN5xeFanxR6GcvIFXBvsjxBX4QoBWqyw0pHTASrbrcEC5P5rhA85kNbHpprGGLmHA/Bvh0
68iiMNURg5/rVnxacZkROVsOOwuy2nrAVbWteWeuadbvIhEMh9AJ0VCnQ32y8H5u0Wajegh748ZG
DuDRCYeXIrfqu9zAyw8UzYRNBRTFQDW2Tps03yMZxRIOAhVT4GLPzoFOsbWykb7PhftSguzUCjIr
i9I095nm+Kz43B9tBk8hFeq7hWxhD6NGoHZ2G5J5o5Dm032i3WK/31NJ9S2BAUbTK36WSqz9HsPu
7EtUejNVu6XIK4kNrfSU0fGScCRvAsC6i2BJrAsbhoYTCHhZoYU0YX4kJ5K6zOSsDup5OMcummen
Md1jn5nWN6C7/c4MyN+N3BlQRVUM8Pqhm5OdSJz5Yjr3cZxtHGRr38Y2g+AYzYE3DOInkoOEmFZX
3WRx+oagvz70ydR7cvbH27YKoFElw0dnd+5lKvGfxiwZeEcW44GgEonXg5d9qMX5qZC2C8mqxvLO
8wxR3C53jh/TT4XKOfadrZ6HCaXYGBnmi+F2yB4TP7vnwgVc8hE794jsGLvXD3ieI+8reeE5sW6K
1Ei2uqa3yBtN4ikksM+OCM51XdCfwjdTXpcb2borwBd0Do1chSiAvjRqNz04TUTkWKqhpQHCGGii
x1Zjc4z2nbywrkdx2374BaSspETj2AAIXiknAHjbuSTPD12wdwVZGl1gxUfiwxIUePFasWbQCtGg
4c6NPQ+GFw3qgEbAvAVRnj1qzmyBoymfErf2NyovgRv7M6CIMIq3lZHzDcTikjKLYWNrjTqUsXhW
IC3X8D7qrasjkJzR1m0xnVpA7/ThXDLZ5KQynpO61jZ6nDWsm+WwY8pvbJlfM1O3C2PcMQ5Dpljk
eOhmuuXDoOMFm3wNvwf6PNRCaEd6g7cdbnsq1VBBKM/+H2lnttu4km3bLyJARrB9lajGkju5y+aF
yLTT7Mlg33z9HcxzL3ZaTtjIewqoQhWwy5TEYHDFWnOOScEiZ3B/xgBaBk8aG3gpSPjsCyp/HP0k
qnavElopauku9Wu8vJvGmHFzuLlN+A/xXmVCDeVUTbGLhqm6IDKk2TXlUCCWLcO9XeFo702v3uRe
35KLRj+qGs3syowG43IMxvZHkhjfUAoAica4urHMYvLDIdexMXVUDZFj7pIqW7I2wmlPF4vTexwx
wZ/D/NJrIvVQhkl5w2z4tTQ4YBrVkqOLGx3tOnoWD6vUns9JlmsqKFRooW76oayvBWbCleV4zW1c
N+lxMLufDv9ie6ODArsqveEcM6GsccPreJpTCiKNQKIKbsS2wPu3T5GIH8OWzv+w+G6igJ87a6rk
4Igc72eoix/tTGJ9vWQ4zXD2UYdIh2gYHswkgvi/AtClXQZoQNfI1+mqsTGvTNU/Er0ogILhlmvq
VuzDZsovHH6lG4YVPAduUu/0pDJOqnVRysyNToEZxLvBTpaEX93ehkHnbfvWxT2CyWZNi1Pt8GF2
ezBmPXh+91tloq0u6IvdVlM8brwYHfJIuMB6RH1zk1hxvyPXyNiFxvKq4myHk6A2wIIhHZ3BC4MY
s7/2dV2i4rVIYuDsgoB6ik6haZQXEn0KEB0UQ4GEBAT3xkYq0mdbkoqRLS1h3/CG0osgS+lCQJzy
O6COKDhiG+QAcxyYHmrDmmRXbHOcAyQvbQEk1i9DUEX3mkMgp81CXTHK5kUaL01kjou4s2sJgpIW
x7CLQI7yMovXTcPro8sh4TbY7CFRiMu0zyrM1wZNABUGVHNhURxBXwsMRcbXNKp0pOX4PGniIDsf
cHbRWoEJh4F3HS0GcBu9xyV24fHgRDLfwUepN8pBdC3cFs8WYW27ssE6DqK5vJozffBbB8hcZafG
bYTcaT+EvNdnrfhFtEaOaw+SJqA24o/ybjok8MRYWQF1RNhmO25ksO/D5axo4Y4m+Eb7iu8LEoqj
UZRKezwgcCph92nioYrYm2ctRARFZMF2wExP8xwwV4aHPHQGjgi5wts7i8TauvTG1p2WGrvOTGFC
DRisa5EpGsP1k56h25o4T22mESCexhD7IpRYdwZAvs2CF5w0rDIpFRRgEzWtc9eb1hwjW3p8HN8z
TsVf4LSNl0pqDzah3pvGwRigwkHn/YC2KNQduK9uQ2Nqrp6x0ScrxsaYcMlfXBXJXN8uPf41zh9e
08KZfg1Rm9N+0hlhSqgg67hLwz2xRzg3zUr7suSmXIqa3mScZpQMHO5XcmH01vTq7pL0Vi+OaWJq
P918xHBtNt6mjlN+W0PZ1zQy8ZkY3FxTaiAVDdKXtN5Ndg0WvIsxd7oHKwqQJsZ6dxxj3dw1JBoS
BgoBPq3xK3t6tgwf8MRIN1Y+VglinRqH1WF38XEoiefpc0lErGnXXwFYmsc6M+r7rircnAMxsAmV
pR1gRYy3EEzkmpAJ8cQYBr+oQyFIBFuFd2mAokAKS7wJchRIhHWnbZbdjlrzhUwapgADaVKYenru
8FBf4t4C7OEO9UuqvP4mMJLqRuBIOjq5GHbuHD8lc9AeUfLVqzIrbLzpwQg3I4wTMhtp4m4KQalj
EjT4aJqFeDUD3W1ZKYAhxgBO4+DSdmutUr/GCvNjMmZ7RyKIQWMqoyzU68a3xsklnG+efcGGtyN6
qN8OHOzXtF31VaNN6VbC5LocE2LB7AxmfmNJDJV9BCMqnrNwXNleqG7qrgi/gU/RrjtyVPx2nCUc
3Hpe8eAEt5IjIyflzDjBVyN6sHbol9FECP0wIn7ONUfr2JJVeY1sqtnWZTN/aVi6N62ucpT0woU9
NKgvEPuQaRm1ejAZ5gGIeibPy2ZewctGWiSVuYkuLowgGm5sCi4sGmm/D6JZg+0WG99dL9dfOSZ+
s6B5XzN/079745w8JXbZabyyeu9gh5A0BZCru4peHP4W/YHgByyFkjOCctyt4TXymoX3JJvShe07
dDnERqVw0OCTbLp5xm1HKNEuq5ix+sSYK5f0Adw6gAGh9ifYjLvasW44Zb6wIXY3gYyB2YztHTPE
CL/hjG1BUTb0gsl4v1CcbdlKUksS24dARl5JYiaciXPDr2Y7vcwa8aIPcXbkeMl0pwr6m1qPOZNW
mGyihjYisUV4OavhJ/ITexNZebTrpEEGkcoM7XJi+ACiWo1+w0q5TQbaCH2zhPwIegDAeaipklpe
5vrU/zBm3supGVo/HTuAa+Lk/Qhsx9Y2GMTEwZAODY5MQxqr0bNuaIzW6zxi38egqb/OeLzXEZFT
dyLNknuMPNWjbVrtlUzzeUdV0ftG47XfWmb1wok32XcNZOFeS9r+ItIrYmOgazQYDYKIt1Pc/WyN
zLygxwxfXHdZlu4gvQM7UrZOnTr64sWpOsi5a48D70cMWzMJcZGrXZUTE+HGaPfCnmNI14m34TBW
05zSSAOyymJal0rII0FNzY64GTwFEgd66aTOLi/qhKxFQZSjlw3wmg03EQzOaNDWTqQukI6jXnZb
Y1fG1GllJ1t/Lmv3lzaB6bNL7C50mIYNgfIMYuNS25HdxveVzM1Uqr4HsjVggiUvo0znAxPCr6M3
P7lJ+eJoOq3qLnJltx4rkESU+Vb56HbefVmOOoQIA3yspqFMHsYWgKpOu+Cp0gzzJanwo/kt9sTF
3ycpH+hflbGd89JPw8smK+Vpymb4v3rlHFx7NQ3dVewKtdPVDEpTggevwKkAgMurdI3ZCZVSily6
mYOBMxHrBc1FEoJTJGtq2rXcIsIDw/5blMjkcqpUdZ0Sh7YtCDfFmmxjYWdGeE2XA+B2avdhsXGZ
QvqpVwJvdjztS2mTrkrD2VzTj4PTE5b1NmaEvO0NWMRRpM++GbTRxtWi6BggAjzoURjuI4LPdh2Q
Ik40DtSVwWDsUqSsSOYhJ5OcrL2qJg4yZp7ecSBD9Fph4Bk9e9hbBlW0GQhiCjAgb3MM9dsy7yGK
9+wBXTYrH3s1s7mpxG3WywDxsqDqD8kd6MPF055K4j3SwPb7gc7SKF2CBF6C/JRo34CfTLzJI3pv
ssKHk3v1a6x5s1oloYlPJhE6M/ulXpPFQlTO5h9mVesvNLl1CJm81+/7unA3XReOxL5n7TZKW8hK
ba6v8A/VV8SsMICaBvxeLlI4p3GsozOSFG3aLTkCvKCYd8cvnLUJqJyJmEuXIq3x8ppcQloXkhnN
WldMnfR2+gGLkmN2Po9UHezwAN1SlKvAJaafgwGprK514ob78J73nvkULEYC+q/pF35149mrMHzl
dYViAbwg5zVI2QxJ2bvK5jmznfRWMmXa5KBpgQj99k17MNcxgD8RgdtWfk8eD22cTPhN3wCiVj0k
dlg1jDvtrxaZOiuMbTR67DDyK9GL41xosIBizPCoxRhGciDqafQ4VOmJivW1zkDnhzaVUFqSEhee
3+ppAc5o/D6QAYMwNilbKKx2T6TzQPDBSBFy3ckeCTGFgxLg6HXDJm3YhUmgEdHIB+j6PXGQ4QFp
vQmlzBFfp8wAp5NEJsWK5ww3HchgX9pTdAT3pH/XMpOKyWqCcmsVo1iz5qQ/StFdOJxfHhyOT6CO
c/c4dRaKA9cov3g1KzmBXelPtokGPtDJgdCZZncRVO1cV4LBI9L7mXHtutWks21NIgK0oWx3fJqR
RL/O3dp6oH+pC7z6OnD630TY+8w1zIcwj6j24TsxGAfzHA/tTyI5wbPbJJYt2l0fmXIPuauBYUiW
Ler6ODpos8n9SARFk8PkGudrV1ut76gpe4DZlbwwGXR/ki+UUAOM/atScbnlIA8YiKjT+2QKgJ9h
tvoJWpwufs15hobbwCEybzdzoNIHh0npHUNGRqq9hpEA/DVma0Tq+k0nAt4Deo8aX84Y6uiHM6rV
AazCzIpjTvQDx4K+xvzSOTlV4uTuLEtVGFGljtmLb7sxQBsdaQ3O2IcdhnadOW0tmV1LRMo3o6bw
/9fyJXfIE4arElwPkjx0OefgQOnsMoYqF/GNZj3rHYGMI3gS2oLWzynV9I2D07zGeKP/iqj7VwO4
pbUUpQPfHLAaPsQISmMfW/aqz0XEaXXExNNqNH/KMEjuIxbOXUoK0AuduQ4srpqX8E4AjhOPy67v
wFkgQw79jCWOndwQ06qUdXSdMdSjDT/r8EZok8MM9/b82s2pqHpShN1O3Ma6ZECp7JuesucEnMSq
UOBkPekUPKqzQChCEaxvhI77sUyzemPUe6FZx5AsWwQ6Ew9KlKvJt6XebOaszWmOOkaFbYWZxWVc
CHbsKsoPcCvLF9OhjT5OS0ojoXffIiCjWA2AAalsqd4oUrYMAhjYOaG+YUDsHVqjNf2eUVNk19pi
7pgwqNZsJyTT0RQM4QahU4yhTdJKAezObEJ8yzl2WX49U7w3Iw0U5hx4BjPQglCK3GF6Uqpt9lAG
aTrYehzs8kjSsq8N7TqNO4RYWKY3WtuA0Lbx2ZRw4omVlVO7s+o2e+0Nk3zjRsynJIntJw84CvVQ
iNlZU0weMudukIlJ0nzCdvmJuOy9LBQjgKFbPLEmg4tzIWGlm6HeWmF1GzviymEq3I3xxuryo1VN
N6YsHtsw+K6jQihVv/n42u+Fc4vk2cBf4XlIN+0zZV7vEUZDlFh4C8Gn3nnDP6rckVRj88Csh9aV
KZ15JpqLYoNZvtUHN9h8UYFO9uFfP76HHE93Xb4A2tN3+sixIHohE8GNPmZXYOr8Vuu3H19CLJ/x
T+HfIprFd2CgqOY/uD9vhX8pqaZWaNfVtTBCg76SBkRHoSoj76jFd2ODvEYPN29CgglXgqn/daDr
qa8KzssaAKtfXe/OHFkhGBz6sLM23jjG+9FsmUfrYXdbIlX5TkHAFMApqWA+WV2LhvPdxydYDzOA
J6VcHJN/6hYzoddqdPKKtEUOG8VNM+xiB0qO+6TzoJa/MxSaT+SS//OjvL3qInWmEYEhRXektay7
P3TbuhaCtmGAex3aDRkmnkPDNDWop5BYzMNP3aDzkpmmgubC5Esk0fILIT5bUXTQdgOEwpTRGx/o
PFn7mNb88v4cngLp4FlTWJ06sfSRMWvcw/gttpoR4oq3LIupRtLmF6hJ7K0Ri/kS+j/TrZb6jfko
0TW5wXzJay4yTsl+ITQPOMb41IsOX7AN1YfvqqG+qJ19qU10LXPaIFpIq7+oi8dgdMAnDjguS1KQ
zLVpoD+iEGQDxBu4C4oZzZzC9A1ZpD06cVvC/crT65YH5J7o4JrIDlZpMVcPUJ1beHV6cywkYiv3
wlAB0qYxrMiMTbS9UkR/jwP43cXO3ImqeXIG8k+KcGz9GumGn+ipSxxKfaBIpm6P4nI4aGb2i7Xq
nqKe6EDT7ucrx82rC8fwhq8x8wh60L3tbKcJ+3MfchqcyFgloT3BXOa43uuUWdka5T+x4wIOcANT
ASJX09yXi+91bPvkOkPpcVIqTK0twMP5Yqo5YxZYuzZytPOD501gNmRtxA8YJK2NCQJ+TQX4LIiA
uZgXkdOEk/eQB4bdrsbCweUZgD9N+Weuomxif+UUQxEAA57fNssuNLIa75pSdf7gGP1GlgqlIsnj
v1w7izZDfWNUkLwB5hDZfpxiOD9JnGO5JOrndqLD+EvYBf3okdGaWqU2TeBgRnDaNLZzgVRnugyF
qLZZAZFMaZB2PM0jD0JbWjAuRfrRs7sX3A7y5CWOumicmdLe0JJrYy6zi1mC6sjJJ9xxaqcamVKM
6g3efXJim+yUNOW00RtCaZmNT2hjeiswt5NL63XxmnfHlr6lb7QBvj68lQAKOpcMkgVaSz4CXj/W
X7qKBhDEZAkpcwvNhoo4UrFiNhB1X9GH8/ZcQr/adCqPVtF+Z3gSP4ZlT58nReSEtyK8rlp99BMI
UleVY9H913rdn4cWN01UKsLhEwkfEo/NSWnfgKW361iIeYecFCNgHUWPrlS3Wl1exhx/+jzIr2Jw
PSCZMwB2fvlURI38DhM+vQ+rptrNXhhdKCMfDp3RRXDjlXtJ7UBzj09ATFOQQa6qSwKR46lVG5N5
+JcSTeJjQT5lPjd7gjEBEpYQ1jYxngKGRc540h3GeWERfKun8TmA+PxTq91gDeOVYSKtSvdaQ1SC
jBRyiTeHNE6YFa+xDWQX9IqHg+5EE4OrjmN/Axluh1Dd3dVVF8D7afxEbDIg9EkvvriwEvzcpC5Y
UabgS6jJz4SCqy2MJi+QW8Y6AvT+FB5CW3tRnmA80hS/QgRGfpMhbOEjBK8IadSWTPUeXVvdrcWE
P3tyqtep5+hJ/gYN7nDRpIL73WdKeX5vieEgeMNwqwFcagCWHlzBQXyw4YJTvb0YdSgOYerEWIYL
8wo0d33UbOJ3Zygfl0E59BsFAfWybDIO98SYrwYLB+UkNJD8MYbO3FT0i1twE5cfvyfPKgnPNCX+
PBJJLSaNOL/OKgmjKa2uSHA4sZoqZ8N9+d/9/XOJv1BlQ6OnPJHg6tHsUruP//5ipfjjjeWh7Mfk
v9gLeUtQiZ29J2MAd0FCIXNrzYBEonBnmd0h651ldAGDlplmwTb/79c0XV0XnsBHRf319i0510NA
Gk9r3MKdccYNerT5Rg+K+D40lfOzde3msXYRdRZo/ONPrr3cj/++L8UMpczi/jAZUZqedM4caboW
pO48otKvil08wOjdwkb7+OstH//tJaTuCowfOCcwVv22Df1RBBQdW/zU9t41Lv7xpZ7Jk990n9Vn
n13krNKY86w0A8lFCHLMKp/xPZBtK/mkovnsKmerm/4RhJJ88K45+szDdQBkEkFk908uRO6J5+Ki
NPnFJD+X0M/WIIK1eTL7KOZlG8MlH4fqOpn68JOVfv5dPNcQ+CiliQWV8uz8zjep0Shdr+Zbhszw
hmaQ4GBciy1QRxSTIks/WWlvK1DXQEnvYN1b3MmLSfnc6moMoeUy7shPZfQFFfo8fPUaeo+3ovlK
niHyz8/8aG+/IAAmHQskAdTLxVxwfmdLm9wE8GlTIRh0RxskaASG6DGCRO3ftqR31zlzZw24hOg9
lOLKnHv3Jp7daaOVZAz9y1P0/tucmbQ6aLMIp/k2CuBFRCfvWUPF3k2f3KXz/Vu4FmomKXGn8rTy
77d70RjLCqpO1NzHgFg1uGdG7X6yvM/uC2dMhz9v4CjDoQ7ZRby9BFacQEZ6FgAsXNEZpjk6ObSQ
P9l13m5sy0ma7VTgQ2fvsYjEPfsihRlpgV6V5V0riETxLYcUuk8usSyg/za25RLSYMt0bRsZLnf5
bDfAV21KRnTVXUBVBnfIDyKgnvuE/zaALv74/p/fGC5mQhTAK47XcPH2v/3VZNVlpqu68k58Z7he
P/7zX2cTwJDKCUB3TOtsy9EG2Xpkq+V30Mk4Iun/1gDgl8LvqgP3wVOD99Q9250tazRhUljaXT/A
Jj/h4fjk13l/tx3Bk24DbrNtxJBnz3oVD1lvBoZ1t53SJz2SKG6Kf3PSMyMWNmYgy2NDWaqEs8c8
Yn4iYf3UJ6cngKXf9PjbOIb8430QLCm8InL5JnRLzpZUleSm2WdxcyIUMNnQtf/f/fmzhwL6mBlo
y5+X/dbZRWL78Z8/f7IBTtCH4V5TAEq23LOfaKzyINbFoE66NWxaNGC9jtvgKUdz//GFfluJ3zx6
YpFUYXBnxdKu8s4WVKEK0aRzKk/kdUoOKcahtjA9Wi2a1LIDqInMkDHCsWnw/s0jpcfwhCvq3/pO
LAkH1YjBjrbsle55U4WQbCtvqrG/C/eBtoPk+/G3fPfIL3+e3YvHccESnDcEDa2K0E1Z/Z3Q5x9k
kHyFhPTvV7B4K0PTchyAB2ePfWY0JOkJt7tLnXH/TWOy8PHfX274m9v0+3nnDclaBtDtnm1a4zAi
X2bbus9U5WstsW0hwm8AdoB3Lhoyt0KNUdvH1zTe9lHfFRrnyAsUw0k0QG6FplWDCDCTy9qzV8SU
vKRDg/RwwRMiWDuQNHrMVXf65PLLb/bfd/5/l8cH7/IQCOfc5TzJuEUAGTIFrOoDb4ev3YzIH50N
YdsATJdE6a7HyDYp+2B3yYPGYOmTj/C3UottnMqeHRcSzFmtEKe1NFqGWCehyetRa6/I+UIjIuZX
t5y/Uq2sbS/6MY71FQlevlXH5LlrDmqY5Eei2fs6WUSqxnrM3bUh6iOC4E/2ob9+QIOOoJCUufo5
Va3rQ3yjOAlOWc4jPIMSr2A8tiaKqgITk11Ofm23z/g1Pqk9/ro4GNAReEO/22aTevsabVRjpGaS
5acU+1YzMRkoOJXQaM+tR54w2X93m0tt/GSjONuv/mdR/HnZs413YrYT1SQVnwJzpKe0r/qf4/B9
Ck9W5Pnx+DUIcNA2Nyh18KFGnzzl3tvH8P3Vz96OIFNKLG5EH2ikP62wxx7JooZVnuOksvOfvY1p
tyUjC2Au3gm0Cc8Md39lvX1vZQ5AZ53AY+dSYeJiF7owdYbEo6HwS1TPQ1RriBT0W4vu3JbQsY0a
uEY957fuIuGgm7kDRrfmjepup757LXOMUlYRwhfAi0kr1iiwBmn2JgEEDL+6vo5GgGvz/BXTy9El
Cg2dh8LT2fh5GW0nsiGlZMGE7CKDIFEwIKQAu9ljFoQPdqHfBqla41QfVxiPkC9NvqGKg1sZG3Oq
7gfb23olqpKR4PjVkNvpRvURBCxmcyY2YuL0wD5PRuJXpdjVtvjVV+YPvF5YX4d2U+eECNNei9Gl
InxBdB2GD1X8O6JCfDGa8Oi4v1KG/DRrn2xzEfOS+6BmHvcB4eU6HAz0Vv3lVJoPozZcEu60KZFb
rns83qoJ7z7ZCN6+kP/vjWeeQ/1FoSrOnzP2AXqTdBNPuu3eMkIGaeaRx2xA1R9DsYsmPFI5/iZ7
3slkBi8cPEYxia/IEhi2/Sg67YTD5bMdctn13+6QSF2ZNv2u1qCFnG1PkkgCFZulOqXVi8UBkPtk
ol/RjMcq2ZLZ5mvTj7Z/IEcLpfPuk5/k/bOA7InhmsXp2l7+29sNQEdN19tTSo3Sa8VxRgy2lZqo
N3FrzghVR/21Rgr1c/ZazB9OrW7abP6JuIKYKUPXN1om7UM3eO1NXU2Y1uKwPZjMHrb6kHYvH39W
+f5Nxmc1KZcB0VCUn8MmXPwYKDQtcM7eRdy/xOUXdwYe4SXoDW5NlCpJdxXq39GursrqWjr6zxr6
oTUXl/V4E0BEwXDjS/dHkaLwK17HkYWp1Ty72KgzZougJUJ5OUJoHfX01kv+iYyyrL5l8MeJcrnX
NH/O9to4IePJdid1ms32GEzpbRpXMRQDLf1kg/vLrk6dZFBgMGYEznFeiMF7NGqBZvBUZIi0GdZE
Lyh3sj3RAy9jMeY3sWeO0GzRASBJx2YQE4388c36y7py2cM4oFFJ0eY6K6Xshe4edI06xdXTNBAX
k8+ocKoVMnMvezb17JOX/PtXKF+Z9yeNG4vBmnv2EBG0WepWyo8bFp79bA4zQR0mQMDQaaO9VY7i
MU9JzJWjgeOhRdrw//F1JXWvR843MJSze6vpHarBqlCcJAj9XWabK+Kt7+I2z1f9pF+YYeF3nv3J
0/u2Iv69olyyWywatDwRUpx96UaPAuYky49MqkzQ0KFwxn+vEPhh/7vG74fyj3ZlTMaxNvetOpli
5yGlaCdzrawnZMwY6ka/Jz/SiC8mAsI+/kWXX+xsV6RLKmnFmZLG1XndqKSB6zpw+UUN76F3DdRm
/eOMBu/jyxjvr0M5btOmZ0hKv/m871fFqKsJ4K1PjWHdNEHxqJU9WulsH9L1wefjA3h6gLdx0Zr1
thxmKuh6g7aNtKRc3Q2p8clKWjbct9/77edZHqw/fu9sUPk0u25NRXZjNexOrBzk1iutqbdD+vDx
t3//Qlwu5jDCpFGAT+1s2Y5QiWZ8cVjS4vhCL9G3dy2JQvkevf0n55C/XMoA8EPjcWlD6udt73hi
/5tQsp26OLm3rdI7pYbyiFQVryHxc5/8in+5q1zN8fiXlAvs9+2vCDO4M5K+Xa5GsaWare4Um1x8
sum83+Q4itK3o0Oto7R4J+TwsAm20diclFVvmrz74QAQsKTLLpBukra5xKLyyWPx/pFfLgloaXno
6VWfPfLaVDvZSO7SKZ0HAUnD0I56pQ1fPl4Xf70K+EIOTbruvju0SQ/UMpZhGiOqOBW9eS9l9Mlv
93t0dLbQ6bjT4EGcbFrYBN/eIkTlJjawmd5O/loLgkMHQh2ql9HlCKjQOYy+WZzmJXbNiz5ZHX/7
en9e+uwZk1h1Qtdd7luj9pXRojZcwPMf/4Z/WYJLJ4S3HwgfwZH/7fcrFD4qJO7WrdP3FQAmaV/h
Vs+Pcwzk+uNLvX+2qNzg2EFTpKH47nZpSe81k53Ep85yZhYesu5IQk2aGGP7qiKn5ePrne1RKOBM
j7uGOEoXtErOt400pJ/dlT0JiAY4Wa3I1W7udNjAGeFbHvIdDhWN/GSU+u6iqIsZm2HEhhHA2j9b
+QHZ8HieOufkErq1DQyPA080pcfeGhzSHix5SAct/WyVLn/1j1UKVFWn+7j0UkEDMYw/2yFlResk
G3XtJNB6X+i1kW7bFhREVxqAhZrQuNGcePjCgRJuEqXywQ0bogrqPk2/zk6KLVNEc7L2uiE7xQpQ
Ro5l4XYOYyqVsYwOJVKCj2/O2eIWKOboMFEmGywpPv3Z7zQmsVeHVs7fBzFkR7te3H98gbPVdnYB
qvy3C9vEfOz2NrVOaJPyR1YbdPd1YBJGkH8GCD17hv7nUsjLaPrROuMevL0Ur1oUO8RPncoZA8Nz
kpHa9tnI969f579rnDf9+iYFz4La+IRpxzS/gGJANxNI+cl2QEfl3Qpe7sx/VzqvUR19tKcgl+VJ
N/ISvbXnXpOo3vljxRigwVR0MbDcrlOM8cfGFIRqN2QQOwh+rKpOfAVzi6YU/wfwee5FXRlIjPNm
UQRndLH3pmxDTJqmtsKtSkzqFBbua2wU9r4cnG/QH5gDq/lXqmkOwfWh7SdTVVl+Fzk0hWNpEbqG
BGNf5BlIwjokmQvv0bYeQBOxhSyi/MhYkYVBCqU1tKsaexiWw8cMEccE1s/Hcat2CJWf3baO8I0a
ZGVV8XeEOS8D3oJNMlbtJo8bEFiNiXNsHuxfSOA4rIkU8gDN7SU6dVpbHGkg9yTRaR6nQzHn+6Fp
9bULoEDDggA7wG5ImiqjwlwPVaceOh2t/BU4ghiGVY08CHsKGIbYbFexgAYiUpsoSqMqfMeCysB+
7YGDgVKTijHY21aibkWZPcs8NDdYAJxvDoZUOLRpSVR11N2EGhE3FOAVRHsDq5xOKHlD8Nmmidl1
dKKL11HMfEKzW+uukX1z1BUGzqKjAoCUoy5SIPikq1QkJhpB+c1pw2ZnkZi9cQSuSa9ENu9G0jkU
Ruf5c5ZpRI+LyHfId/aDuv/ekKxOmHFnvAYm0AlRW8PjVNmEmFnT2AHQAiE1mTVvzXnRlNcqwETj
ynQT913sz1VoQCCehmqF6MzahRVgI88rWuKcbZOc+yIApges6zIbInEpwvy1MnToHXPpXvRdX65Q
W9vbek7AKBZ42fGuCICSPP1D7I7f494DHYQReqO7gb2ZiljulYkXEOF5fUU4invIh7rdW97EqJZR
J7fSNo5RWP1kXTjbTEzyWzjbWGEEhKO+C52LCnUrQTBTtknq6UUMxwGeeV9MD5UTQJGKaJqpKOqv
g0AFOysJEiIeZms/dtMLEnINB63L/XCLyrfhNECqzqCsKeSMO8cwko3bFO1FYyOyGhQy3PiyTw9x
tYIKj4mky50VblixQ0Yd7kkJNPdB2cHzAmqBwj6T+K8GM13LtHutB+17NVkc+Won2AVOLa4bM6fr
t6RFwttyvsKSmexVk+X4gmNm1elYz7smqx1k442BbzYEy0B+1G0xlO4RPU+7ba2EuHoydLHyxONx
AHCDfhJIXhtV4VXjmL80T0fu7pLSZVT4s/oM87WZOt9HgzxaGs1ECKP+3mbMfFdBa4wXBOeNvC4l
wUxpRCpoYAR3QTjHF40qAf+PVXnjTVhpvRk6JrZFgIwFQHkyJzFqmxBYUvyKmzyLDfy10r2O24jk
AFw1Ozeynm3ImXj0EMGllfsTduICkDdJ903JXyKHgPNFqeojdnNeenp4NYC4uCiI+6UPOizpN9Gt
q/ejH5Vu8RTmtrOS/M+tNDvLH4HWbftkdjCOlTPtSQ2vXhLgo9IGsVWL19ZSZMRWnU4ugIclOxaL
XXHEHpRnC8cupzGFyja8tPmf67iBiRR1ZQxqrVbPoYYTF/AXeEWTyOu911XTurUcVPiELIfNEj5A
ch3pEWG2lq1L8HKSjsj/lxRN1yUvoQ9LP2p1G+9N2xztIDZXaAD79RBW3X1Ig2zbLs7bTs3lIXLR
k5MTTfxGOVe47mc6+2kVrPgngltjhuSjR+pb0sVyTVIUAAkCrfjINec/CUwLVkULRA7deBSBkkk8
oj6IEPA2hCtJf4Ywts01wvdoPJs/82Ak6wz/1DqunO81JtC1GacvQ9H8Uhh8mC0kL72lfZGqg784
yuciyAOwc3zRnvHhivvzbFn0bBwRqLXRdSBbZUIgNpRrtJ0quudUSSinA1WmaLWHOh35mBW5eYkR
ITPM9Rm5KuiukIAzPCE1Pk63kDsbisRqqCgcetMMmbnAPCr6CUUXGIPmkX+QJzGLR7y9MaFwFTvG
Y+w0eIesKntyyOazUWt+Ico5Pw5Y9g7TTCZoCFm+whYLWqpbdK7OwlnAlqY9m6HrkfCNhRGrIcJP
L0Tf6WnYmTju+0bk2YcidH6ZLlosogjLy8bxII8NBGlRBOv0wJsRjzlHvLDuma7aKtmJwTQ3BLvD
y+A52UJKsO+Szhh2CIyaK+Bn7bVSZnKoc/bepaC9pFJO/XSMBmyt1iubkPJ7kjzY7ki16e0WgXPq
JlvVe9MOtMu4jRgUsbSHjuYRTjGMY9g5TTmtedfOB9F3gz83jbhXSWQTeJV0HeRssJW7GGE2HiEv
eTKDhre6KK3iWVNATVaAvjB1mTU/pj6Ep2RcsLyix7HnMeTySveHlxTtCi4mDBBvRrSflSlYI8I6
VgIvJWhQM72E3v/VaaxvVtc9TRZUmFpm8R1syxQvAzWg1VMy2DbRZDB26mPWaeGtFcMc8DD4rltS
ONfWmOJ9GYJxQfLUOVak2DDlPiBEefan0KoPhTKZvSDPwQAWhjf/h6Pz2m4UiaLoF7EWBVQBrxJC
yXLOLyy7bZNzEb9+tuZ1ZrrHsqDqhnP2sfjW2DWAiCftjqwbStxQF1iPqiu9Bw4+cdAsEzcFW6Wt
6w4QUJKq2BREqBAj7Myh1dnZscebdzvmDqvG2IFIGzm/Zcu2q8eUeDK11ruJuLn3CPIUfL2yPhSS
bQg+AaLwIC4ELN+t9x6YGuQjtGR4blb5vC4evufByfDPxGJ8LOET8cyb1UU4GBcmo/hrVg7IJEOu
2Juqg7dqpHdrjeS6lGN+YDOy3jXs6fnXdh/fOGpCrI0F9Lxcx6bwp+KAGy966jVJ3rHsnb02QYAV
GNRxIw3Na9UysBrK1tvyo4rQQOi21xUOym1t6A448+jf4UXnOV5a/5/XYXXwOkMEcNr8ezi63s4x
JwTTs+ZtLSiegDYTI+42r1Zl6C+F+xBvVr6UMBfXkrhWc+Wwt/IBgoEzmQ+ibaPnaIhhjQztvM8r
EQWxXy07FbNU86uVUznyCHORRjnsV73EzyYck8duRjk42Y3HW8kOKSkj99jEY7SjnWyenatFE3S5
t9MGJxBgJraCs52FyJG9feqZWZC1I35fn/l2NnhPquqhTkXUkMnkTTV5UO2vjYsICmcxoY/Fd18I
9Ws6rMDaipK279jymdzBJMqPef0NpVWGbLLMDUpQJ0yzlcSpZe3uTD2iP858PjDq7ro8Z6nQz62/
fKne7CmBhp9lho+2zHZ3GTvSfXNT/Mzy+s3NzNdUY2GfmzwybkBcAPRYksM8s+lhIYWTwuNsb9pE
3CYsZDZGxYnq6XQNm06yIcAnGzqLmJ+ieWm2RsIbmRTFy4QGHuRGpoOqFWpHenJahv8aM3k2kcuC
OqY3x4+y7KeWEKAJDsXGnKdhjxIbp0225KxwlAgBtc07UHAFJoGo2CEdwzrWxxBpPIrf8yIFfUNW
6FOaFu2jJOP+0M7K3gKimi6wq/UXv+xlb405drYJ5P0uc//vktuejz0XZ+KTMlzOefSMtRynOxbF
fUULC0PRA0xL7SFwFCTd2crE8KZrD6wrmubAbyrvgpY9DuVKzWQ3St9DyKIJMMHbf/YZDUeYd8v0
0ACv6KhSx/aDoKCbeZbkJE6T/ZM59iSeZatTm72+XReHFERbFEqzqz9x2V4fxnyETNDbNt52Oe5a
pa+BOpX0t8UwAyt1vHmcX3uwSBc1cS2PinTmEmv/UWpMo6XrJ/d55aid7zX1IV9TtZHC+Ch6Tap7
m/rh2pb2V94K+havTFLskLhot3FaXf2BGSnblW+mG+w5mtg+mP3bQts5Ub962Y1lltyLhnAizAGd
+5SkPnDLznkaJ3wsccLmi7Peu1cpBhzyhAH1dC3OK8jhrv5Aaogekl2Hd2qo/I72aKRhC1nimBWs
3QmGxkdpk52bjtMPMBJJyGGPnr/PAXo5wEcZapXgnql5TJX7OFwb+5g17puP+ic0PUK1qevx13Ka
baok+igiXW2d3LGAxVpZkE/XcxA/6aZRWULH5AGQmpfkUmoXAqflRuVtCaMqC3yAc1T1nsFPKgpq
GIAlHJcyWy4gYMC2iUyuF08093lbfAww3A6Twou5GWxclkbhd/AToO+4s9kFCRyCHerBMgRjydUA
aRdDJE8nNtrklTKAwRFg0h+VxPM/14zG+4Vd/YG/YIaWo5Nb2IxI2uJVCsDP7hhxIIj6XZc4VS3i
uuEdze7BIiOWKEVoX5Qc49FKB/cujzpe8uoKXByJXQDt1ZZB1y8AeLzIv2NuBTtN9h+x6/4aBQNH
iw7kNBPU9uZbnrHvFqP+8pcIyANbrABvQUPuNPgLo0w0FsjIYO1pYxzlQNhKozUOGOSYfbHs25jA
6IM2irsbNWGNMG0ivzyUKpuGpt4ilZYaD3yhsXemiVguBdLt3uxn4olXae1EBFdIxtm6Ibo5DQla
Y8xlu+sWUo8I/KT69WNAIk0NOlxUsbMhZTkOUge/SpakS5Bg9cEQZThB7Q/rvSUX67imAB/B9S2X
2M4VPYbfMDrrur0jm2tWs8R0X0oP8F863OWlHPYIzIZPQOneWc2ZcTvhY+SbSsewBPP/nnDMnMET
5EE250BieZyse4pa6Bt1AvfOr4cnSG+/49R1x0STiclGbL2xkqehCIn5I5c5x+zaWLn4oHgdOV+o
eRpD6u009OyIdePuEv5/gRVbxFvrhpYPo2wepEmSB+bi+e9OrbCmS9gK32vkfuGqml5iq6qPWhqE
AZjlUqdHVhpwimQroNV7iVZ/SS7nY97NdhDNWbErTDbMTROhlxA4XHfl0te3vbZ+lG0bJzB786ZY
RwuLBY4+3qsUVsHIe78S4ABfQn1WytUHu6gZkLiOoPTrMJjXNhvGKmM5hzP51TeXNxczEnUVKfF+
31DdGYWxdwcy/PJyBpdXUa2iwwKJlJOv3pFUwHsHXAXjbw8iYX1gdDGiUEMqwqpZ3dkjjrvUZdGX
tWQGpKWZHFInig9eW3WPieW5T3woe6NcHsvUQzXUT58gyfDrOdi0TQqoDTNcQCF6HHZTXjpvQ9qk
u0UX9qdOLOvWz3Ir3bR97P2tuiBdjdP0PDpobgrdgw4yozfMY6gjEoOUPY7RQDsw16qisw69P8YB
dtvvtcvHHegb3NyezbmJ1DHMfJfE2a75nuGCvTBaAmVDZlrIgB5am8NXvCyL81i5ycuaTeRLGiaM
JturcaUvZcDM0cY1OPxO5NBtG5E3h2ToHA4evj0zGYjCXWT/KMfKOMMkcc9wlJNb1ynWsMy9fLdC
P2Ze2/AxxLXjNz782q7vEBlSpWqCuemVGVvEEa+l/Met8ktUC/QrRBBbZ8E0r40Zw9kk/UBdpUJx
mrpcnlDlWzXVd25qYGWsoDJU8EP4+RRJ4anV7mLT/2Jx3IbGUM00hrL/Wkemj6hFKav6KbScuryl
Ihzf5gpylt1F5A5jd4NlKLt9VA75FU9CQ7A2Kv8gPi0Oq2oUgbXIckcrQ2iBuWBpb3SRHXQNYz12
rT9QH6jrmnXdNq0EZOd4f01jtnCXi/zEWSsvaIeqwNETgqg4trvHthxmevdC4+DrHJi3GEtCD1vw
1gDgHTa4Gjd2Vn6jfk14bbufZIY2A+JA2CeCzWvsf+Lf1da/ScyG2RwgaUpp8h9+8wifWt1LcVdi
69+B0GYQ54x2MOgrTDTzbtwVKLCNCPPkexwKTLQG0o5yDz4FYAu23wC9jMR4LZbefBhtkTx0vV1d
/NxziUUfmEzRkW745UJ9XwEdgIyRB8ftCdn2hb2DCV/uHAXZ0bSo1Ix4sOBi1X35obWKztAIu0NC
2OEhEn1yD6yxDypiD/czX8t2yCbrbI98NbGKOcTNVu5qAoE3ZZSt+zoj8MsCfwDHT+AttUHAk0ZX
7//PEuniPlyr9ctIBpeBazOro56cJMRyAn2Kii0UPYSGvjGmA1s4uFpewtdRTCSXpI46TrNz8Jr0
uVXAGpK6H3aFo2nGzCQ7shZvb31w6CeL0ex5BXzKldIJ528s3OZDefo9IqH5LKCB7fMeItKcZj9x
P0/8+Ax8HbLFiSnVA17ZtI9gyKg5YOnJiKptgFW7uXkHeJ73W0I7WGLf3JW1rQ+8nHZI2ImDCZAA
eaObqycrytz3efW+3WrmeTE5b3CR6rB2wUDNRuUdHdnWnCVt9dwTOh1YDgWFWZG3JHIj/RgtV98Q
SFpsZWoASabo2xoruZtZU+BHLI3mZU01kQtMJIDHKx1FT3wZgo6vaHxCQKEzuKIByKyQ/oleyY9l
leNJcmDALJwteNCdOb1w1TnXia51RGxh3iUNQwlKoPGwjO4V48gVCVuabacDAaZsqPsls/afDGWL
ReJ8T3GdxOBXqqEo/xi5IgjzOk7kZZjVxSPN6ZEKvAtsmavX2UElnYExIeUxIqWEmNoQZxvgB4cn
+66bjSKI3blmbqG7rRctM5EdepSXQTGFWy2QhgSlvuNKRRUwt7+YLacDOT9QVuZJI48wsTSFLCbA
/0xNFdrCTi5WV0/wYl3IyD6o9Q47yJtanHeWZyaFWvNJgnwPkqCl54dho49Oi9DTILjWiqLhxy59
ETPFxQXLBrPRJ88HTFXhccCppLt3q7Qg43RlH4x4sa3q/Yr0m/onqybIPdeV/PM49G/ccvpAsdmc
yPIBw8+MidHlR1oiOp5j4n0YGegt+T10kkTF7GAic/5S935kLqQsq8TdPGg3expF3bEaaBkrdJUb
RlmVHKZGWKwd0IIQ0FKeesWClVdOJogfB1WDThv8c+OL5kOuTRdBXu+tcHHSl8FPaE/s6SNprhRw
h9/flhvAefKYEsBQHoo0QI6/Qr8uSwf8c2lHGzOLHptkmi4J2aXZjjl027+kKKmHMNOdfrEtZ9ia
fepDVOpJP2gT2zzBMPWOMyjYt6gz+4DXlg2k6qNjvDAstvzklQ2Cua28mDAUsuX2EcSAA41NdMQj
IAKZxSQ316QDkZent0bcF/tsmJjc+WN9xd7KoPWa79KsvvO6FFsQpBjypctk7TzSSHa7IhruCw8a
5eDBvSbHJaNbSqxdC/aJsW7+PQiOxbEpi2tKM0sUc3Cjt9Zcaoro2W8PxFvs/OyTuVkd3VTV4NoX
GNYT2tFRp+m+YwV8u+LuRfDkpHskdcQ7g90hCrVjwFUKkgOUoX7WHAhwhZEH93/9Lyri6zTytXsr
s7NqQ/F0/QAonoO6DpU6O+DTYP9D2XJmOAncIptslU9tC8KijoiBEXYr9krAxtUskUBQAe0uqwam
gcMxsTSDPrlI2dd4NDZLlr9gALgO2joRZoUnH4mt+l4scV7y/Hnlhd+biBlJOWEWX4CXJ83t4kyL
IJqoJw3ETH8BNWPZcM/ueF/iPZQALhlyWqWiZC+L6H2lGrtYJfudrbsYyV/jTMNzprz+UwCkC/wF
uALub7Fyv3uZs8tKPT64pr2ePCv99Oz+NW5MOPEFyAktRqZfrgH9fa47vuAq3frQXp/tGvrExoFX
dzc05nR2aqhtjISnTZ0amMgMBtFVyjhiqOqYqa/uiKemKQXFxHrEhuVpj/DwgUJMm6IiT6gQTPSZ
ExVsNjiFF35bW2eCMTU21kgswpCGALrQKPcleSxLlYBvZUJDMhW3muMOz/3MHqVNE/dcZMsH57m1
d1l1bDn2zDuw7FkQIY7ZVmiQFS8+5nD6a3ZMCT35l4OZjwWhdZ37cPdsinLsf0uMJhs79+pd3VOr
gV8gi2qKf2d3TnYkcq3VjvXGe8v5s2WxAtEqmr8IaIBCyGSIJYxJSQIYOrQMh5YwbWbzRxh9f240
QIyMBJ5NzOxm040k/zJ4gvXOoODBXmr9mKUJau/RFPaja5UVpfHatNulmj5tjqmggDi+hY30Rc46
+1ZLtQsz2sEBvJ05X1bsiQv7mvoiOUr4QeR3TSt8zmK1QJqVDgsTH0l2LxJM2oKNbBnldObFhxnH
LRD/zD8xcv7WycCw1/OuG8oIh0gm+mgJCj3qpxboM4iavINzBs0yLYiQlm6cPI9NPNxVZfcFCN/a
Oa2P9DDjqqaOI14Xqu0It9ftFpYvw5tTEpYAjLO8GENXNufSysuLyQbJRVmuZzC/YxbmI4leBrQC
rvakuhmjOXpomOED86uoFc1Bv0y46QM7M2Z49c01RcJ6rR1GeouFv3+QMjutrp+flHkttzu+Cxap
9M5W3IZtnCdB52sddqPbHVjUkKbVVklIzQFJo/YtTr7K3PiM1YMok+8kq74SzufxUvfJbk0j60DK
lzz4s0X9FunZC1lRLo+jjcJLu5N9BKAx76a+L2/quQP/2XtrgIhmgVIKzS23Y5+wNIUA1lHzxVh9
7+zG/Alykj/rHu7inAv2AKZF5nzfEQ9DcvuWvpczE4LuQyK6pAvMSHX+pjPz+NKBWGcn41ob1ugw
ufvonsPEISUrEiclivwwaic9XBnANDdkQorMp0EgiWSXzxCs0cKTs7owwQImhYxTIjBAqd+xASQY
SybthyNEtUmvGVMzU9xQx8zExwxWvE+dshnzpjxZFEZsN+J8O4u2P884XM6mTK2vnDQs/hPk6lMH
1Qwwa33wcPI9COqzfZwNDzlprPtMtaRfOIW46Owq2nbsMYCzup6RTzsnpWRzdAycDrUXEWjWpd1n
kqbNjulcsXWoRLerX1pcL9wDRGHkhOOY45M9spABKNOfSTnowPnqfierlbMkEci6hSQGrlk1n3Qh
O8rP1/Xg+7HajaOT7KdiYsW8vq3t2B3IKal37ugMjxzWC+si/I0ZxtODLaL0prG65gwwBp6kPbYP
jcw8tlrLQJG3so1t4+yu76Ynh8LzYMw2QzFtOMQLXrfTjvkl/a6/LA7WisrV6tgv1vLUjAPTJgqM
rUtRU0FFs5OsvOsSxWvhTz8p4JL3eKpUslmueAuVcy40U/xTjosKcy+N6J6nnKW2yR8YrzDEanIe
aCjiLy3tak/AHalLOmepGxOGnWfueIt2GLi/2ZrcZ1GLhiv2T0Ra+SeuZOsY51mD3reE09PkhCFw
La99vuyJoesCavyW5OlmulSizA8cIsO1TDS2JAVRKg/GchBGUyFpUNTHSw1Re1qSjcrkS9EM/p4V
T3dqVH9NlmtNut8RE4bScEMjH6JMHW2NdJpvmzmuAX9fyeO2XxNV5P8RbPmvoydhP/1P2gQ4Kc8o
3ibbyR/GZZm2ZhcPO5tL+I5QWWeXj6x2LRlXp8zP5QngXLrPyvwlc9yCRlSY515aM78ADYumyoHK
sLFh3YSmTU1I6theLUdLRvFbHi8/lW4/sNQkW0EFsC3rnonZSCnATpDWz+gkWbyyQ9HimndxhGTZ
d/M+rOVqbYjDsYKUk+hSFX2yyZeFBbmaX8a66PeGn5C9w+70dlJRCY1bGK9kWR1RYt4utUhDNgG3
pGt64TrKz9HSSSAXblpP8IiDvEtufL7VPX2auPUhGT6gXc23zgxFimhiP4yGwvuhYBNwTd2afVEO
QsnwuuPSQ9uxF/kJI6k5oC9FTuJHQKaH2d5U9MZhQiIqr4L96WHJZQvYtaBsr71Za76vzpTe+FU0
nGhqcDSwDE832EkmFGhMB1I091vhVDwuTWY/EBeXX0QDSHRNMAitSdLuRNqQGVl34s66rg78iu7Q
QR23kYqkRazM5YOKlQeLYXprKdkDsJQdooBrGJPo5WGNfNbvynD+Ivyx1xcBoYmbvUJkHbera/xI
ZbpgNZsPf4Zwk0zDcMk5uQ+ZwaeJbQZATe+8oiNIrp6k9bAS1rtVa/ngTat+U/xkAcMpvnDTis4G
IZBBrpMPFDzAoB35bI2pG4g4mZ692nX5EBCMZc5sCRiVPjbaXcMedJGnx9c6YpeYTcRDiW5IAen4
fsDaI9p63Vju/EToozUU+n4wI73v87R6BpFmB6TrWFsRS1IXwQZW26id1Ke0zP4weov9HkMUeTEa
Lwb1WROpyNbEww5WSGpbpFI9rdXOS5gVLu21IuoUbPpGDQ+dXa2P4zjiL2IWRfDClaor8out2v6L
dLTqhrGUw4rfjZ5hRvHqthPYzLjaTrQM7DbZgtF8dua/vPfoeHBOfa86at8L4a2HOcnc0E5spots
HmvD2dY+4izQKtTrv7qe3hIjfiaCjIyOqz5nLhgHwi7y0KCp6dWL+T8AaKx3bc8CkfZoCBysu3cy
m7pvU7fjqzDpfDK63U1Rz0AiTQBTQnPL9p5h3tIsxsQEDO52yCfguKBKAt8dxC72ER/MURUDLFPW
sxjsX1P6GfJ+ApVny862QrTRg4/radPLWhASjy1SKxYY5EgQ5GNR9aA9Be/MuuIg7IZlvjFmd3Y0
8cBlVCd92WXDZoT4/o4MygrT0X3xemU92k5jHei8UOeovOWAb7hZPBndRFm7hstUZmTGRE8p1NIz
q8LyRUtkFdXiFTdCnVBFkauUG9kb+SDutqld4k1ruh/HQ0zGgsJ8tPNPlLKMcx5AqVEObDteVpPh
cwqdKWfpP71mZSiQE7E/vLTVv1Fkt9G6AEO+J3MbR79pnRnTkD1N3RL/AKPnqmT0W0DKu+70vcuw
vCBkDKXqDo56JuGGtDJeSvnUiLOUN251FycnLz0AkU5ZIZlAdn3vIFuqvBsiNCJCTfyyov1xNmX6
7hAEZRv8eg9rcVDlj+8+0HZtUpPOob9hEClWWiHzrBl9VsMu7bhUYDzxbX1V7kNtvtj0VNVdku57
lyJWHpeaeKDit5wOBUOo3thaPQuq+mZhqpQexXyvGTINbBiLUbMUYR7H1dbpPyBi1Ai/vRGAC++G
m7n8GfBAWtHtGv8TZUcsFoE6PmqVpAvj+jl23o32RjTZUbKoVs6D2/oht95NHV3VNfWu4TcPITog
lPRsDuHc/yzML2SOjJG+ypxeFyZTfbybRuQFNEYg7yom28V0ENnJWc5ewq7VKQLpHMzioWqeK16d
jkb74mkG/QBCR10EjU1Qurf1tBfU48/1W1PJH00m6aM4m1cSOHbSu6u7N5PzMm7yU27tJ3EmFehY
FqBSaaI5GQbzX5aQNYkIVcBtXiAATk9RjHVpABA8/3ACbUpIjwOzOKc5dRP3Dvj9HMO6Wb3W6qiY
RJCcuUmjadPapwSlEU8M90jAT50nYSvuDfJ0nY+4vi/EUSc/V7Y85qLtJPkFXgyLYKmLX163Xx/M
WCb3wQdT00si4P854nmZX7FAbVhz9M4l8vYNayzk7QZiHL3P0M+UcqfFT4FKseRWBXSergbJZpc6
uk0dMrTQauUXj3tckWHl9GYb1rS78PfRfpW10bHBHZ2XZJTVkenul5Vb+S2MzZ270l3ll4m8aI9w
Poov3c1IoZx7j/jx0ia9uSDCl0MHmrq6iaz2nEC5FMWhcKvNRDAbXDqSHMj1ASaEOJflUpkH7nyx
iZtyOPL8l7Hl5PXZqxUMUqONM75AKg8gEm1bqsEs36fslSdcZahYD0ucYmN8msn/Ki+KaJ2ZBl/2
7xnccJAr7Hc9+5JDSPJzmG76Ts4vpv/YRvsMAeba/DGf3Bvdq7k+Wv5L3O3X4m8igYIFVt2Kq+38
YI4ZarT9NdvEklDrl4+0fUlJeRzNQxTPRzWZ2xzpRlvjmPWB9DO0p1hgg3BcUN04yN98sgu66qkX
r71NeWkcqG2PtXUN1CA8JP11Bp+NfUlIAK48skKbsdqU6nuGflhmNyvf1pCiBWGks0RbWRXMk4x7
REUBwMtZloHv/xDWx/V776ofxH/bOIG+78IPZOC+WvsB8lXGcbuwkz9eVZDsJsvk4i+CioQDkWeA
pikwimqX9sbriPwMjO/Gix5yeT8n+SG3Py1E7UsFhpjha9x81mOMPusZtOL1KpyvIwDHDgoDJUCz
8QmiyQoq0lIgTXkmm9akUyTFolouDrmSNtaIOXqTPsqMJDpFwJXdaKPTH9cgUMXeGdm5JT7Mu7I6
x3sBoXDs2ISzMKJk5dxvA2Lizx1JWgvRiIkMYvu1qglE5zcy0/AgCKgV3KCQpSdf2LOKe9yOt0CK
Hay7sfeprasMdb7NFx2URvTdj02QJywZqotajkb5Nkz/pHlYyr3I4E6C9vS/anmPEXibwhTObfCo
6tTRJ1ZyX5EUNZHWlQvcvw/cqymkRbktJmM7u/9Wztyp/dflz668ob3YyOYjHj6Qku0kqgEUDEgu
b9cMDfthMi7efMBZrj3eh/uBbK7y3ag/mFoFjUOP634Z/VPMm6LTsCz3Vvbaj//cqtkvSGwRG6Bv
e3Ig6LToCytjIPM448gGTld+OfG920NTrY/sZ3DzP/XN2+KdS6Id/ncrk+5D+8dfjIpx/G7k/TVF
0TcOUj0W8x/Lj7r/QV97gFlO/1xuTOunXIiM9PdLe5O1XJ6c4hoktotM0c72a/k8MEdJ1zsl77nd
QurpLWyD6K9lZPIH0JjM4V8NGyV+zcYHc3kvUYkIfTYosmLX14ersBh5RsqJpCAxZwiXdiRe6VNB
ctOeb19DV63JgbdVcm7t4n7CHcUXn4TUL1s1PYwTysGBGWF5K3wmkBletNd0IhBU/nPn3x4BSgZX
XM6goNf4mhm142HYLtmvwd7BI9hJo62eEidAQbpIY89wkZySNyRlOxWtt2QP7ddZ3UWkdLPX3okc
jzoqp0INH4uwwz4+lt47+wJa6SIs5VsS/apbDZvQLA/9l3ds9Z1q+AdneuXNWO41G7l1jI9TclTE
KDQAnZP15qrnGZcXm1M1LzkzrgeE81NyT5FIDljq3i3xhhE3Vz96xHY0OV/yB4eYT+IgsLsqLwJF
fDNniydw36wfsXzqh5vM/yVmoRhP8XxDdOFG6cv1TWMjzUt09Km4rdu0eYwsFvLS3RHBxt/2Wxe7
hSqPWcnUf/tMxFiicPV02y6GhJ1+ZfmlQXsA9mBVu8F7M+StZd0t4tj1tLLmwZndcOTasL2TMNhH
9KGT3Sp2JNP6gDgVXfrt0j0u05creGI+ivTTSAid9xDUExjUGJehDdj+7yCJbs3xY3LPa30PYbNm
MdgkN1NK8OYXsx+jmg+wV8v22bRRXX6Z7lk5j9H0QoRRHR9XGXbJuQRqte7xqm+d8tZnMFtPd0V2
76C0TfVnkWoegrP0Xka5n7nF0hijyou0nuPsfhhvzJjEelRS+j1TJ5AQw+pRr+xSDKo8oWBkH32L
wFNwl6EaJe/j+yru/GFHIxdI/Y/7iF03LEJi46LfWZGvU914JCTLgqAFs9h1AGPp8x39kORATi34
x5mzEWaoWiwy6KIiLmfzGkh2KQnjiuvj4D5m5nQzWp/xEO0Ly2dUTWpZd0tHs1VuR99TbUY2GLO5
x1RIUmOzo0ynYGZ2TQdgKJMsZtqS5JZsk43LBexVjzieEZ++EMHNaZedZmD5Rf8vRTVdVoDcq2Mp
fpPR3bTWW8YBYJkZ/s9sy0y6pICf2SbG0++wJIGRLlh4l7usL6GAMMVlqFby8UX/CuOtb6bj4N9j
qKAkiMOVnLaFimN2dy4k3EY9WaoI06l/HGJCA1aHUyYOuuhjloj2p5eouRSR3BotKWCMqlb5N/Zl
sCZPU/MVJRBKkHRmnAc1I8zOCFLzrvfl/ernN7ohGdXhxorLDQgs7BvWdiKI2LfQJSpOvMF6aQue
5rqAZx//c2w2VtlvO1bsIpDsI6fhRiSHfjiNmNpYbXPmgvpn4FzxV1ZoWyJygF2GR1n3NI7vxLwp
fQcYH/EFJ3YUdtWPzYIdhiwrz7/a26nB2Ysogiad0Ym3x8QdwlH8tG0H+pl0wiunZyi7Y8MI1MSX
A1UcPa/xbmTzsa6GI1ITpqtz/NdFe887CNRtBnlGy8xFljwvFjzhutsx+LvR2I/37iqR0/81HlGe
3atW9quVt1+rqTYFgdeO/dOWf4l0z5KkjBj0Rlm8T11Kh47ejS0gu+Z1JELwvjG4eJPX1H9JLLEb
OjS96/eMLiR6rpY/vyWGDLeN+BhA5Q78xMnBWY/XJO+FLrFQnzGhrl2QreZhdMebQT1PbahSahXw
M5mxEayE6XjM7oc4y6H9kvZDSyI467ZkPrd1WIi7wQWMfJSuINoiwIWxQz2x1dSIqkr3A5mcE6o+
y3zQ3Xlwzh1rcZX8lLbczoyQtXG02JQ2DHIz8eK6l9EQe4SfG5NeCsIE0Gi+edwqKAO26bUjY3Az
vM42oRkDCa3Fw+z9EDn2vZKv4ZQOKN3b2n5GqLpJ65m5zy9nvBPddsZZuMcy2w85maH8bKzN5fro
y7+B0Ge2AEUXlsnb5EaQRDmNsCGdDJ4iNgbEntywf7blbxU3KEWfWZek6NwwrgBqyYo/c76Y7bNE
q1rdiIyHE59gbN6qBtnXobuGp3jnpqf3kTdj+WcrFcSEnHTMq9JnNbBtIl+iae8j9ZJPcjsut7qN
WPdTlr0JlF8LXBCXQTtNHw9AH11cKNN19VSOr0b75HWP07IfuwdyKbdMf5mhn2TBf9Dcd/2HRQfj
+Oc+NY8104x8oQLCZ1gWrwT03s3pbWOccQQS0f5YuOdSvWfg59dFb11F/CtRXgmAZvL0VsFeHvud
zXC1pKVOqOvM7G8kXqMZDnFzyQjOTGvaXG7vqvrxidkgQH2fij2xirZFXDxk7ngJ2oxwx7g5DOnr
SJgGzjaW1//S6cvXfEJUB4b9XlnfbTfuE3sJbPNIYgSaLp7j1RseBoPkYSisqkawAWZcdxU2wTFc
iRJSLf4Lh8CsfPp2EPYtZg5habjB1XVi3PAfSWe2JCmuLdEvwgyEEPAaBDHmPFe/YFlVWczzIMHX
3xXnvrW1lXVlZwRiy7f78mRHlO+DypFo46TGS11ekhBt3woeCAxGW9ncVe3KvpyUI3oPZTD5Gotl
vIygu/h9+JgbgvJWwDU8ucBeZsciDtfHdUKyv5dRmdr/ggFLkjAxjPBfYUp4CC22oV5+qZsjxoqL
P62niX4a++ZromAMb/wEob4UNibp7Y+TiMcBHzpcdK5g4dEdJ8rYb00iy75v5Klfedj9VZ+DNv2a
TfslpXUKtyUOlH3XtvSwdluEHLZTa/WEnhm7i7mg8f/yGBBVuFy0WzzToLjXej3kHQXmwm8BOynA
0PZ5Cqy7ukyvmWsdGrb/O7YZP4OlDnNtXtLVZpHPwkqLaPPG88hTk4f45mv3F84XZgmabngbD7u8
tCJoPa/SxwGWqXPj9v+ZMsAg3kIMCKvwQuM31apVZM/urrfceAPtHgHEJt73b62fp/FVyYUReWt2
Irzd5qov1kNPOi8PjiEq4K+XbUtPuOGeqtCKcjc8NoPDppLqHGe8b2rWew1L+nk4mSR5EvkCcwXi
2ryND/NWXxtrofW72Sc2XUyIy9QmXwMO6F26JU84Cu8NIJ8m9T5FN+0WXppTKUj64csR6ZV40n5e
i3cHLJYR2/u4jXHIn7FxR85rGoWmiCUHR0+f47ZuGHTo6UlD/BXb0fKcu7GtT+7Ic4qlUlNkOwR+
zOryV28Fp7LV94NjopZ85Ug/HltNKpzp5/7AzX9Sg3lBjvzUy3yRZbKnW416SYqC4aNw7bnda3XL
bDciy1MLFKwtFl75aM9/58SDnWKdct4nme3FHitnyvDQiuwDjvZny+MVrHh6p3W7ZhXTe0kGblLO
k2svsfpfjxPIPjnucZdFWTac+nGit2o6zraht4gyOzZ8dNyefdHuFfE/t7w9P/zsvJjxM/+ElOBp
x7+MzraH1PSgWia2RejXBRFp8rtDaqHJ2Sg/xjP7ChEeaerHXsOXHGJR5C3UqTPD/Qwtn3dQx53H
KwqLbS8wnbmMkDQ50+ktkzUGboq5Bu+Hnopzqat9OFRn225IdxbH3jS/2CpXdKFnKf831mEYWMXc
PIeioXKAzp69rw0kwOTA2ljGM6n7rEhB/re0piW8DRT3UqHyaxloConSY7IYms9DC1NRH1emu7Yp
Z3mwvUucr8vEQNxTX0DPHeuv5dZ3HKIG2vZwxV90LlfwrkT5kjDjQkLdfbudcQ7NXOvo4VXuK016
e+qqHqmKqsD0b8d6SD97vrx0RUC+mZ8b1wfTJ+uOto3i1Z0+yoVb3kgk3lEkA/l1cmT03as3lb+K
VeEFpLXea06mTunMYLKaO8Y6AqEYIBtMZ/XesFRKnOpuYBvWTRzJTD98PQreH/3cPa64JseMh8Jp
ogAXBAZWQttYwDdO+SSn7IwnoesZMLjgeEN2aZJpVyTdvmnZbZNuoJkOS2QXDS0vItBm2K4R57s4
G4KTQGAF1xgXi4nLyd+J0j1SlbEXXvPAmHkh5ctNi6F4sqIUblYgiK4PiqwQSUufEGTeoIdJSkZZ
EGA2KNrIqwhkTf0lpBq1vd3ZMqqQa2c8SabeYa7/0aNBS527fTmadduy3i/cDDdk2c7H9RxAl8Vp
HExAuRtOTEV2qJlLlD1Byg9E/L0IA3y2PepKex25EI5tFTmWPnAynG/O83Uc9gJvXqirj24uLrMp
7Ai/7OOWJXS6yfql9bAp4qLgZkhyrZDN1+hIXCEEaBIXT2zh2Pf9glge8IPSHcMfmVjPMpLdSraz
I7GsWBdsfjc+RYRRokn7JDER6LGDm/i7WQW4CehlrBQRMsp/NdZwH0m+7Fw0E/KofJ4rFqdcF3qH
0YsP51blviVxB56r2nQdKctD1yjqvSKZ3A02r11CQ1mwx7EVpeZ2X+8jt2nu7ICUscPJ0o4NZiVB
wbf66xItidZSRpnEAGAHOKd5ldo0A1aKsP44/rQM4h0/r7VpPtDuatQQJ5sdu8h7nePeO0j/PSXq
u3SBGpoO4trI7c0t3BPu7iPlM6/wPJ/ZCtMKTiLZqONsxSZs0UQLfcrop04ndSQotSdHFidh8WxP
jKrsIQOSgUA4nv3a+tVpPKIBmz/H3rhwEMNQGZvjcE8VbySZ4bLZegldrm+6OU9M7PRh0kXpGVoJ
aLAfB6LOwj+G5rfk7bXQtjoSjhzx6NIevtT7SRF24N86VHrlE6OwTDe87/LPCqQLw/033z0OWLLD
Evfx5E9fFU5HtyoeNQLdZGhvXRuyXek1H/ojOX5WPFOkTPkoZXt2ZuJw7XIUqngh+40eynaWxf3Z
VuLsyPBfr3J6f0vCN1nz2sIWva3YXTtEk+GhMOF0nlmX14l8ap1pT3yen3KsKSzFbehyIHn+12oh
xE+j/8Ds8UtjJaRidEHkwZRV3v6DjWCxFH6WXXK3zSTT9ISrMkvfwsbcT9VMchDzv9fR3jCv/Irc
pT0iMbPWyIkJUmCbF6wYeDlIgokYr28LFSvOFxKORrf0ya6/REE1drBg6vF88Hkkt0WUVzMj9GRf
qDxhFZB0kBg8/NwDG9Y4mwydYhjXEi6pItxON+vm6o/3FFYfgRdd/XmdT6zY/gbGPXh5cWdQGWsp
4i5Vn3a6HOZkkA9at8iHARCLNuROE+x9dsqJovtogYjp98E+vV0d65W7PJlUm+uEGsaHvkq4gTt3
bpf/a93gJwy2+wHCZ0crnpQjc2Fz0QO0i8CNjMguHp1JNzcMM+9+DTCk3UQgNCWFEOOIAc3EbDvX
SyktRYBvLd7YAUIuAmV6exlapG1yrqtyWDEfUbndlxmjHLV8hYKUUfdpjKnhYAT93x3Fk6ztD0vF
4nUkTN6YoT3LTEYCmkJvPIZuibwCLmFz0cSn5ehXDR7LGct50cg6niHAvFgr2fyCNN1D2yloovSN
cE2yn0Me0K6qBzpwg9uaaBHPTtB2wYGu0+lY5xlxzqUK/hRj8Nse7PDB9np2EA4Iso/NZY0lvLtx
LPzhvcX38QkrpzrqlbeB9mas0Qq3kAvV9JT49PHs+rb8LihJfWwVNjD4BdBmj0mWNndyBgVIksHi
tuN9zYvsr7Tn/NnKcT4SMcwJjDeKNNxQ0m2YJY/Qk4l2pltmeIIygSEPIU9AqrCDj64bxJezpsGT
kGtdRrMZxFGiaUdWQOuq06A4lEtSXBbhXboQGoYcCFNvQjv/a8g8kXOp73s4IMdxk2TciF2e2MRO
cV/6eJZGTHtGESmeiERiHiLDRDhtvK/FD6x4XLYFPTlu4ItvakdxbS144tNuYtdXpMllzLnU1+Vs
iKGGgtUTIeoXnGnZuRjIGKCR5D1qbF+8zeU8PNejh5kfe615zEP0Y/D6IFwEcZ3nAgxHAL4k1U+6
y/0/qvaglKwzsmdAXW250KLseDKhkmm08GLr9ZXV/yFN6dz0Vx/Ew0hn00T9CKrUous/gbNth7ng
07Mr8B2kk75nY+kUb9SIuLMAGyBGuS/oIGKtaNaR43PNnv1tav+V28QdN28bbqFSqBAjtg9ohLyw
WN9KzBKxnu3X2ui/nT0Ul8Zz7muvAsyR+cyDRVMCur+9b6eAkLEHXOUpzDv/6DkT8chBO1+sn8M3
HMrmA8oL3HL6Ingo1uU6jMNySGl4utqhmt+nUbAKDuvtzD2SXA+2rGe+K/KpgUIQt7bo/9oYJo/9
ZpZTw+oULKLKeVaKhPXOkLqM6Nq1/vqqqc5OSQh3zrlXECv439e+gUfBsVYWPaHl3ubv6/Sf0oaF
Ehooxe7qvuZBL2C34CBhdulK64JZxUacHhGsvbTmkHIQhdEDqw8ytDfz59Z4Byxz+R22GLGnx2i+
dA3wFNaikzkvosb2oeb5fTELyYwwQAO0w/adZkPG08XijC6Jtti7qpBk5wpC7zgZR4klxJuO7W3N
0+nQ/x3mQxXfAmCwAJaeRGIJ+1SNjGVV5xmEjJSJOs+CCOC+RrDl+GmgVr3yV3A8CTbgrV3PDwKY
Dgeoue2iVUrKDmHhOC75D/DpHHuzRhZqypCwQs/+K+tr/mnrKJOsWn4axx0D+K80p1b1yit3hPSw
ZrhuA+TQopjXR4uytxwB/TLnmqK34UaPgrdd+EwWftidurb84ybbW10aciz3S66eggwIHJFMcByh
WXH6Ya05pUPLUS6614I5iuqmjKO0DqR+9BKveS6NG/BCgovPjVQmZ2pTb0wJx3u3zIyqSZnpwUv4
TZdJSDZkVOvT5Ne0mLVLgGkXiWFvBK3FIVfYmfn3q1ydlqClWM76HXpAthz40YdzPm49jz/6KxPh
3O5rqtCoqK3Sv26Y/sd8st07pmm/KoQhub6nVYfgnewyoBoJPAOS5WlE5JQDrk6SfwPVpi/2HCQ/
06qclKV4kp/9JHhMeAe+ai2Hq7SwFdYWjWoA3kLOk9t5UW1ObLw8GpPj6jLSyoAEajWMy9nDxLmb
UyrL90w9hRfZmQ4deMuzmuNxqOAYEHbtTi6BoggWLhLrmq5sSIreHkjgIrUWRuB1RLiifzDNDnys
6dmivJziLF7MbuHwBdwsx7tqcA7Ynrgp3FXDVz18HciP7HXSZPe9xEssmM+2IGFBuwBeBq5v78rJ
YmhW/fZlbay7pbZcvhPef6vh2zKJPF5AKOGM5dICrDlByrfQ0LRh0IPGzbq4HaN+kMlxtAaJ8FP0
h3kdAYf0QcK4oZ2asRvP1ZQ7JFfqirGO/AQDOtk+yOI2vKosUeRwcfvw1NvlAX8sz89ckyRiz70b
RM6LiGZdXNEUR8+pzR2mZkJOLf97I/Wwr+yZLvGSngUmOMbUMpSohVMyRl2+wieyiVckIeFbfHZ9
NGZDinFBPaekRtIo6/BLzMNEVKRsipa6qSQZ9svW3Xd6+rHB8i4viokMC0JSPA3arc7jIFkSkVSS
qOjZAwY3yX3CEvpfzWsc0pcrflPp+BcJK4w7XXO1YtIvozBh6xemy2Xxf9NYhreg7kUH5kBYOGtB
EPM2rz+b3hPP5BvmLxJHdqQhJeA6EP9NU1u4cV5ph6FvAjiWwjI7szCYzsGG20YCZ33qb6bHQiBQ
+dxrYn8q60OV8gYmmEVAWY7hU18JDIyjc61KMz6SEuiwVuY9go2yyNh01VewVTB5gu6bW+uMJykt
Ox57phIfboiMwmrkNA6KrLyHU8D8YVdYHDy5Pnab+pfM+W2u9cwfvL1/uxXzk+n9x1BZ5j7JEgK9
Tsgtybf7ZYrh2MkUHIMa+W7c+p3CAlHfGHXbloeWfXLbwvnGh04lpEoBR69h/USG0rurZ3gNOx3q
jP2nMN5HjQc29pybAEYJsnUvMnyPgaZ5G5IQ62HSElFhgyu4a5Uqwuc8DdlVSxog11Qh8FvsSBQ8
ltSEv/oJuyZsCkzYXv6Yomr3sxOl4iuZuEYgsiRtxmrAhOKHZtAXUGAvvZwRB7vlydXWXTOU/UeS
eAWWhx5BYF7cNxfHNRuQcflbi9FmZyzf9UT3dePXH7QLZPcyS+d3j/sHd3iDUOsSTqen+nntKAxq
vLcqID8lyUzy+uYU3W19/zkVRj3UBZOfVBYYoxyiTilb/at3caX+IY7zthERrB/trvro01tMbPVZ
ZzXacnx87xQdgUiqo37eWAwEvCkClIldvUz/qqYG0lE0iFHYg5THCroHQMWzUqTzEnWuBYPB5mua
HJ2cBl2KaiWGftqHdnoiPr0wj0Z9bzVHlc//edBKjvAzwus6pbcqhRDzgiwAtg0ZwuHK7SiC0gUy
bXTFaXZb7Pv5ErbO3hS167BjlQ7I/GL8R8N4HVflAqNhw3Bdbf6fHCXu0LT5r65rSJSsXHy6ytp2
BWyWaF79HvFgY9cRQLyImzWr/3S1XX/DR7uZuEtUyVgObMz81MeGr2THeS1Wto/u7HcvjigcbvV2
1m/A1Yo35AxunLy9sCOMNO7mbbb0J0uH3nqYh1JSfxoY50xDpObpTxxchsOaANJJMYh/cPdQ56Hr
AEtMDp5B05omdtSSHfHT2jAcKex9clI9/6l4tMvYCqxPvarfdcmmF2hcc4CmDSrKX7yfxa3mNmqE
ftTLuHx4TojrWY34o/LsRhGAsMr1cHxjfftmk5GkdMryCSSJ6dBXrPEZuTNCDvaHm1FFcsI4IilA
DX6WgJcDFx0/XmpuzoceGNPZ9TYSwFWw1o/jivbW++HIH/K4ObnsxekmLO6zcnzeBuJ9zHCCgazs
5XMNIpB162qzJ2Vm2pXNDACAQAbrJz4TqirrfT5OPvpJ/74qHTxb1I8clmypr4maRcxA06Nzgo4P
PCD5O19m4aFPwuGnvEHZsJ0wKC6+9TTDk/oLGMvcTVIuV1eMw9nMPmpwEjS/ldzk3qrtiSuIPd/x
dLVRJfmagcPSJ4Uf6X4JVX/Ogzw4VwOls4EsCK7qqUUtcyT7DdM8DppTpV7Q1VAo3ZtWTNxogESC
imfh67ydGeCdli/4NSoq/dl7aBvR/yrtcbz0Q1g+j6ZI7oW7FJ+2T3ev0NYc6TJfD8tasm4CZXXx
WWMwD84yI30yrBfp2X82zGkW1Led3QJOr4vQOi9EzU8yFXPsIYpFhe92J5QRfArC5iQP+NGSzBUX
3eTqe7Z7J1q9XO8FmIO9bRXv5f87unAGElogt0fZxRyb3EJaC53k4CzOzzZPX2olcG8X9vpfgGJz
dQ3JbRbw7QW4ffm62Vjp7MqYOxzcaopIorBuHuu3zcsnThOkSWnhHrNU8buTA4MRs9ZuDCf5z588
Hkem54g+9PWFAJeIDPupHSEzZ8cOH2m1vuTheiMGWV1kSpqTC7yVnPubzuJx5silmWOgqZbc0Jh2
ziEwobO3bTaq87h2sBGQrjzsLLU3xTz4QD6Szr8OviP+aUG4eTQz16Ept7ZDztj9t4TB9LSGNka1
rGfqh9pzNxvnqbLlD5CycTdkE4spRtuQeaFUINZuLBvjp5LtQ2+9dn7p7UtlSMckbkPLlBYq+FZz
l30wY4RfhAv/y+Hh46/Wrv4calkcWwI0pPyIEaP/9O1n1k8jC7qyjEY4pId5cdS/XL3ItjwlytPP
fQUo8lCnLAW7MOUtIdbh0rtWARTAtghcMmNDUqu+pO6BRLRkJZAV1/yTdp6VawdBSNqtZxrtN9Sb
Gy31qqwGDSXD1cSUzRUbneTSWM0vwHrlnrrgt2q0Pp2QLhVM1MsdfKrhHc/z+MAC2iV6mKJYOWVy
DYnyERjs0z9INhTa20RSgi4Z/vQrDBFBIfVu5rL4q203G8FKo6tsg3fH16sDaeH+VP3gRcxq9Smr
5Saunkjb6a/xLZXHbRGMd7OfOqjrIr8OGLYuUED0sV6UxsNUNG/1RIjUr6jlHYoVfclexcKMS2wp
iUKu1u6pgZtLwLsucW+gqizVYag5X2NPmuAhHQuNEO24114SeVzrZD1tOOBfJRtSjPZjdaDfiJIW
YgZ3TrmxxCxUuxeh5dBvEEI5rfIsrrbO2m++r330JBuT+7B27s4PFFSm0vaw167B55SjvJfCTct9
424f7uayMIIZ5SKPJik+zxX7UZd05WlynO8y48W0diubhrFfNxadRTd8bWU+Y58XLVaB2mQ0f3Yz
yCbfcZ8CZ1gQ2YV8yOhPfk5s4EtmwRJjZnZvALy2uM7G4Vjo9PY3hO/+VE2/hYO+No7EAAQesz0L
gjqaZhnG9VZWf+kXHu7KrkjgxSWVVtHosvcbfOU8brILCHMP3qGbiiCuuK5d6i6b2PSxgBpVw2SQ
Od4DDTnhc2978z5UE5R7C31OY85bc6CnZqu2dyi77WlrtfPkuJaKwqCYnshmN4dObHW0jg5lhlw+
o07J5He1MG2gSzIrbK59JPuKWWPkiM+LHNpWgz8ugVx4rILWgW2Okk5mHH8WtWmU9HgMbKP+1sXY
PRZN7f0BHACszUO6r4E6bvzIbPY201vHbPSzSDEu7MntL3tlnPp+61aMCm7J1wl+IfXdC0iZEkz9
oVmdnPB6muwnX6XvbsH2jZeG5X7Yg1UTXJ+sO+pWGet5NRyR6NqjGe36kJvGeeIpuG2bUDHrDAUU
0Bn9A0sdQgqa/5v7JNhZJM2OyLdV7Nh59mn81b7U9jy81TPfEBwWNXZKRa24ZbETraRt4dbMOoCn
0I0DsCZQZVmAlc3wn5Pl/V+91uYV7X2mzp4+tD6tu4dmMX9spdIHpoia7xUO5nDoe0JRW3MKVaef
tq5RV5LAAPJYOe7V5IGWcdOGtCCBuCXgWO8G9hvt0tN5nbKLC3M0rnyi/bpqR9I4PcBfLHybxn8M
GxnuMO3PzbpbQTkc0pGHzUGi3zuDzUhZprcvMAfZuqJdTIRqtq8yneX7mDGoUfnkR80yKeiOQXio
PFmfbISqXZGvn4yd6N9chGFxKBudgk6UvS9F925MyZuJMYXlD+QXAvTmKIEk/suwjRFn0cnJrkmO
ejWeuwWuB6I/9xknB5MvVakRu8P8wCbMPc46Y8Dko3y8nVs7n4zlruF1GzfUIxA8bkFTzcN/q40T
N/eSh0QRY0/WptgPgKVwqmT/ckbVnXLM17pgJh6GxD1lunpnSpqiwLZeK5eBbVdr2X/OqsLi42jn
bi6HH0mzBowE4vX3viAgG6xW/SBcQp8TDZePPmT6r76rUKWliymuc1htZflPvQUshKmG++h4g+wF
tRdne5XWOU0kV2e2rfFgS0B5vl9f4PNhGsm2VNzea7ywPBPYv7m6oh65Fs4UM7kitvh+RJliYOul
o45BywVYu87ykRZN8hCM83DX5s0ScyHCxafr/JVFBsnxATdwDqQ4222koHbbkP8O67y9Lu1QXbFh
8KODTuLKn2KLbufJuavKDlklmCBHuSm4QkYCWb1CHHNP89Y4z2x+8HOPDe6zhWACDp3b55A6BdPH
Nnkj8mrv/udpu3ngOwdqIct+YGdgVMtdcD6JixUib6mny/PJ3Y8uUikiB3C9iSCN11liF8iGyRx2
dBLUbmwIYB+Xns6otB/Yq/otYrpoejZDt3qweXThMApx3WwcNW6G1xi/JtavqSVigR1pZ4BnHcU2
vVTIJ6gh9auZ5VM1p11st6k+AvW0v/2bgRy8V3h7epgbpTdgyPXse7VYv51KD4d8lKYH6toNcVE4
ywXsiIZ8X3wTsE6iurZx7oqA1G7a24cw7NdrtklkhQVWEWy55dDPwua2BQrXn7NvqDb1IcVOAdys
NHdt03KxmEIMTBaj/z6THXO8jXMiVKI+5tvox+laDdMBGxrL6C00kassLo0Cv1YwGFaXZrqGJGLX
u2BtAHklMsxuR3/5lKHx/0697R2BirjXyOR07dpWUIxXTWDLWZdi5ocIOJ4EELMfZ5yy51wFwVOS
4RweKFB6pAXthqQiQ8/7qCxQxYu1bbGp49ElbUSKJrsZySe8HX/ZEnsPSWOyRycgAdigHwMxAcEl
uurHztioIlYT4WOPzUo8JVRZb/Kjp8ztlEEsORKEJdWvUhveCMWrugN9qtKNOxST+dESpH9GB6kW
r6zaSzf91tzRT3Lp9HMGHmlfDOQgrLnPI82pHJUmVNeloQXKN81nSonoIQ2J9ZZrq0kGZUE8Oav7
NrR0lk+a4cqxpuogVn2zXvKx1rL9VaQBJuDA4vu88Ei5zviX2yxL1E2QoSk24qQQSl7FMoU82/Yt
hIDvnucDTpEeFzIbjD2eRCyuEuCm9eROoDy8MTx7aOi4RGsfllPKHuTNJRO/xOOWr1/kOMYoHIk1
w1Fcdom6UcqdlVlvCPBQuB1Djq5KZsdJF5fQNWskm/m16RGc5oqJ1dcWm184USfhL8GdlmQAdrLt
2b317ciXpkiFYaE92Gq91rkAEbuY4i3p6r8cwNDLG3VbA7XFy7wm5tWr55ZTqSCuGfg4wlUmvlaA
a3fSrCWDPd6ekGkdxmSWvzd9AX9/w7uR+CY7ZDbivVSJjadjc9sj3gMm+yD8Sf36e+J2yS/FyY8b
hQjXzvSUFGqfOa8bAMlmUO949eWYAdAY7fcUEAVWNSy9NqBspNIt3btGOcGuYKewT/stR0O23AkB
ta+dyHb5lU2bL14Jcjovbl1g9HD57xT5f2gFIbfoetlXOmEiAC+Ee7VNThsRAjy+OOZMh2JnJew3
ioUVrp1wYFe5darnIfuvshRbAtSxk7DMcAkrv93jr8A33QBxvFS1M/FatSbDR8NIC7CwvKOmE0fK
MnoHfkn0HHrhD92pGL/7NLxW7sAdm2cGYni3ceXOLUTbsBp47SewwNOEYCrK9bJeq6UHnZ+36dHh
4nVY1wW50qQ3Boih3ClRRQ+LOx1j6Y7tsQgK71W7qnpd8xSYgt8VN0aFu/NGgpWpZrMzM6H4gpt9
NohfC014jyv4WLDZDgnjRPLecuVBy3MifjQq9d5eZgVtT6XOa2qy8cMJShyYBHjQyscJyWjk/2q0
sDzY0zxcBmkVbzJgRhaTq1BI5jkeGuxklltUP4lVlM/tlILq5P39HeQEVMuFqyF0cBOhjBPLkqMA
n7vCsg6w9TWLco9o/wzGA9RIoD6GXV9hnkFFOxdLedN30nveDSlmhqfFgQViBeUYOVX3F2nB/Vlm
h+OcbVusRMGdOQDUsFkldg2yAiRfpNolPZdjZ87qb1WVbjxrM301M5cKACTM2Dr440B2pBYzcQ+M
EDhaAm9Alh/N/Jz1fn5tZ1RSB2uacZdbhMXVGaeOU/4KWOBzYcebMK299dRnQf1YBap/FghYKKg3
BdiRJHrUhuvSrAozfJlTtgApn9iH9ptD4HL5Y9U2U1Sh/X1mi+0h9BglSAei76TgTVrJaTX3sBkA
XM0Cda8wP7jJm1NgTf6B8PB6BDw4nJae7gAbN9Z3JbTeMFrL8dRyYuzlNnKeSlPerRrPx2o7VO0W
cOiTnlatqkK7dHFz3HNbhlKvSdxApOL0a50fRh+GNK+6vYaH4TJaDBQb5XExmEj6MR0oFC9Fk3K3
87vsySFWDoMfTNt5dovgOPu6Jq6u+mPSbxO4DX/9HmiBOJCJ57yAA8jxT3SV7cD0UWUr6CxZK9T/
W5aE8eDksFZ6MxNWcVvb273pJ+o/6Ts9AnkFAWzz+tWOsB5EIJcDVy9x0sOU/e6SbTx5zlxHW2t+
Lx61elNb5/8aOHv4G814cArdHTT1sgcPhQt+VeoenA1zbi0ZcGvA/wdJ9wYuVDxoWeuM8lityItF
Lo4GAvdudUljL6kHYqFIpnhzRx8/KeUY7bSor6HTSHO3w3Ylw3deXCu5BAbNe5eb4b/SksF/ch3Y
HLaqa8+wfoe9Eh6fB6SANP1Vzzd4cq+amLVDcvILMjYJdShxQ18yNAjfOpVZWsR5OlscrmkTuys2
5F4E/yZpAYC6ob9Qd8D1ZCXUEqfgzb71aITQNfhHpAU2m6P1ktqtvN7afV9EX2cxxPVyR9AEX8Ls
OeekZF+nlQie2eTQoBOoX0wW4g7uv3VVoAQZUmBKRS4g5T3B4B+2cTe7lPL9KLd9WEtjS0tHWc4w
H8uwOFcebu0KZpoKrxgtCbZVRfXlNxboxTbpKPMiaZMBeblaZdd9ejOYGUXALJ75Oj26jECXgsx/
NCgcKFVRpPc+G6g7zVefl9Sk8Tng/m/KbV8vLajAzPvNPsh9ImT+B3Mfehz1xcdFq2nfp646hlz/
LrRNONdArOOB9293rDYOv2JoQvKdtcakLPNDXo7hL7ZvZsc90t71NTbfUFFQ0azFGOUDkglfwAha
GXpJjXeygw+yY+VS/EZshYGE6f+eEbGMuI2TMqPNOjJti8fSWhDyg0beJjn/DRAASQg4QaDmIB4S
YsluIfQ1O2ZK09VYNG1UKOsPL/lcghPjYNLFJg9F4qd3uFrx/W1oo5zGGGmdVh6EXX8ieKVxj5AY
rYuwGDit/Ipyl8Wr5TMw1Z39b8vC94GIy7uqLB6pBMD0sz8b+54s8XAIq5yZimgbwXmX1l0gxbvN
x79HuViwHzZMNFltvFMqsJKkgBMGSB4++9YHF1zCp5PCieZWslyFzbdja7dunxUbFK+MdGBjpy9w
R04brXgktHr2c3SAMoOtFeIXeUVhNdWxrElSMxqQCRgtOx4r6L+Zb+uotRv7jMALhKLKu6vtcw5F
4a1Xx9Wr/2jZOIAmFCHAXwR2ytY/ajM6D4Atg11aZz91V8H9YW93B297i3IHnSBUeXsKWWGc8NcC
NHCYaw61gBBg8uZjbNiPc/JmZxd+oo+zf2V67iBa7kww+XtNJ03sNn3+KZuV5g9UQ4yaaPiXwPLc
T3xN3mG8jRfLsnTHSaA+/x9pZ7IbN7Kt61e52ONLgE2QDA7OJJWdGstOyrZsTwhbdrHvez79/VgX
2EdJJZJQ1S7Ag/IuRka/Yq2/ISUm7if448cIIa59OgCeDcMOnY0exPAg0vxrHNqZq5gQbXk7jwC1
yH7HSfHZGQd9z3GBBhyVl2MTq/YpCZR8D3zD/gqSEwGPRFKJApFAqTPX4KtSoBmSFhV5ZJf3aoyC
x2agTrqVc1XImhxjQsQ1BrOcaSXQjtoh6SwbLgkQpLNfoap8EXGKSEUSVF+UdEAaixrhIwLRjHVT
pCfk2xHjEMhH1lNRbz2zLxAAV8m/x1Xy4CXF9DknEnvAb/pTj0jFNsraP5wuvJUdvyUwRBbew8kE
IRHCXRN4z8YiYsQhgzQz2mskJ3DKaJLutkAh8MFLSd9UJclJBhOk8WBowIcb9YCk9rdAcj9ssjZA
6Bjgl5d0hbq1zfgvBD/zh7CQLfFQXB3qGtQuchzaafD7n7BJftTIWtz2UzB+bUiWb6nHdvvRR7gu
zBqH0CCwPlBRyw+11/FGgR6NkgL+OD6uR38jsaBFI8jmkLy4QUvG2cQxRcW0sPIbo7ZKNIa5iyps
21+wzU4fShlSO+wIbFV1Cj7wuCt5pgB2cwsZpwfZOWLrjeSJeg2Nj6Izoifgff1Nz/lG1AzKp8vl
gCwn+cw6C4GA5579MOgFBNn4YSpPtYrMCYr96nezaM1foT5rZ9lwgSx0Vm4ipE4/aF5v31htPO6z
ybP2UnWq56ivySnYPJExYkYP3gyGBxDm2gunACTTWh2oEWbDd0TTxQeEG7lQdb+GmkP5Ocmc9AG8
aEp0lROBlIXywlFM1IX0CKwM1TngyW3fU+CLd/pgoJZU+ehFeWRUotgL91oZdtguzkKXcQcCGrAb
atYGKa2uaL+GwLmeVQI3cLeQS+2OrNXG8TAfioo2+EIt2CM0T2K3x0Xk5CBBD7J+bL4B69b3yK3x
MLEEMBv+iL72tiGOJoiI27IlaXkTk7EB+p4k4F/DpCofyjgryZuU6S1H1vRFNwrlTqduf0jKlnOG
iEVrCZ8AwvBEjGyIdp76E22aZzABpxbtdiT8STIlzpei/5LbJPc0Mjkfy8GW9z4A85u2ATxH1TVg
qeT5S6QNyS724xwrZHtmjGPs5zpTrt7qaYt3Agnbg6HH4Wd9poCpthY8kDSL/6QGRWgV0NijmgMu
rbR22DnNkNzz4Mg/TUMq9gruZnsEWfAjsOKvoWKU+U19jHKMXNCJc8jVSlLsuKBsTR/l5GMqdwYA
R3EbpB/gqyJE0nqURopGh9MRkYyQKPzMkijN17CbZTUk0qZVn4ImAdtJKQDo3mCEE6r6Vb7jJAl3
TQZ8Ep6GuWct4AWJq+Y+q4wKbH3uTS9engiWwAzoyMLyzq/9CGirgjK7yr9DGVmczGkyKMoO+dYR
jXOQBtNlVSgQqB5SXuj6fCXHrP7Excg8WlHuesNU7RWhGX/j5SBnYye+0QYHU6N4+C57WXyA1xS8
cMUNH4CCANRBDDQlVwmFqsUZYIuLTfqJxPD43OWcBVRf82Of2F/Kcqg2lc1HOs17MSZNL3G44Y2H
3jTgATE+j7zFN6YxhCeFusxhMnRkC5KG1cJGu49ahgE5eBxWIJ60bA+BiOFsqUIqqrj3wc9vQos4
y2mCXYsicQZXlqA9mP8FCjtO0N809qcuDsovuUB+By3ewL93hljcAd4rttY4UvZUjfFDGaWSC7yR
j1pGrgy/vuTgtw4LprMdUEDU3akF4rMxOtVDSeb5E0WNEDnY7Bc8FX+HVrT/yQpK7Th06MVFVA+B
EunpnfR9+Lapnh86AzU5r638j0NpvaBIn91peQeZ1+glwvretBl5uj1iJ8WxDH6c84IXuzbknmtZ
QCJ9uyCzkiHmGFPGJBdSUT3i3fNpsOEThBr5B6NHdKiJCvlYdTXXpyPmOA2eRzSoMZlDZm1UISzF
MdYJLHZlhyNkeAwlaCqeb/os8ZwdW7Yj8rYcVn3j4EkawjxBK6N2zVHiNMVl+UHx8VoCu6hAvUEl
k4dryE0qi1/+HEFnZdn9kXrXvqRW6+8T7L0Qk0N9JVC87kACM3tSu9HH/UU0FLjQmo0ioDm2oY6k
rJEa9ACX3Dc2HGsMQ/GR0BETECOd1KvmvrbhBpiOGL/WdqmTYPTEHTAcuOCW9l2iHxFFpJwQOGxM
5NrwEUdF0zmYQCUekewKIWGB4cDLrt9i2tWCuihIpyVghxXY05oHoUwmBUYKmTeg84RqT+MkKjaI
mrgrQODvLaNzbst0Kg6KBnimnZTqyMYjqq5JtjeRHW59PZX3CQDYLeEdp1HTfitAER5rADNuKaea
tYU3IqoJ0Z58dH+Lxifb1a6J20dVfvE01bUTs99G+SgeJtv8pncmCvIJt2qTUaQAYCndFgLdQ9yk
YLcb1kdpgsZOlDY4Ul2JEGnAGWN0sL+uygJ9t7Rkk5A1JeZSDCRrqTt9wN0q2PaxAdsGjW3eNjCw
67EeOe/r/F5zYAYYLfxQhDRb5B6y7IiGlgrSu40oi5rlTwJXohzAp+i/xEnLESjU5hZNLRYuekAK
UCXesOkvISpqql3a7QunKh5ZV8YthmwTwlGTDXEwqPHiy7PfhEAwYu2m+G7HHUzhTmntjcYLFYSi
DrWkAvpBXo9Xum1onJVAjIa4gn8UQ5RRwJu7BpuLI1ATW2uCpdKJClpV6NXPVVXVJ7XGw9EvZXzw
xwFz8kCYWwC5P6n8UxZEZ/Mh597ZWY2P0HpRo7YAI/sGPI99TCKEA4zW4bAf9R/tYJcPNaV7SEWU
gGoNpHICgnvTYU607bX+J/5o6gF2vdzLVLR/MCay7jQnonrkqC92Z6T7CqlV1+mdn4EtAbNVZBAo
oP0Gz6vtqN7wUA0TLLAVNN1k0YMFES2WWZ1F7k/ND6ZAOUqD940wjent7REGoMCpayt8BZ68g/tW
Pug5O74w0mOrGP4n3WxSV/BuBCTeDCTuSVHfsaheyoY6RZHmPCBkwEXkdequ11UQpLWmbmxbybYD
pN2NGDP0CAnfboYJEiZIwHzX+tx8jUfFCTe+ADpcOBwGJdAh/ZCQIZszNlhjIXromHZzF2FzsWUq
eIoH6riTSfaXjl3iFk2n5Fczkug27Vb5WWLoRbLBaGAcCrcksHykwIbmlOoNP4j2voMus0i6QoHB
2XTYVi2Jo74DqxBF+W86x5bOB2gds8dIHlGNkkVQ3w2JEJu6KqtTwLFzDApEMcH5UaGgrqpnUNaB
4OCiQiFDh/4Wm9GjifHzVkshzIqQF5Q94JSy0b3Ru9UxNCHAskdQxNxp6oTUTIvTByApkEy1XU13
jtOhbxzI+LnxyFxLnaJDHXM1mGqPCyuCiTdJGIFsJg2Mgm5Vg8vpv+MtSWo5TmzERFSk+2GNDEN+
pEyj3MQxdMdOM8Yd0GkJfQTihNrjLzRlMCUdHJ62TdcYBz2uYaNXI4YI1Brv4Zp8jOJYfgEGFN2U
WWkfwLYg5YSKxw3p/gCaQMvVD64egowKvthW6gezsUqKDgBsKBMI3hftWPg72dl/+U7b+VRIh2F+
7ivIVsGOgjFjbvN+FCR/PZDJyOCiMRdZY3tngUv3CQDNtqnws/I55W4sSTxJeVR7Bm70XD5gE0le
ysC0p0YOHNiCY3aUWk00F5U54xc6dfy9bxskQS0FfXMEC8Gq+eZdXfhkVABs/Lb6of3Lt1ApFGj7
KknxR5KYPYC9wep6lOP869K/ai0V286gmB/o7G5EIVAOnHVKVQ7gm1Ai2p0GaPyon0uEMjd5RYVS
JqLflpYaHypguLeCoAo3RKK2Tc11C8fNjo8V1k5ImCJoFko4Kq2jIwgcW9UDRazpq4UXwhP/X8wK
mkDZpW2o7EQbjND2ACCBQFR/Ky3ISxJy5e/YMkJeCTEeAkPJ0Biz1oHoYO1bhuSeF1QD4c7HzzW+
tBHXuj+jhWvIK7e8TDu4BVF9G7fke5CSlzud+h1iIYaNMkhk3ulaHOIFOuyNEg5yQakUvfquU/Sv
1LPhRAqdDKVlW3fCI7LkuoDQRHi4K9Kx+oB6uLmrprREGQJ7ALsK4bNx5qWDgSSQyUe8qi6x+JyF
P8hWg0ELwxtRtWjWWCY4Tt9UDlLrwgNQGioKcNyp/Bjd91qI9rOOPhdqqqSZTqUBwizHbOhmKjwk
lw3WYhWOwAXC6qukKr63vY8OJAZivNmSRJ2AuJYKcBp0kKndYfiy86GFgfqcy6ZZK374xArfyozq
2NQl6kMfZOanICUzq4C1d9WigJ02OA7UeiCtgCErkvMmBV6K4HCuAHzbpqbdWz1USUTKv0/tDJfU
0aFVQ2jkPCTbXdOE3wXX4ibpSFaQYxcHFj+ZOdELFGgArIXogB8QsgMtoaLFNuuxKgoxSKQ61F01
+EbEcs4HEwsSsDFD9ZVXsHbo4ITDgpaed1dqGvsmwm3O06LhqHOBgYRVhkebNLd6HEowyFiMxXZx
ygfoux6YKs4jkmW6TnZHJgmqD4Vk2lKMe0LHRADfzNJn8ORf7cbiyOlSbIxDLIQtB7AAIr0gn3j9
1qjHWvF2SkekxDAg3jgljNgx4DRXBvTJGn7oTVQqpjsBkAKUF1bPWMPoB1kk/VMcmBa3Csuu1imo
UkmbqCkjISNDXdzrOmh27m4N1IrRUlolpSVmMYSwzvLD1BjyJY8arDXR7N34Hsip6/boF/3XDSkF
RFNh87///J/i5acbEub+z3+0/wv2DbvkEJ1iVNHQJ7Se3/t509ANRzcNqkCmrmrnn2/ZsLy4x/wE
/fmzPxU3uTb+uN7EW0d0mjAdYnVDt0yhLlzXybPZbVR2+UmbHkb5FW6cFcNNhvL4znYYIlU6Qkid
fDVYrfOuFGqiU4/KFZS8fsbjFotwSlDxeP/vWtHPWxGlOcUzfevUO/KJnZk/WQFJXnB0ygOhvLG/
3tyl6WfiESrWpWMIYZw3F6u89Y3QLk9cPFzho7fiI7/2/fnvXy0vlAJSrVSd8lT+oFKDoc+/+/nm
+ecL0pTwsPn5YtzZySH3tte/r839zxHXzLPb3//zH6mrJtP9anzmxffq98MmtmGYeSXqup/kV0c7
+R0KZmAIoazeIGKGLEYNbvd5UtzrLa8N3GJfNqAsuUlEeVJMNGC3RbvSs7Xvy/OOFUXaB5ZqMjFg
LSGWB/9y4he7ckTMRFEnZiab4H670GD+1fiY6vnvtx0Corzh+z7VZk3A1T1cb2BeOm9n3sakC+EM
jdTmeQM1peeitZTyJOVTCewQua/65XoT8xxeaUJb9IFMOwZUuY8Ykxh2YDA2bUtIJZ8VAI8ZL5jr
ra10SFucXxJoEiB8tiLkGODwfX1biZVFtdaEfj5muZE4xjjvdgAVGbRwQHfTShOX1+1/p+XvDftq
QyKY5WsABcsTqMm821CUuD5Ka9+f//7V9z1UyzOgTeWpJ7CFsf50/fNrIzT//avPawpPpnhiyhE0
CluqksDk/mUPFkcWVoWJFSayPFVElZxOKxMw/+dvFq0Upu0Q4ElTLD5fcNlT7qyr05DiAUBkHkU3
HW8XbzxdH6qLM/GqocUJKGslBcNXVSeHsh3u9mg4XW/g4lxIfMnB7QseG4u7L7Up1mp1hIL4rG8M
P9gqP6b2h3/XyGI9SQ/emYVp+MkKkeOdTBjMNjXA7O56MxePEkdICWRdNyxzsbnbdOrwXjQ4rQ5A
FkGcfzJGJDQ/XW/l4tw7khY0NEBUbTElZlcrEv8irlvU+7x7A+PLrfXtehuXpt3QdcMWDi9u01m0
gW9a03hGV50U1P3kvoDq+O8aWNx8FqXWarJowKlv2vJHWFYrDVwaJaFqQtUNXaMLyx5Qs2IEp+KU
/qyxEBwOZIqL/OF6Ly4tXqFJU+oaHBu5HCYvaTx0aJviZLUPSvJtqB4bbSUUnQdiudOFbgpo14bU
LGNxVkknkX6XxqAwBkwjnPJBUeWjiZh17Pt30DcmvLaGbGXwLk3/60YXxwuZ6a4kkVeQD3vZ6M6v
66N2cWpedWkxNSN1tT7tkuJEUt3yb72Q7Ny2aT/+g1YEYYNQ8RAS9uJgyXwZEZn65YlsVfhRBi8i
/jbpKzfJxYGyKAw5mI8bllzseF0lu14AUD9Z8R08fWtl8i+ur1ef188vqknWHQwplcmnAB/pJy4r
RJquj9PFBWZZ1ryKyQ2IRYg1pUUe6WIoTj7lRapxpEdQWpyL1jGJvKNp/KMh+297y5gR6KmVjDHt
JYQl6fQ0ArW43qO/Q7Y3e8Zh1m1LzGfkYs/YTYrodevlp8oGZnIIgAPLPQpulK0hc6a/0Em63uLF
eXrV4GK/hEGeWmlFgwhiYukRILCUH683cXHTONRGHZP7xVg+fE2zwpk7owmcMbUBGdjyd2naG/v2
ejMXV8OrZhYrjm1vTnZKM2gw4AN3QOq/1JGIiLYdlTKfhq+3N+/15VSZqqYK02SebH2x+kr0GKB1
BsWpzj7FHiCDXWw/lCjkdyvjd2mnvmrIWIT5lO3g5Egakn+F+YMhHq/349IKMFXSEppJ9lV15nF9
FVKq4Ms0HAf5vIFBHBhmLIJWevD3xf56rDRVs2xVNaUQlqpD+jpvw0nKNImo/rrgLUtUnRIKa1aD
wwsOgRTd9ZlHJSm5JeWA4iquADcJv2mv2d53g53/p0umGKl6OHOZJ1V81qH39lTq/rxvKJY/c7GE
tEKmIFj5mfUYPLYi+6MIMN7d2kpdTijN2NTZ2OOWRrglF81EUTM42GNWLuoT2q5UVg6RS5/nSDRV
zhBDd5Y5M/x7qWhWeuU2e8X77BTu9UG6+HkL6Qh2Mmkfa3FEofuM/mxdVm7SIY+wNft/8PMdFQC5
afAnYgbnayXtu1mxIq5dEd5H2HatHBOXfv7rzy+WuxdhcWTUfH40P5vpc7ly7134vGQzqSbRmyps
a3EqjGmowHFWa7cykALc+WvvgZXv24vDoKyVLAw8vt/H21nldOXRtDwMWJqvf7692KjwOIu870YG
v65vk9bc+ThHj5O9ciAsr4S5GcGtAyMbZTBrmbmIQBs2uWpWboadWYjCRuWGZnXjRL+ur1V93kqL
g0c6qiVsxyIAZcudL6bM8CjFaU3m8msQIGjIummZhUAM5r77QAmdm8JGUyHh5LrHgxbUdDJQILCc
JPpdBWr1ZAfDd8Oj+gWrO/oo9Kj/DAkY1Ebny48lckz7OoLjplJs0OEfG3jgXO/ChRlxeCdrBGn8
oy+DQbzTBFp3WeJ2bX8rklE/lkkIGtczvr2/ISogpqaqBOyOaZwPFaDQ1HYgXrt1kXWfpixT76nr
jqdJK6aVwO3C9DPrqsEaYH/T3HlThhzw/CiUzI2HYxvf+sVDF6K+svKmvbBVaMXWTd7mlvGmNAHn
svB7XuluET5ock/h+v0D9vr7i5OkpPBn4YCXuREMDQco1KOMV7bjWhcWp4lRghMjvZ65qnYYP6Kc
f70HyxBGU6lI8MogNJMm0dk8T6+ufidt9QAvgMEF/K2L7+jTYQHpB7+m39fbedsN2iG04DYyDB4F
i6XVTCFstmiA8R8dwx16Zu/+vMYZYlLkA+sERvy8G7VehrIWiMpTxQ4oJ7//188hCxcpuSnW0uIM
GToTSIrvdG6NW4bxnMHOe/fvpwHTMAiOLfNtPNB1hE1m0rt9/Vu3fyfvvlD1//+SpD7DK2kZblQj
yo+lMvYuzOub+GAIc6WBt0cUDTD6QjgOCERjsUp7O/btzi4H14xNtHJdqT55gCTePUjUF00NORub
GrqzuPiSTgUEW4am20hMv7ZV884yIHuBO8DRKAWahMHGYo1ObRIkiplaLiqg6lcqr7vYQYFVe77e
jTcvvL/bsYkQHIZsjnDOF+vkCQ+6Vmi7VeBqLzI9KBgn/dWNv2P91xHn1+vNXdh5wrFt0qDCgBu2
rEL0WTD4wUhrM2LCdnOMHd/dAJ0RSE79fclqi7mffEfm6pBBpoYT9cEp7X/0ffl3wlBD0mGx+TpT
DyoUihvXdigIwBDxVhbvfDicRwjU5xwWldRJUuFscT4fQ46Lmu3LxrVAvZZQ78KPYPjkF+VrEU+7
fzBYr9parLEsVQIHpHPjojhcwUZWcBG53sLbm1W3ybepHFc850ixn/cGqJOwxhpuu6k+woQ/SkrZ
gw2FrmpX7vALK4snvUWumDSizg173tJQJSlPmKpz858oXfv24XpHLn7e0ji4UAuwpLqYFh/FNsQf
49bVIEeCLKzfHafr8/Prv99fTAW+wxMmHVHrosajoAZpr7yqLy0rwlsLrLFKdsBZfB+Cv2JoXdy5
kfiTj9/r4HdR/UrUH+nwl6mVK7OuXWzNZOZnbAF6wfMJ/eoiN7EfhmYjWtcZHIiiOzU61qcRg79G
fbYSdARvs+Su+FWizjDC8NhG6VM1feD9FgYr2+nvMuByP9mvfspiXeS548AIM1p3hJBfKo+d8mMM
f0TKY4wYXrYxG3cKPurh5+vL5cIVxAa2ZmSFIKy0FyGAbxRGlcYBx9C3+seAm4S/0q9LIywFNyjA
jTkQX3RrKFRk+KL5HLIRTw6PlVPddlN1o4tjijJJLr//gw6ZiCwT+EvDlovrTsVaOqk1p3Y90/xY
Kd52KMYv2DaudOvSNuN5QTZC08z5ZDpfOP0QZQhj8vwCCqmAzI5WTrz5v1+uBtA7RGZEmCQ7FteD
mFQFEVevctXqoQ6sbT9+auWDVXxEZmLlQLq0BBwiEOijqjZLL513JSuE16L7wcM+KHF5EZjUBmNf
7mbE9sqozZO96JVUSU8QTmkU+JdPJUR3cysc+tZFozT+lqHuudOC59zrja1e+vm360vhwhhK1VZ1
XZOSTOPyKLH6AiCulbauUn6IMc1slTupHwMI2e9/MTF2LAceSzzL5d/HzKtjBAPrQMD6a10U1pMG
GQjy6tf7cmG9kWfkXYQyLi+PZX4bvHeYBqPduF6OTj0EdRzErrcwr6jl3KCuxjpgQVPQXNyATgR6
Oley3m38dD9S/bOj4VHtomM3Oh9jO/+AZk4JlHatGHFh+fGU1QWXr035UV3sJB2YzzQ0U+ciJr2x
2289EFl/1FZ6d2H85jcIqUPbZAEux68Cw98ZBbm98Kv2a/p5fejeftyY0Xaksy3TJKpbDJ1EJVEW
mRO6XRffExTdk8hauRbfjtJ5E/r5Jm3zWno1B6bbwLWdcjgjlGmdyVmpburz8Xi+CmiH1wK7hvcm
a2HRTjmI0Ujq0E1gZBxhdaEy4KEvYk/to+3gOqB988t6W+vgsivLf0BrZvzph1H2SxZVsXfimTva
a+JQWQLbZhOCfp5nAlMW6cNfXgWivb1eDKCHbG6S5AYaNvO4vdp5KHT0Ypz80A2j9OALfJq1QzaN
t53EfpiwV1nDV2mXZkJwSlKVYbG+SeNSJk2coTEiF7Kkhs0q0gH6w2bbzARfteiBw/k9XGkHkXyJ
zULuGy9VKQbu8Ljb9U3YrpypFwIHhoAQXLOxtQeDsLgqprqkiDDZkRtFX0ZA/IGKScF9js5B/yFA
lCTR1F1T/XKstXr72/PVMMmv8UzijW+9KSMGuCVMJQr/rolgG6aZz3GG8VnQywrJbgPLo3p7fZ9d
CNfm1BfJL4sk/dtwTdeBz0WZFrkyNjDsuZ9wdA2cY4fPsRiesTYTygfoxFskRROELTPtG4gllIFn
yiRkbT1duWEubHxpEjnhHWQ72C4szq44tYU6eV3s2jGWtke4xdc7fGGtnX1/Xv2vVneZRQh9Aqt3
m/IUY7VQtxjdlsNKK2u9WCygIjYxwKj72PVDc1eUP7VGXWlhpR9iEZQN6WjBxq5jF34I1iWDfrDX
6rEXOyEpDxHycekvz2Df4LWWViMeEr8juXfWMBkXe/Dq84vztybYdDBYYqZx/8CufZYOXhkkbf7G
4uwlm6hBY2BJvQVU9zin+SiRxZgC3fXINSIhmHYP/GmLYwZUKoZs3J7E9G3w1sLZC1tZWoJMJvcY
aaJlbSoz0SeHThm7uvNgxvsQIUubUEn96Dn+Srh5san5Cp6fA+Sy55F+taaF3lEMECUTNSswAefe
eN4RVamiW0GAXVoR1quGFi+PFp2ITBQ0JLQTnOL69vrevPx5B/Q23vY6wMjzfgx91ZV6A6mdvd/G
+37lnX1xmCwouo7O998UYKq+MXjiVLGr4P1lHpRH4yd84sxauT0urWvefuR/AdlTY17sfSsUyC4K
Lg/ssXCo07muu38y4f/bxJuaVa6leoegvYs6DrOd6ycZ3nQeSlNrIezb54UhX3VmibRFhNEDXO1E
roMMZrTH0nSEp92uhGIXJ/5VfxZHQVXUpcwQIHeRI+shGa0Vri72gmcSDwqHm8VeTAn2RWjNWUHs
zvquZKCGTZZi8uFeX74XJ14aJFNVMEzGEk4qpcypL5rMSjSgCfjVRp6w/wdbxEFFU5CFNGFwLLe6
FrfGaBaZa1M9DPeds7veh0sj9fr789+/OkpwMzTFpNX4cDtfTPhAIUk7f4BQsYpO/vsRvDibHYqI
piAvpUltOVxFmnqhLf3cjZKg3ti9+J4E8gsSuTdqkX0u2/yIV+YmNoJDVmC6WEL7NDDutr33H2oO
aUOiPbKvAqvE8y6HiYC/FlHY0r1dZe9l9P7zAF4sr1iSQibPssX343hokbfC/V1PisfC815ip7lN
cSC+PnMX9hCXDaeOgKRE4G6cdwN+vYp0cE0zwctPc616vfb1+e9frYtwqqppwATUDfRPse1aK8tu
7fOLZY16hNKgkJEiAvKMwVny5frYzP/5cqnZrDGOZOoc6Paf//o+tCd/RCvcNVtCjc+K+bn4er2F
Sx143cKiA1MhA70u5xbwDIB/+Xz98287AP5SUKUhDrNnNM15B6DAO4SUHC06cj569qXVtW3g/3W9
kbd9OG9kvj9fzfFoIcOCkl+EVsVwkxifBbo211tY68Yi+MbSRYECTQtJ12O7+dFxkIAs3r3fzrux
OOytus5AqXP/GhX08Nspv8cV6x/0g/KoSnJCpUq6eNLjgjfhect02Mp+mrRNP3vF6u9+CdGPV40s
LsUBHVgyfjTSRyhr/a68lcTExcmwiFF1VEiA2y3GaYqEWaoD46To8U2Fm4zMKQVh43N9rC48pud+
/LedJVSVmBFx4YkQovkW4e6N9H15GJq93CPIVD+H4UZfI1RdKGyeN7mYH1PvphAGP16gKNvOgl1J
edulD0rkIMGCWdo+6XMe1E/XezpvwvNT5rzVxYQZQz81/UCrHYqG7bYYjzZstPcXuwBJmDPojXgG
7spyl1aNPVM3GU7MUQbvUQternfj0jFgA8Mn0J/BY8vktSKqvA1CJSFMxg3WQ2d5ZfdcbMAk58qd
qIGJWczO5MEHFVGZoo2HEb2ylVl7uN6FeQyWM0Fd3pSaRiLUXpYeBxtPczOwErdttolIbmT0UDR3
E1pSiOFcb+pCZ+b85ExWmYOZJRYgTXt0iIvedzFlRuL73p6slc6stbAYLsefxqTBL9LNHytjV9j7
d3eATL5FWVtww7xJgytRGY1FpwZuVt/mN0X87oBVSLK45NAkawpsxvmlglUxVPggQTOn/5nslebX
9V9/4RA7+/ziYvQaA1GQgs/HuD6wvSM0gbAtvd7I240N4ZtnqUNgrwNgWGw5kqQIjNdd/jQ7xKBy
PCK5Y0bHRn93CHfezuJ6RMS2SLFByp/s6qkvuCB/X+/H25VEMoISkUNCeoZXL/rhWGkCzCoOn5oX
y7qnMn/98xeGia0A9oLNoDJMi4XaRnavdqHpAK2S3y113EeflKBCO6H8fr2ht5NOCo+3jwTrMwN9
jPM15ZexHMO09dxawSZk7097ay1ovzBUMM+I24FAcd4u+6LnhjMUlP2Rjt4Vv/Ly3XhAefb5xVUh
sAzPMZDxn5TyWf4qmhWozdvzjwIJIBvqnEDRqAyeDxAqNJleIZz85ERfDOMpSL85yZMVIlT57sMD
0iGvmhnyxt4Qi36YIJjt3mzSp0LB0thC1N3eXZ/rCxMhqc8BwSaTNh8l513phBFarZDZ08c8URCa
Xiumr31/sScKpxOIzHjZ0+wH1+PPtDIVa99f7GkQ3gjbz79fH47xsJcrw3NhK1DN5toxBKuVWuP5
8JQoEnCT5slTJH+WeIJjQc0dt0aGvtCJ160sE3N1NmRVqhXJk+Js8pf3CmsAETr7+mK1opsuYf5k
yVMrt9Owq8W7ryC+b8/7bUZlwHc4H6Ou7JlfJ0yeEHgpoy0C7deX6MU5ePX9xRQbmtdgCBkkT7bY
YZo8TTfYY/+7JhbTPEwKZS7qyU+62OM/EUrsF1eauHB6vx6lJcoj6pIhtwEePsXS7n6PaKK5ohzH
G7MuvB0h1nS83qV5VM5jNGZFGqRcIV8TCC4O8UGYijJBnnkyZ7Px2e11OOTmn9pEpdv4Vk3F5np7
b9cwBU3S42CguDreoKBi3UPMnFDhqVJ+hnW/Ec2nf9fA/ANePZ/bNkgMTM1ZZjCky9uyf/dZe96B
eRm++r5pDnhoorH25E3HKbtdhbm9Xcbn31+ctLkflVPrMECzIbmx7ZzH5L1KHUBvOMPnGMGEhku+
7bwLGWrJiCpI0yUJCwArT1fW8IU5NmfkLJVr6APEm+fftwM/T/3Ut1y9eiyOVrJylr+9Vvn5//v5
Zaw/FUUlshhtpBwBRGTJ/jh2dIfR+5aUBirG0cq58nZH8gazQUHoOu98zvfz3iQlrjda641uskX2
H8vN7GZck0C4MGKwUWZOB3U+nnuLCzwN48SpzU514+LTMOyMNXjS2vcXu7ysQltPFL4fGG7RfNKN
lRmfx+D8FMGCmHcLgk9UWywxt/96U6AT6qiJ1blZfjJUH+/PsHpEdu4PjLG/0K69a0UT3DnB0/W9
/mZqYKZYyEZwdKkU7JfXboBo4zgFeuuqTbTJEcVD50y1v/rd73/QDlg4sjOqSgpl0b3KaAdFqlnr
hk65qbttWm4LnKFP11t5s/Ppha0a+hzszmoFi5PFwy+1TKO8dePsQAkxsLdG8d7DiyawJLE1QSAH
tGJxR8LUawNtKGs3ViRS9O12DJxxZS28WWtzG6TyHUEkChd7UT6MOplYEmE3gDaHtDl+vT5IF74O
w9CANAIgaU7nn680WRcF1sLp6I53VMH8cvevPr9k1ipdh1EjsmwuSsLaoY1Wjq6VX7+E+mPEZlhV
x+cbZe/vUDL/J79+hqyb8CSZh/PBSZICLLmlj273oKHY6t9e//yFBcrY/+/nFxFiolte59l8fox3
Un4Q0Qd8va83cWGAeNojNQBcD16QXOwBSwkh1eWl6oYYHqd3o7OGRr7QBxowBSvHYiMsgZoNSq5F
PwYqPEMPF3t8CbDK7vq1XMWlftAKse6czKHKfT4TOOa1HftZdfGawVZArpEgLnXj9ffn9l8duEOn
OkUw8P1a/ZiGn7J8P4UrkaEzXzpnhzoBIVXneR4oZb3hguVIMUMsNSYXr8fpFuWGYq/XeEd7dedj
3oQIcFDLg5DtN+6W/nepTxHBRK/iwBHHuuYiz4jlsIjxb859O4DpLdGIrevoNgoQkwSzmD0GdRD+
5tXqDJvZ/lfZ670zbVu7t+7kZM9W1Hp2ILeHld2YJz8gMScfw6wvBpC8U/OIxmSNCYqNkrfsTTc2
MFi+S80CBehy2xhjad7gOinTLco8NQLoCOVGo6+ceCsb2J9pwQHrp2RbqH0QbLBWjPeBH/q/9CHo
T95g/lBqHBFNgG+bSO3aaVfUNiBbHesgpPOPk1NN0cbAo/wBXqGyQQUGSboKc/bnALncnQjC4L6K
owbLx6Q+Ffk4/faF0d3nAVzdGAekGxlqwY1UanVfeVVxAwayfEolSv8VPp0bmWrdPkoF5pxQK17U
3rb3aW4JF4XQqd+gLOXdjGNufbQwtHnBw3GIbvCaLE+c/aoP7MHszI3ieQ6W90O0L23/F4rW2DJe
37T/j7QrbZITV7a/iAhArF+BWnrvauy2PV8Iz9gGxCp2+PXvqF+8cZWKh6I8c2/ExI2OS5akzFQq
l3OulRGXPprWkJWDwuMxcamMzZIbXT2kxhsB6BsYmQG+H1n/bMu4NqhLGaLCjz1rGjR1vGlAWHlO
2M2eE5/nSSYkOQDdJM7UOpgWqKrJJm/WpNy3foU+wz/4/eiB4kPHuouH9uUeKUbVlF2Mo4sRODj6
W08lK7CurBUrOBPA/37mEQD4psTaZBpvi/kzd4jHKZZAKOF1slTQqiDkLjGui+fiVUfVYGgtyyNm
vGVOOE4HEn2e56+OTv9AqTRUWNAcDjd6VUi3Bk4xhvcvJtRaL2nuKRo+afN5+1SunhJ4/WCGDKdu
oAyCZODlprEMjC1NM5E3MLoEwArxqumZGXda/xk0F9ui1hQYLXxo7kQ/JfochLu5rdSxU4Hi+0bY
p0l5HQ7bn/8oplx6a00n+C7yvvDYVwUpsEmkmhYN2lufT547/8rYeEANyU+ye9f5obf3lD2Oauwr
oAmtQfnTfcaogsesZreUb1oJJPnnkoFa4sASSdDDN/H//2WA4r3c5KXtHRK7WHlKXxm4GdCBN0hC
57XN5QONGNLEdQuErEsRuTXRgo6Njqnoozo/LJKcwscbT1wCwgUYmGVhLlAE4FLVXtVxpUHnierb
nOdIB503+6TRY563vj7nAVOebGcPHOxgGPd57ey19GcENIG4+qsqj3pzVGTh2PWidd4nA5xa9Ldd
T4HY1uJYLR5jJ5U2PhDOG0ksdm3ol98XXG4NZGnaUnx/Zr9GIF4b4P6c8zunGySCZAsRT49FxKhH
CCKcMVj3s3SROJPVpWCf0A6G9o0rALWE1/djzBKfDKMCy/ccdnV9N7Lur2aS9T2sieLjZvCONgYn
xKaEHo+vKO0rC2g04zPoDw5tgwJu64J4UI8/bxv9tWXpxrksHsGd+fymisGokUNWr3whsOYxfmCy
cvra4SBji7Y5wjtrxFdp5o6jEaWReWI2wDFBKnZzC7WGMWtE4pidAlUlamKXiygTWuQYVTRPiTGB
A5R4dTTuYDzbW7W6DHQeAkYPM1OYbriUogBWe8kA3HRyQTCmegp4WrYFrJ0F8lKYw9FgjEh+XQqw
qNFGZrdgGX2+awc1yGj7qVcmia1c93Hw7TqTIzzCbH1w0B6omqfU4SSacKaFtiMsBB9Lk++GofdB
TOO1xVfivG+vcGUL+fwqVBu5A0wbCQflaqDH0AZLPQGrPVY8V9tvf39lBy++z+WfaXMSd5PFJnxf
6X3iBkbmp1+2JazY5oUE/gvOJNignEtj4LKfwL2pOd848xdIsG6O9AB4QJD+0JGUgn0KBzSAXV51
+lE92fZLnrzcPFWGfC3BeDoKrphtRbR6uQYlthgInAb15BLmM3Bsg20bxATbG3VVFRCECFmWaKyV
TgXa/SldSjwg/gbeum9brxrb0/TYMsmxrB382ZJE02kae9DUasKxpOzFLq3vzggqwyaRLOpazAfQ
GB8dh7SrSwAzNiC7yqIF7c27dLyLiccKSRPrqgjUU3DTqAbqaUKok5hlYoDRcEHH0wGvxCE7pr3E
z1zrMConGGJzEUgh9SmGrDHm72uSmQtaHC1fa/aZ8mzqANS8FfQX77kLOfx3nNlKAzUGja61vGmA
QPqxtJJlXDsTYGEhi2fjTkYlSOxoTytK0lRpAEDBwJQdYKZpW4Nl39cvfz4DUSYyJK39lhU70wQQ
E9jetiV84BlcBoU8HERZHFB8Hx2IlyIm8NQmmUWjt0lb4u+gUI9OhWODGlkhX4ohyfyMVDowNtAs
6hW9suz5JK3nUv0hSkDYq6v+wJSfjamE+ux82v5xXNEuf9uFl3AFJzQ3FprtZxjwAqLw6JC2b2r6
pIMM1QEv7B+IQicchpHRgQWA2sttWHRFiwlYQQEb+msuvix6EYzTcEjjNxBFS3JS18qPZVnolcTw
AGZ5xVsc43AtgPhK9YS5/KAE+SEPwRFdad+317QuB5E1eiowBSgiINoFkKJUq1NPOedNB7MN3SVG
SOiPbTHX7oIv57cYwc3Oxqz3eteqJ1A/+YWStqACVLxRiyXLWZNjoF3ZQoCFx6dYv8AtRa2YpdrJ
dkChG9SL50r0TSaB//3MW5iYpNWQy9NALYwe3PLYRmi8lKzi2qQxGXC2CsEjlaULaqYFMjLwxM5B
IQMAWV0D3B4KJMh2Xr3Q4xkZVS3KtdNifDfyR0Ts7q3AnbzYipkRdCliDgGtWcLlXcRj5Q5JqZ3q
fPCGIxD0b3Z7lwIEjdJLNTOLrtVOo/ml33etBBLpeor6cgEffz87ZyO3Gqb3DOfclg8M9eOuxz1H
7PGrzYYjgLzB7lseoqn7UvR2QMEqh9B/pwJUpLayXWZgsigrXR98V0FCkKJtU07sJ2mpXlUUpAM4
WAb2WKw/z+PC+bJd7TQkOycOwKW2bbaS74vxSlwubI4ySzul2oGCJ0rmUVe/jx4Zgtc9IMDEGheq
Enk8RDp+v/XZ6T593v71a77NcHBx4R9EQmKuBOzL4OcpY50HkHcLuFhn69CPyW4ch2Bb0loUiZHm
D7QezHCLKS+9b00Styq89UzvbLfYaaV5NxuOP2pK780TBnIdQ3I2q6s7kyncRmbhtClYhNUTCmSe
4t4t5YNOmGc3P7fXtuoszuQI8QWNrGLOwRB2mst3YCKY5l9x/AdZCwBR/d4/4cE1aG0HRYMMZJ+e
+nF+6oFmXdSouQBmfHs512Ng3LDPZHGdPDPsIuvtaB5m9aROKQjAX6rskVNGWW7gzPVuAYNkDLDB
svlaTe+1ijdAuP0D1s4NzKGIH5CGQfZS8IydWi4EKC3YTxPB0oubeaoD+OnDtpQ1jTQ1PNF1FPHx
L0GKUbUmqlJY5Zg8ZfSl6Z6U4VObfAJAyE5tJc+aa4xj7Om5NMEZU0aiaRohDVOE9+bi7lIAjkwG
8xHD7DS1vmPmcKzSOnCaxled5a9pyoOOxUeVaAEIGL7FjeN3YK3b3oTruYzL3yU6cVAPdgnhZ21n
lee6P0l0l9nI8vWemh+TzPVUje4i2dzv6gn/3nsxTkwcPU0jBsvUjTmoE+PdGhUQira7mDqSkFQm
SjDODg2xVp7BcDrwjI+v9RhU7EhkxC6rl+HZ+YoglmM5L4w4eIpHSvYEMu19ZOWc/PNRayJvjjHh
GoO2PZ3fgAq+7/LytZ2s+5kBUYEWexo3xwajEDTJAhLnIO6dGh88KEfJYXOHJ74ETAQzcPloREas
eWnYY1q7LXW5yuf3VXW0wZ6pGXd98zg3mLouokdQ/PlFybwJJdBt2Wv32Llo4TXsZH1qQf3VE+g4
s3uq7LY/v2rMOt7A/BmGrhnB1Vuo1yp4DsBl5b9cBOkFgMpTiop+9xeZvieJrDdkRR56fHElIQZ1
0Zsg7GSWDW6ruBRJEQC7V3v1Vw1aYLI3tU+xrMmQewbh0PCY4ph9BMBiwK+6PLQkz1TXSgrsnDX/
apwF3J8gg3bSNydSMak1FAFaNfeTMu+3t3TlVoNcLA8eAnVcESQHEzRJExWJehrig0UDM/FJJjm1
FaW4ECHYJhKng9kbWJoC4laNfUFn3e1qdyFBuDZTdWjsrMA52UCpAcoIcHqG/yhCuC3zUhlHfYaI
KAvb9j69uUsW5HmcARNaDQPCvOzl+etxHOcFzfGmpnowLDv0xAS3nzSQvdAAyoeVr+rR3WAmfeaS
5VQy469szAN0B/4spR16awrlaHiuoyKC+qSYM6ZNQrsis5eT4oIo/gBSUW/B0N/2WlbcPVC9fgsR
TkMp4YVRFF1Ojl2DqLjzotSbtMcslaiubDH872cxUl6OJXUzA4sxdknruwVmGCUiVvI2KLSAQArw
voB6EWdqJhRgqs5wl1Os3c3TPUKu4X00b85SAlwY7ZqoU/CGjassZdNZiT2oy2nWDk1zaMoDWnu2
j2QtngQ8MoC2bbQyAhVU2CuqkhbX0TyfqK4fI5D1pVn/0qNbZ6D2bqjQb67ph6Ltf3WkfbCp4Q9N
4Xfg6t3+HSveBj8DfQrISwGNWGxNUd1BcQxG5pPl0zzzjaW6PdS4ECDoXqIZA1qO7flkoAc539XG
322uekVz66QS1BsQ+RgtwcAmWi+E7YzauB5QiQP2OjD4PDeTeIO1qhLQmvHmBAwEEFDF6WAUksGM
5iozQpkB0Kf0yEjhV/ZDRpQ9Rl29WXu2otxrzFfV/mf7iFasF24ICF9oHeL3quCu+0jPkLRQyam1
9p3zj10nyMvviaSEv2JYqJqhvmhz4HEAEV3a7oDOxYVlGjnR/LHomqCZQTM8/SorF0yokgrQ6oo4
bJaFHlhkeYS4XwcOLpl7Ypyc8WWJvlv9S66hO4zKWmTW5KDLE30/6CpZyRM0upHk+QQ5tN0ZoO+u
PNJ7GOaQ6PiaEZ3JEZti21nP7QEDVKfRebZT5vXZaVsFZAKE6w7FJvRHEQhQs3tM2OayFv5rACqY
jwVQO941bKCXSDj9dEwA6FapxqnSc/XQmn3jgas99VDxLh5JjDxRtLTswKzqu96OmoenY+236CXw
3GSQVXC4rQrBHcxYgxkT3ItIyV6qYmFGpEqU0TxV3SMDeUP5qHWSJ966CNy5vGiP0W7BK/VdF6Pr
oDZPVlt/z4340QE/Z+Oaf+Bdgfb8rxjBK4GEKFk6FWJSA3inzhhMf5DPxF79lsBN4OzKLVKnSy3Q
Kp1y+mnaTXq4rXgrIT0g9zg2GArb14+jVFuStKw142R1gRk9GCmClD3NHhzVl7bTrJ7JmSxBB+d2
wlWBS+pU9mC80n2nRp+rLGW0aklnQgTd6vtmpu2HkM7/qd7enQ0zwqSHCXQzBKdi4GBRFLeHNIHD
wVmTSnnU7flu+0RWfdqZCGEB9qirpQKu91OVVM4DZmtb31IARdyWoE6vjXLa3y7PRsrfQoszbj9V
uH3Qr9VavVpCXmcETlt4xOj9rOyD9vbef2yYBugbXrgHcYHg5Oy5nhS3ro2Two41PR6317F28Lja
cBPg7QOEaMEUM2LlYO2K4UJzT/kORvntz68p7/nnBTssq96aU34sg7EzM79rHh1D0ia48uZFsPh7
BYJ9OHERgcALK4jLA/rlqxIVgmOp7DCYXXmT9R8XJOgZeB2KuG4gjdQOMuDPo6ahse+wvWv8I6Kn
B/8IsXm5EpMwQiAAGCqjKwk1TmkWDkrmFRgNjs2/dfJeO68Z3MC2uDXb4a0nmCJD5IG65aWzxLx/
4wK0y0DniY4W/HdrUIJ0pN4kaw/hH7pe129BwuZFwPfOmQ5BM2bx7ls6vfQJkMmyJH8vkM0IHEZk
sc6qfgMCAEiVGv+PYKeV2451NmXGaZpenWSX9pKYbf37Bt6oSH5gyEuwziqbEBibi3Eyk0Ode+64
2z6bNQMC9B08gM51XLRPFM+Zk9e1fiLjvi/3KElkueRZt3b85yIEG82TccwxAqSfEsD4L8Gk31cJ
5iIkSra2UUB8AMUx+lvQNy04mn6JAY+s6/op68Bzm2pk8d2OyZoC1zSMA7UBNwZxG95vl6qspjUh
U5sCUVEju3Sx7tzcDcis4I2YNHtiM3/7eER5GB/E6D5yiVwD0EUsmE6aNIs5F255qulLrfxj1HEA
Xlq/T7+xWoYuLDo6UZZgPQ3gwFNVjcrTPH0r418uwVQMqD+0qPTz4qltHzRTgmgiagaXyCNBXNn8
3ib8TM+iKKPPhoylU3nCKA6an7rqmVjeQiSaIXo7SEFqFDcpSug8TBDOrNfqZkZ5pURzxr1ZeFO6
a7/O7jFHiCuDUPk4/3MPJMoSVhR3JrA9bciqgOefAzWrX9DbC5Qp++fCer9XMD9pPJTjD9cNp2xf
3ByYfvwAYCMT9GLx0XnB2OKoKty+KqpTcW+ru7E8buvjyokh/fv784I+uqRuGzJn1UmtH/HiUulB
ie9rS/IoFp2SuAhBE4EMgOr5CCmsuI+TYEFdwPh+80KQwYTyATwedHviiG4+sT5h5lie/s6rv4YY
WWwXd2CwLeTqfYeFgD6Atzxx6nUgaV8qOAUGs9ESmFT23fZ+DraX2q9OjpuJUyMY/fM0A037fVvo
iss4lymmTCJrIcVQOuXJjvvd7HzJancX64afV2HkSm6nlYO6kCXcThQ3LsqjcE8OQ5d3ZnvGzHxt
/voHK0IAgdZShA8ANr3cxXKxjawzYVS6+94WwTIiKez6vYm3yvL3tqgPWgLBgJHxIR/5rJU2xpaW
gCnqsKLOPtoP+Snbk731ywRQmP+JGZ9MEu2G/nNi3k3l7KUTMNaMXZq/uNVTHgdp9JDHL/n8Qqc7
lu63f5p4wQGojN/PwCLFJcf/e7kLU846BaxM+hvI6b82+mdSWr/+mwTBeXX/SiDVqXRf/+PXhQt6
aFBiSSh+f6N1O8wZKu6t6LTiDlmXO4TWUK2fVEiwtce88uLUy80HaUqSf+VCQ/g5YIwcaDFwr6i3
XUoZNBZbtM3JGxguHK8wMUQTDTtrwKOgH/9RdBfA9O1Jn/K/NNrvJ5OFbjK+xjQ/WE6XBEOhJgDg
lnUQXGsH7+/nlIL8yXj1BM6qaEL4WCdh736xrM/0xjwvSosXnxcWbSxZl406Pt9YO6vYy1JPK78e
eXDsJ1DyMDEklkxZhrgqmczozVqO/XSg0+5WzcZh4czQSsIhdsU5qbRs0LikaNFbanulZ90ae2J3
eKIGpV7Q16G1Xr9UCb1kWm2raOpt2qcGU7QSL7u2O8jHIWcL1bvujMoMQmNtnqK3Pr6f9810+9l+
8H4hDw3gaERIl79eqysT2AV5HFqk8nQYzs2Gj4IOOOsAIYhBQCIyK5HEaKdcsRUMXscYO/uEibTb
T/dMwBXZQW9pc9k4yls8ezQ+lJUkTL265XC8nEHaBVMAXstXtJox5otJV8Wh26OwjkFBb741Y8k1
CFMToBxHURV7JbjeWq3pQutWeWvjH+6T3skwT6+dFs8hAfjiI/GqipBvptJ1ylybwPZLgjneZ8wj
y9HVb1fUCymCHWjK3ACnmaRhWu662WeybM+KIVx8X7gC8znG9PmA73fNXZfeKaPkpSD7vnAK+OUI
bVMjDed3O9k77LCtpyuHgOsCSJFApMHAlzgik5pO1GGgNw+RQ9ItL3/AC0uRAXVdhX9QUVQSCC+Z
EaA8CNYMuvN8BkxJHqo9Cs7O56h8TJWHJt7XstTHilnAIgwOmYZS5hUTUJH2tW3TvgUwwDPeiZni
Ge6NuTfe0XIugu/o2QORVQmFV2dtmFlVvJ/Kttg78cye1HRRX92sR5ODmX6yjCHzAOCFssj2gV29
iHm+Cv2hKIkAU/9qDLuzraTJgJUY5iS2/WbB2LKlxOZzrdvdC63N/qAuKT2i98a8axF1S6olK+p4
IV5YfZmoi2ooWhPu2fQ1UyRRNb+yL+MYvji0G2ogEwKMlGBMJpvMWe9IE07ae7OEDOzpGvLZw53r
9DvpUPCasnyUSxB/oZwqJk6cpIk7jAg2YQ/QCj1xAgYQplo2XbOi/MD1Qv4SbSoYOBKVP+/KCjQL
ZhNGzWM0pMFU/BxH5rn9zs6O27qxdjhoCHVQ90YFGgQyl6pZpowxZ5wAxZrUbyDmuh9NIrnX1vYM
DL/I1KIH1kIp9VJEU6bT4tCmCSs3Ht4il4Pra53itVTKdramDCCDw3IQ26IpT3jIxSqtVUqqLhwI
GF9t8lWJ9ONogQGpK+Igt7WXKSp32zv4Ue0TNRBzjxwm68MhCq6KxGXfGeiLCQut7D1MWu8T617L
fy16so8hf+iHLyPtX8dln4LKQqtTMFgae9bZb9u/ZG2jz36I2BDesRFAKAt+CMjCPGs4zWjMqmTT
hGvO5FyIsMWsr9uspk0XAnV6UV6y+d60D4pGvEgNaXLfyux7TUHxaIa98cLO1YB0mmVmVs9YlJon
AG4/0UhGSCyTIPgnuwSsg1GUXdgwLfYWE9iMUyQxs6umYH4FQPsdgsEAG/R4gp2hgqGOBqisQqD5
LtFDteh+qr267JtGyqMRHVs0uWnoMNjWiNXDOpPK7eXs4onstijRRtuG+VT643BXGu/ReK8ud9lY
+KQHQEUs5VrjCnBlDkBgRmCAAf2rnrQoyqnbpkkXlnkbqNpdMX5Lotc6OrB4VyR3Qzp5VPnZAoZ/
e62rx3gml//9bK1xOs9aHaeQmxgvetZ+iUpZannVwCxkbgD8DJUUJ1+SqmtHpY7akOD9Yj0VyaHT
99uruE69ckXhm4fcPB8nE7xl5JRKlsKjhF0x+BXmR6iLNoNXvX8EB6uvtb8q+28tflGGz0n9XCQS
8WubCDZXtPsZuA2u6pxxobhouoYtgNZJ7dEd/weHdP59wdYcOo9pbOD7BOxUgK/qJY/AtQvg/PuC
mWVofcszjcI7cSbaiGZVwIyYeczWOr+YpsxL8jkJlUX9rysTTM1IRkZzByurlgVOZPCK6m5bNfje
iIaFg0E/ErLiHADjUsG12YE5FzU0wzq61rvTIsTBjNSPbSnXGmBjsB7Tz0AvxbSImBeiHfQCuEBt
qO0VMgSACQq2BVwbERfgosC1ysW42LERT2yAgOlLFx10tfEQ9/6BDJ7UAusSwjVxItMY8ynTk7gN
x/LAsl2uH0bN3xZxfRpYBh4pCDrx6EXTxuVpuPEUAVQbIionQHsL8MAWZZdlkthp9TTOpAj2UugT
aXpDacLC+ErJC4a8tldxfUFgFS6Br/nfnRJW0U8E4XNt4oJgX1GlQ/RymHT0A6CLrz3O7NnRZOHS
2vHzyAwNy9i8q+lBlEOKRdedNpzHOlDI3h4LROuSw5EIEUcItQHVTVCatmFSvyzmwR2CVnvb3rlr
T4PnIhRAQ0pLxZS64GkiStk0UNh7ijx+tzMbf7A8gwYjgKtlNNHry/ktS/At6uQkedMUiFC6g62j
kLSnjsQq+c+9dC6XyxGcC6XqtFgsx+05dz7taq+3eTOF7umd6zWN7El61RGLSub59okwplM66PGi
Y/uSGIzrg5cq92ode60WdM7RhiYq+QOb7idNYlBrZnt2bOIIBo3YhH8QThLtcchegCdluIdOBgEt
k6JfOgeMYDSLbUIKor2JfovpY9K84S7aVkGJWlhCqFB3etq7MaQkyr2L+r3jO7fCVIjHxP3TWVAF
xBjTYWBmCR0D2JFeq0uWwP//G2onNl43PRi8oxaoSsn0ZYp8VZWUYFe/zxsPAJuM3IB43FVlVGo+
wnJGtvhJ9by0P7bPYFUAgLw48hGQ18WePYUmBKCSBNkj+iXZ01sZ1z72H7O06J5E19E19uOk0n4Y
tTYEeBMAaXSJE1v99Wef538/O14DZU9nmfB5VVd2yET2xX57e1YNAezSqHTzthzxQZ5GaNUetKgJ
bVrdl8t7g9wTsg07wAJKrvxVB8Yz9Ohyw1NcvI97RwUzxIL7WBvpTrXivWZV6KjXpwJD9CVejzJo
/5UnHU8YYlkYJQKWi/gayDrQdgO/rQmHnM9djz6dhyB2D8S+z+ynscCODuAKUY5/sKW89x3d73iK
iIz0dp9GMbr6kbEB8AnqrJ4xPJfFN8eUhJtr3oWXBpGEBfXGVSkuHmk6W2WBpGWGl74R7dJMv8um
W3kruIbzOSyeSOagS0I+QXHMXilt0oWWvbhorBoPebrI0MPWlONciOCPa0MZOgUwqiFDUrDX97OV
eS37BsraWgbrt/KAu1yQ4JUbm0V9Q23IKl+T6NPY5p6Z7mcVSE9qqNqPSP90+N8YYxmWKEhlGElr
Jo2pTTRa8YzeVY1QH1BbHVCbDk018QEO+WREw7dtDVwTAZQNTHrwkY+rZjvSVlpG2qIPkdbzXiNT
Nti65jTOv8//fuaVkjGNjNbA922S+Lm1eAp7tvtdSQ7b61jTcPSi4ZGAANi5SubmzHZ6vaj6EEg4
xwWowMWCV2kvmzZdXY6JRwgvemL0U9BwdW4dkyollmPpGPPfAxJe171WCl21EpHCD6Eug6Y+HTw5
guIN40TiOFGnsDJq3+rG3aIBhPHOTp/1JmCymHRFCQCzgvchEtWYd3OFgFGh00jroptDK/4BBOby
+/bZrGwapsqAHAs8MTxHxbR+Q60ZM5T2BMfNET+X4q5bDnCn21KuMATgfSAGKRfgIuCArpgh1N4G
ccOCPUPvMIk/U6CJl+abkp0M+1mP9yZ6PNF159XU9qu5AkKD6htxYLXPlhGQRlaBX101IDSRLUfE
ghHlS82vDLWyWJfOYY/hx2WXjWixuKd/bS969eTOhIj6mBmDNqp0hoMqvM+AIZNs6opZcSDQfxch
ONt0QNrFjMs5pO3dGPuojpBcYrmyfRJUnUMsmAMpsAT6j0t951Ex/XSQVZtlG8X/fuaHKAbAF2bh
NJL2OCFf2562D0K2Cr6RZ983ukmLOyvHRvX3SRVEw9PiPrq3Akp/qPjZcfBfcSbFmjNi0zSbw9R8
sBLFN4fCK9x7Q5W0F6zvFqwVIQOAssUW7EofollNqjlsnUCzff32xjGYKoDV/+/7wjo49EXqABQi
1Jb9RI40lzwV1tX29/d5DHG2T1HuFOjxbeYwXnaRtmeDJx3bXRWBcTFgrPFqgC0cOMEQRp700RRi
cp7UuzH1LNmE8+opnIkQdomRZiraIp7Donm2Rn9hb9s6K/u+sEtJA3DEZMQS3B440wHsbvv7a1uE
PlaQIqChFVey8H11Qq1w6PQlNK03qv4D0k5Ad0j6O/g3hEcnZjjg9znZJaqSwh7NszmVU1qrIZpa
PUUP4zKBkKNt36eDbABqbb/AF4nbBSE7ViR4Kq2tk6ICNDmeJQ8tJsbaQYbHsPYOwQMRFPPovcGF
LOJZNeoygQDC1MLYqA4zrLzMNNUzO+JTO32x6XJQ9PbvPjXBDStrqFuLObAuzPapHDJQNPrONLuY
obshdFvepe1gSju+z0HfFu30SHKvrG0lZt0RGZoICK6GtIt0nBdkXPWwN9SgR69iIxtk5QcvKsa5
BEEx2qUbotqGhHEM4mcggPyKZeRda/qNmj7gfaF50HNBH8YZGHtWZWihCtaMyC+zI5Vh0qztk4MH
KUpwHN7k6oEIsMAJxMBLWOmKV3xwFEiMdFUCdBnlbkyoXCGoKVSpk6WolrADongCcqgftzsBVJ9M
JA74OI+4SbOWk85QEVuaHd1pxVMEcBvlVrBAfi+eC+GLPPP3acSz1F09h0vkRcTT9d32ItY26fz7
grPv8nmhzMUiSHzoVH8yg+3vrynr+fcFZc1nPTJpifvKxfNIA2ULcGo7s9jVROIu1xfCeQzxqACw
hRAvEj2K2JgNc5jRZUf1FpZ9+1KQnEPfoKahrHWVSUGMNdkjGUekobK9VqlPpBu9fDJ3aE2R5H/X
nueY0OFYFZiwuk6fFEVCcpOwMZyitgxUd9IAYDManlE66q7Ui9Qng976ttJ0e2bU7qlvwUSgW6Vy
nJAP9+dBnWR4NytHefGbhKOcTRW9MB1+EytTvyt+DMob058dVfKmWrspLuQIl2s6KQVTtWYMCSZY
pwzMBp9jUNNP9StzToOyG7vPhhQq+Hp6BPOQnJoDHVMoKl/VlE0Nudcmi4cwI0AWdVFSbLylC4B/
B4QnG9hcCyit1fKTsbw2RAb1s3LXc94OZCBBe4UfIfhbxc1HV3HsPtTc71TLPHTdlc6urB4iU1J6
Xj1EztPnWIgrEF5c+pN2yiJMO5RDuOi/cqf1eE9MPdsevRV/E44LDZFgnuCVR8BTCC9vmrdLb2r9
EAJmHYTEySJxXCtXFBpscT056Bi8TovYhClOBWS9sG96HyH5YdEavyGycvaaGGA746mA6Tm0vwj+
USVzUTGDTWFaBAVgz8E9RMJtFykTIdhV06QZpocgYnK9VPUV7d6WZRBkIgSTIlQH8sACEUBymdMH
DMJpMhVe8b9Ig8Ar8oQvQY3hUrGSYqlmF1JC40DVwLkVdYCr09nnP5zG2T2Y6DbAmAk+P747xnOX
3f6suvi8cHsYVldMEXwo7vIdVR5K2y/H2zPiFyKEhINaxQMGPnEG8XvTeUvl9b1XygZmJKcgmvey
dKXbJs0UAnh3BNbMQn9uK6tMAP/72TmAqawdbG4PxvSX8nde/vqDz2M8GigtKMZcdWEmXW04bQWr
Vkov7zHKGf1BuoQjXv0rQViAbrBYBYn2GKa1r9/djGz3oac2f2dwRHskHS/3p5h1o1ySdgzrhflq
WviyWtXaVYFO2P8TYAt2hgHywTEi3I6O/ZyDfwjdL/FSBMrkVY6kIXw1CgHTI7J86PK10Zd9uZhq
oou7dHMf5k2ombt4uCP0s1sfBv2xs8mu0w9xyjAjvRsxfEvt921dWHm18QAIzhfEcmjSE1Zax6Ss
Gj1loZ4Dwm9g3pj3PneTwKgE1Z6/yFAJV7YWGU14MAd9P8AKE7ykNdMOf3DrUCtAnhIdjeRJaSav
YYmXWbJBaf7rhVfchTC++jNDYg6J4oI4dWjgXV+V90O/V9pTnP/Iks92RjxrkvHzru3n+fKE/cwR
4vRJGtVhVOZf2w4OKNGBDj7fE8PymDJ7+jJKrrYVb4H8Ee/m57xZmljYTluXuZOq1WGpe/OPSvL1
lVjm4uuCrZFB0cvexteHl3x6n+07LTu45edtLVzrAbmQIkZMo1saDYGUeT6OGfWM9Esbp0Hv/mrQ
Q+26njIdova+NfLbMwkXggVPZTaTU1gTBNeYZUeq7w+u1Ivv86DhTAMBm8qKBcN0IZoOusKLZXOG
K0EHiKkQ1yIq4ASiwvejpBg6VNWr0ATLDnvUnfsm+3v7cNb0C1OAiJxVPhkjgpLl3WCnJMnrMH9U
lsCU8SzJPi/4P9WmGFKaizpUZ28Yvg69rAixKgCQQ4jHwUoFouTLI+hHVTMUhVThbDy77WvUyBBu
1lwaUC+B0YE3jYG38aUAEJ6SwcRTJkyr6mECXGxHWy8zAeTdOju9vhXeGbcfZsZxN9kYboS5Cx4U
uemy6xLMaQzOm1KBmgq8qr0a2pJZnRXNMtEKCAIk9DZcMzbmqVLHdVuyMP0FMIH2H4x2bevViqvE
1DcuAstA1wQug8ttQ4ZtUbolZ2FOs8wDmet9NWY72vf70dWCpu4wgHUryhn27kKmYO4ZcJvdyClY
yIqfkaIESfwHqckLCYJBFpodlfqIVdVzBFrZfebIZgZX1O1CgqDPxehUPWVYQ9aArzPd94OnNgcM
DNjWl+0TWlMBZFf5RBCuaxBhXZ5Q6yj2NEYxC80pdLonFnm9edgWsZaIACjcvzJEcIdJGdhIDVyY
TXvXtYlvKp9zoJC51qsRvRQDOARfTV12S6+4BKDQ4NUM5BuHw+tcLkytBitbbB1xgRNEzoF0wfaq
JN8Xm07TTodDa/D9HOTdJGinn9vfX7mUz3+/SDqUDGmjWbFRh0nHC1S6E2TZIzbrv0kRrv44ARRl
nBJIKfw2uTP0IOr8yJIkS2R7JbiBTFdY3jtYyzB0XxmpHiNgtm0vRCaC//3sEkb1lv3vdtXJrkV5
uPO3vy87DsHmU8VqgaqJjVqAUD3sFHYP1r5FZo2yVQh2H0VRpzIVUuz4UIDksg62VyH7vnCv9FUP
RMCYh0J4emLCMO4fJ9xk79tSVr3Xb9MTCZ+atl6socAqMrDBq486hujVPaWvVNbSo616rzNJgpFX
6CchpIARuqgOpTE9jEuee47WBTpJjV3mRKDbyPRDpGZ3DmhSdLf9kqfqkSnV4zjE/0PalS25jSPb
L2IEwQUkX0lJpdpkl5aqtl8Y7W439w0kweXr70FNzFiCeIWQe8YPE6EYZiWQSCRyOccIeOx8u638
bUNBl6hkiBUBTkaJJa6KdVwGXfuSfcP4420hS1nWM+8A2NpLKXNTJHqe4USFPSErBD+5H9ZRv8ra
ZPDjOp99hHv7DJu9TuKZ+W7ijn7v2Y0fYRZZ4eCXrQplT+AdgyRIbo4nMfWaocF7LwSDXrXRVP3V
S+9naPtLgPTGA9AjmRHD14fUZHsn69aJpT24gMVoWgIm3XSrWd6Gj/bTAC2N2Nsgh/nAGv3t9qov
b+2vP0OytlnPZlSTcY9V/YvDY7DHCH6EGQ9oR7G/yyfof5LkfvkyNgdqM0iarfc5fq70r2W8raJn
5YTW8gH6JUiyI88JWd9zrCw3VsBXaBMfh+L2qi1f/792j0p3TBZmQxmWeKE31YQWiBOtdk2xS/RX
q35h+sMQ/ZjiaX1bqEovYbJn10FkuB1YwURWwHsx213h4nH+W1fnr6UTf8KZCKdrqMGECM0ka8L6
N5tGj1PVbtjgbG5r8/8c91+yhGWeyZqjCa0SjY1rOt51xt+FdXKc9yFkoPgF3l39FzdO3vQ9tx8A
JaMwRYXRU+nKcNqI5xw0mYeWPLTdRvdOJRg7eoWGi/sFol/wZKJZAyHbpYJabtZz2c3YL6cNkje8
EALF1ScOp5QnQhX+lwRJDze0jbSIcFXY7NHrt1YV2PUx0zZNvI7I89QqKo+LPvFMnOSyTM68njoD
7kDqT7WPrNttk1B9X/JFdZ5FdUKxYE328NGpPLpiseR8AJovMn0iWKyYrJDUYl+TCPzrvlO9RMHv
dHqc74zMz5E7CSemUMU2YsyiRX6s8NsK4zIlB9TkxAIu8YSTmm/6CK3SX0b++K+2Q+5hyHI+xmmP
BavY5O95Oiq2e1kFCxlEQIfQqznh2ijScfJw35tsG3Lu9+5DNKt6i5Zt6pcQ8fuZl7HHyjPzTsS4
bDulXwf7d2J0QMb/VwnJY3ICioqywvcne2Mnj8VvDGnCkH59X3IiLaYNcUdjkUj7lmlPTvzNiB6c
QgULrtoLyZM4HmoFbiaWKVqn9kNJEVMptnvx/hfEbYBwAZuDfGWGqKMBAgQpe3dca8M/Wflgp5gH
cr5XCNtvW+6ifz8TJb3NOCqzyWAjARCl28n66PgfPYb1W0fxBFxetF8aSbZVOiQenAIRTRv9QatA
o89ZprhDVIsmmZfRl2lWUoShA6gA3DVa+30rfgpbN6Deb3mUX9pIljY1JSC3PrMmnp83KNsESlin
xX2hYK4BnTNQ5uRRswKs4SOeN3DwTbaKzBe3fK2aV9rf38drY+BBsC6j1+dqIGd0iqru0xHON14D
xE5X7fti9HcuQHK+jgeKzBQc6OgveMmKH331kDugFuP7znmz278cnq8qrlBqae3OZUo23YAYcUxc
Xh+ovSlLP8w2hrMu2Mftk7Nkb+dSJJNGlSfOSA/NDO2jmR7SAj3dm4SsZhVKhEodybCLjqaszVu8
2r3wUHTDU9OwTU5iC/SvkyKqFXGJHCadKyVZtuP0dlF1UMqufLBuh9nTPK6NcTXoX13jdHsBVXqJ
BT67b8gYoZmCQy9irKYEDczbeXzNxt9Icp9rJEViZa+35pTDwjGa5dTAvUYSVfHEWVYEIM1iaBsw
TlIwRhp99DIXN0JP6Ytd13vQdzwkiCxB9vEb3WM4sP+TJecdqz6MRiKiJfYouC19LfWn+1sAL0RI
j0INGDJG0SOF4RYPpNu51m/EAecqSC6hj5J8nlKRIgHIj9782bJIsSFLkcy5BMkBzGM39mkMCc7B
nH3y7bbdqr4uHfweXVLofEA8WVQPtF2Xv3Mln//10nnviyiLaCTMSd9q/TvNvrL6RxIruhLEV65P
+i9Dkk66HdM+NaheH6Lqa5G968le4+t/t1DSAU8mx0HLKo7eOG0iM1BVxRfTf+cLJR1tWw8z7oXY
5j7LVk2arKLsPUaLY1k/a8VXawTzlW37rvPDGp+48RqDndXcFLbqiayyB+n4Vy3gL5wIR7JHR0UX
bXR2uL2Ot/0LmsIuHWVU170ZiQcMaKxHa5sUmzH+QtL321Juq4F+9UspIcKzuSogxcRLz9yakyIE
VH1fOvaEJkPOaryRDJD28sdc1Sm5aNAmOovRx+i4VG6SwCQRBSsEwzOv4Gh2NX13ZD/CWkUMsqjG
mRhJjSohxkRN3Fot+8qSjxDo/L+xD2cCJOeVTEbaAAEEcWyNu6r7Sas//p0AoeHZvTu73dDxERoU
44rMQHVXeN9FcwX0GRgxUbrW5ZEETlI0QwHwBf0/Qcr8nD4QbZ0PihhcJUX8fqaFobnIdbfiIsRY
wkjWg/2tQsifO6pKokqQ5MU8XiY8DrFcUTSChfholUcO1M5peP+NbUH4YIFgAv/kGdtp6MDtmcLt
zxr6iC3YL9qnbotYPCL/E4Fmics1qzI9T8CBjkYMD6kdfw4/mCpZv3g8zkRIXqRweAjkRZxy+68Z
YAw/byug+rp0+EJHc8dxwhO/i/ZolcsUjlb1eenoMY1ZoOLBFmjOQ2kCI12x/oumdLY40skLO9Ng
iQObLemDu6m+vSl5tFU7LH4/OxVgtiwaKsrSdh5M6Q7V3Ep1Gy0vEhA3HQAzG0RODupThxYiG0qg
Mp0NQaYsGCzqgAPgehba0uHLL3VoEIAWedYgT1SkPqhWfDo8J2CVismGJJ5vJnxFqr3T/Zjtpyx8
qTHXl3ov6H1U7Jbq75DudXPomrzlNf6O8OvUbSgYWFQGsbSWLoBEBQK+YVxN25Rp2JU2Hwo0+pCt
l5crq/15+8QsKXEuQToxVTgXo9fz4jCb/0TVzmoeTYBT3CnDRdJNsCs7gmcXPWqXG2bnoTHwqa1O
Wa0l27iK6DOyPc5jPVFPcbcQsfkXYeunLHC3QiKw/+RbfswAcZZXc3UqWiNIUwz1jAFwS1Z9se3b
lz43/UrLgnaqg6rL9qC1SPJ6S5LyxcpqP3SMoAV/mN3dy7EEHlSTIupAd5EpACakJWB5P09azZtT
1Dq+Sbu1lh4rNPaS9GfnKl60V15EkiV5kZwzt3GKsTm57kfsZX5uVkGcGn4yJ7+xsedaCeM68yaT
TrOmQW33RKNwPcWpD1NdD8qhoatMilAIdPCo/GBu5wrrEC69sPuqaU56+VMf66AgX5Io8qdZW5WV
it/m6shBmKAKBS4r/tdVM3bjhGkCnKL6BHjud7tLnnkWK4xUJUI6c4AsppaG4s8p7KofmeZu+zBU
5GkWRAD0xQY6vm1iRvbzaXS2M9bEG1sryvrUZXpQf7hlq9BhwcguBIjfzwSg4GAQLa3qk5GGfjY8
wWtsxsEDYeHhtvO4Lm4CLOVcFSm+ilB0wOROhg2Zv9gkBvJp5wNvxM9Zu5qrR9BIbNKuW5l5/NB7
qZ+xe0t1ADUB1RuxgWuCf/KEVWNXIOSNh+pkzuVjDGV7XfHyWbBv0fAO9mLk8j1gY1+upVPUxJ5Y
XJ/GMXzgqTH64TD7HMw4ftHaoV+1mULignmIYXdiISeFTg8Z6NvV3ChOQ0gsNQM39I9RFX0vCQDx
gwnUWjF8LM9zORyFmNS2q1PffZ/iZs09FSLVggF6gLwCLIqLlBqVF63LeFdhuLk62Xju6m/+iiTv
ty1P3N/SVQIJHrAkQLR2DVeW24DgHyu9OiVgp7OawafJX6XdPnf5GJCBBsRdjypaqGWtfsmUXEM2
dmaOwS9clSOGP619px8TUgb2+HBbt0U5AnkCFucglBK/nx3fgtc9kBV6GDVan4ZxZusoRWvcUDs8
KABmef9F4QGcTHQrY+4Tcy6X4uK2z3MgB2aneWhQbsnXAzqSGv1ugEKAhiHmxFkFFqeOQuilGK3P
Ss0LvVRwWU2rSjWkuGTU55+XNscAA3MPkP70VOes/MJsq35yqDK9dxWRAa8eTdeglhHN/FcIUWwq
DA3d/vGpG+KNFpdrMKCsGVGhol4HShgXpZjDtYDzD+Q6aUuYOVYg/xm7E+a/Vqm5nbLvTvxk28+6
tynzH7fN7Xrl4AxsNNuKxnXAUkg+vKVFP9MIEeA0RUGPnuu7GUJccDkB5B95ERfd5PIQBHeqvh9m
rUafi7Wxh/cqf0ktYA3N353h3vSuJEo6OuOQ1B2rnfpUUN8r/EY1z7GwVgR9iaDWQ881oLuk2yAy
c+CpoRv2lIKk13c1mvstK+++vmE1gFSBa3YRIMjwYDCrdOr0rj+BO0evN5Rhnl1Nw72gCsYURNSL
yV5ENdILqUVrIUmGOT6F4WDs2FgWa9tNakWm+loKSKVFuyOCHQAGyN1wNh5hMwub8Bixzl6BU4G1
1upe+70UITkWVweHPAFYz9GO98V4aLf/7vOSYwm1bGo64Dge60+rzbO7Z5zwfsS4iCcquKJiLB12
q7QLPnaNewx5s552UWut79bgQoB0KKgJZFIWMfc4uzBXFxSC99ZsJQ0kD8LAd2nhteEex6pdoVvH
/8srECfNd8PoItYzxFsDDDKEYiT98gpJskGfytotTuX0PJVx5psT8t3G/TZ7KUYyqGkcqgl4R8XJ
eGjicWXpKkCQ60OBLjmM7SDBigcnMiWXepiToc9s8LIThn99d8v14e4rXQgQmUiccAR68o7bYZiZ
vZad7PwLhrZS8j3pD7eNSnziMgATDNQI/sFjjSEN+TovW1IVmcsz7EWH8degssBIvK69TOEMF9bq
Qo50/FIS5hPYaLJTaHt+/WeSqhBHVQKkzXAzp63bCQLqEe/k0QpIcm9NFlCSFnIegrnKRDgs7UYW
NeZEOB2OQBLDU3nlziossauwBBJscHUTsBtj5kyeBCpcrxrdfBiPVr/qolXkrAemCEqvlulShHz2
8NJKS5pCBEFh7ounAh+4Mifp89KZS7vQidwBnw/JU/9PmGISoH6q7p6hEFLgYRGJAuP4ilgvt7OC
gthiPCZPmg4CWUzX33kqIEA8Q1HZhKe6IvAa9bltE3Pmx+mN00censLpo1fRM16P4+KmgIvCXKkY
+byajyohPqTuYACAADfGYD8XvAlAWft17rs1Bb6xpoUba7L+qTCqpWuqC/e6dvsp30a+DLgjAlfq
0n+VzRylblMYQOvI/domK9Pc5tMUoIQXDNZTHb/y6SXpIjDzPoTA5ByTLe32vcpPX9uMWAastv3J
jCA/XPImxgMw5cbBqaKgA6RzG+crB/N25XhvDCAUJnhwgqkXyy23iDaYSdDjZjIO9ofOt7p9bxZD
+rw4e2cPvnkg4MGo8XlzGNdoq487FRPgssnAXoCkpyPdK7ek2Y3Wum5jQ4MBD7yh8iuMcYfJ2vIw
m7BGq3BNN+Xg+LVyHuLaN2HtziSLt86ZcuE8ZGY+W8ah1Z/Y/DpEz27ydvvUXfsmiMA7GeoZArpP
skcMWzZ9FRvGIWl97gTZvLr9/QVDM3Qcadx2ACHEO/ZSBYCWhFGNkB1FjXXXbPPntgHzgeKiW1gn
4DQjtwkVBGiepIQVamacmKV10NjwmGj8JTHH16aZN7d1uUqcCIR9zFm7eFuAG0kO+zMW6x3RmYUm
sW+99Wib/3QYhwm9L62xyRs0JOmqQeKF3UHPE8GcMo4ppowkxZpuLkuvNO1DlcQBM97GRpFPXdge
5LIMuAK8M1HBkCxsZg4bmzCmhzZ+G/jsV98ZWjpr+3h75Rb0gL8VSMcWUBSJJelhm7PjVLlmH7i3
MbTAVGih+rykRWZ4DZK2+Hyrv9nIvmSzovSwJMAE9uMnmgjQU6UrljVewvQwtA+UVf7fTqbqfVgw
YJHx0zH9Loop8j5nXshZ2ef0kI0nloTAayArz7k7lgJxAIEJg/cYE/0yeYBXzKhTVSM96Oik96og
j/6+e5cdRAcwKB3cx8DqvDzrk1EmZBwa52CRTR+vLBUg8sIuIAeC1dc9QQ0gY0SVhj6YMVJ5hwKz
OCgrrtP1vQoA6RuzQnAiEILduFSA9l6Tj0AAPZjhqi2DJr/7srr4/lUgGOKiypFOOOjkufuZVwr/
dH2YwZmF5hNxjsEna0rrX3pD63SUhIehSPzGm3fe2O4c/t1REdtcm+ulIPH72b1kMTfmQGcPD2m0
rp60ca2iq13SRIC7g6nbMK8RV0fDiXnU5Gg68cqApN+odYq4T1pdcXFcWxRSUZCBJwbALa4gezoM
T5PUqqPjbAVl+Bxbh7sNCt9Hxc0AKwtwJaWFyuvRaNq+i45IDGZ8m6pAwZb+fkRVSOIgD4KDLRms
O2CRKjOJjtpQ7u1ufMoALKmIyxUyZKMtgZETtSC0O06Ypx30jeeo7PZaAjrT8Z53HRunGmHxpTl5
RepppUfcQ7dC73Wnslbh/S+e28gSnH9eGNuZtZpGUsZIiriHKVsPxhiYhR6Y/a4znSA0SRDd/9yD
PEQj4FBHvHvFXdJFSd1wI/EAuexuaOdtFH78+vRdfl/Sh3pz3pZ1CH1m0OWswv5Vv/++uxQh39dT
XpgkgwiDbrTOr43H2+dC/P/lLRGw1AKIzKRX92k4j200O5l2MOYRlAOIO6utG22HcOeF0d0RLvJE
Z7KkLMiYZDkbJ8hy2z2ywl6p6hZYMF90sBgo4+PxiLKjFByEDne8WrPDg/ueAp5fj+/GRkTM+fla
QyvnArynHlngO3G68NA+VZa3ns1hfXs7Fk7IhQCh4dkJYWiqaFnYhgeSZg9R7zyBM8YuVsxYUaPb
hqa7uS1vwYIv5EkHnmpjntMMCuW2/nec9dskLrZTnv+8LWZpYyz0HBDBCw78Oemg9GNTsqSAWmn+
BvQNqkjdLn4ePCR418CSrwCi08JK0CtQh2BO+FZi+L68u+yHfUdzEZCXQFaKqEoyrCEhbUPdMjww
jkapTWPcHdWCURxEm6IHZSH1lVj91NPWsw8mW3ES5Pnq9vovbTNeSiLhDKz7qzwnr9B3ENXUOuRR
ucus/MUw+4eo8e4t+osn2ZkY+YDHrBp6PA+Bs7PS/9JVQ4nCSiRfdfF5KclpA2QcCIeedSgBydgk
WTA7aRDZuKhUAIKL6wXEAHgrFwVSudjXAS0qrdLUxkzi/EPPvNcWg0Fdmj7c3pYlu0WtD49uvGTR
lSE5d153vQOsa3ogvAvaajPkzu9svIcMlyjMiEaqS38C3IqkBrwSDGueQcrTAEt0PamcyKIaZ0Ik
NSy9yK2BQwjwmFGaeSuSe+tvwq7OBEivyjot3SyKIKCfCkxTpP5vBAoXAqToTW8rDG+IZQKS2Mp7
dbz73zMCfwy41KI6jayt5Gf1Kk+tOHTMg1nNj0Oireda8fJeMNkLCdJOGxbvQ0GgdAi1j6lds3x7
vynBuZrwUoDpI2gjkkypymtD7xJ6iMLxUQOZQDU2vsE3dx8JsC1YGKJAHyNw1CRbMtpEYHqH9FDH
L9YXcM3d/3lkQEHpAEQuVBuk4ltB23DkRkkPQ/ruftHMj9/4PFoIkccRzcPyPRFXpCqHHnaEdLH5
PZl+3P78ggN0CFo7wdiNp+VVj2dkekU+15p2oN+pzQOS06C2p6DylKxyYh0kV+sYBNe1gOBH/5a0
ThVx8nm2e+2gJ/NaH9Zl+aw3u2R8SEgWOOZKR0LcrRTXx4IJf6KmI0ntgUDEkYTOBtO1Jpu9wxB9
NNReW3W9zaO7H4JoGEPs9l8h0lUemTqo14SQ0v5SbfK7W2OBFYyFQ0ekwGS/st/J1LV4BtruwcnA
hdez1yzW1y0vXgHoqngyi6Mg7RF6H9DKgxYbB2Pa0lHJBpbNSR96hxnz8o73g9J9mD+a7ylRNcQv
bIwwZyArERvVOblUotOkY7hcELjz6YHhHUUYxtha4+G2eV/fI0i9EbBbozMFnYNyVmnUbHuueNEd
S/Pv4sGu/7r/84IbFO4XNNpApb50YD1Ya8axdNujN35144BU//L7koMM67kyWYvvR27gnO6mZvUo
iFzAfyj+frxtJP8+ePM4j6EXnSb9kdmb9u4rFpj4WHo8z0WjqLz2XhGi48hJ2JFvHVqsPaYCRLre
3M/wGVG0RZD1lEvtmjGFSEcXzREd8F681sO7M3qX35diz06PaGjZeQNIney18JOyUQi4PgRYeQAe
IJ2G7LMhl8/cjESzW3b1sfLqP7t+Cjwuevmt77et9NrHw+EKB4IaLEocctdpjEZ1veR5e2yHb5ll
BhN6dEMU9ItGVRC63pFP104doLd56NASv5+9NT3G4sGuu+4Y84fG8xsVYqHq+2JBz76ftFxLzA7f
N6PV6PjJ37cXSvV56UCMtgsyxaHtjhpqtPZ3sGz5dwtAQ6GFRgQbqfQrLi06tHUTunp3LADszR4J
mOPvF4DLFYM3nydCrmVUJbeSeWrzY1r80a3Lu3lTESHgtKFUihkDQat7uf4zdSda1HV67N1VCzYE
hbdeOA8Xn5fWP4k0yK/w+VVuf28ey/7b3atz8X3pesuL1gy1Ad83ANTyZ+3Gm9vfX/r7bQ+BABWk
VUgOXy7PNBFjnrUsPebx2poeSLgeDUV+8Dqbg54ygt5E0f2Kd550I/Re4UaznqZoKTu6SRV0LA66
FDjEroMmndIfVIOvC2cCfZ1og4aXAmOL/G61eJWz2Y3Toz7ofhk/Mn68vWjXAjyAwaCyi6cEiody
V+fQhpge1WwMoGZvoW91X29//npPLj8vxJ+5jCnJUiRi8Pk5HTf2OPkV6UClQhVbr9JCOhk48W2F
h395bPwqXYEc6LYWwvIvA7NLLaSTMQNvEA8NfD63Jt+23rX11P+BXty73QeynKiA4y2DaBm1ysvF
Qm8eICaSfDyyqvadPPGZ4ipaWCZRg8OIJTJ2131AVQ4WwN4Y+yMNrP4tN+6OxAXDDEqUYJ5FxC+/
iVsNbPC80IcjSV6qwgviqLx/n0Wwj44KXRAWynErqg1smlpvOibJU/QQe3dn7USw/+vzUkAZp2MU
RxyfN+hHXxzp+rYZLRwG9EfBOwlabWy0tL+snhrNppV+BLi89lTppPCRinLRJdQxJQ6nvNcosoKT
GC8+asMZXrH+WDneRUVjzseGPH7Nyfa2KvKJ+Pw6wjsQeCOrhuhGMlUyDXNaN/PRLSb3C4Dl6z3R
8vaBNjpIlvMsbILbAq/VgSoucFBE/RttNdLa9a4zY44iGfbxH5W7jhrFS/Van8vPS3dHjM72NGX4
vDmB6qn7w7AwELyJVcUZlRbSsmV6zEhkQwy3gtr1Z09hYarvi9/P3C0eHJHXJvh+6aFMPT23ueJV
IZswIku01uLsoUsY021yVZSEeP3yceB70hyJt3J1HPK3u3f6XIScqYjMWMsY0o97YvisCWJFlLOw
RILVAeMwnjiG8qxE6pl9k5kF3/f6g1u+eKqS6NL30WeAooIo5KPr8nILeo2RqktivkcGEkhuqX//
8qCD4nMGz8RpIFIIYgDqyDUB4r8XQ38JZnWLv26vvwjDzi87bDHKLnis4+K30CAl2WiX8Dax0d6w
t+tHLcSUph+6j7jrMu14W9DCSmHKT+DEIZoVfEKXK4XG3RwnOuz2CfXDaEUUoYfq8+L3s7OQOS5Y
z2p8fsg/tOG7dS9owec6nf354qicf39KeDkM+L6ufyNsn+5vr86CR0L7AXKmyFCL6WIpWtao3bpT
VvZ7AKt8b+p24wyar/XOBhwBirhj4VBfiJKuvcIsTCT7i36fNBvC/87zddVHChkqdSSzrWxeUTpC
HRKvwnSl5Wuv8bVEcbjl+PxzT34tmuw7wKKRMAyy9/uRDX5SaT5QdfzZboM0+Yc0j12iUmvpsCDQ
ExuFqYOrybuJ1iBTjFi6ryMn/E7cEYSNcZ1Zj3EeTs9j2kxPORlyFTzCVa8zFBVwFmia+w9CnLSc
Wp2iP6J20j1jmfUFrOM0xG1SOgC2GMC74nj/DF3cb8KcNi81lj72S62bWn906bDRWA+euzCdSxCN
tMWG2U6kuCeutxs2i+ZkR4wkYqRE/H5+OLiZJF2DdfGabTuuO/5K7XTFKhWLzvWGQw6yshgpEV5E
fr6wbnbtrE3TPe1e0jF+LLV6NQDaMgFOQrFHb67CjBflYQAWo6Koi2KW+FKvlmOCczSTdN8UsY9e
9icn+zDGrxpdh/WjMcQKcdc+DJts4P0Hf4wckqxeOmWFPc4xtjndhL6uohi+PvjwLiADRfYL5R9k
Ri61iYjOi5Hn6R7EI6vSfW7Lt1n1KFiyBA/XrI5yOF4H8qOmbWuLxaiW7WunC2rg8oX8COcWZJm2
uu0xpcWCKvgPcAso5KD93pO0CSlP82zO6M5x9tkjY/dVmvCqEbl55GoBroI7S36Ku6UVjaHVk12f
jasqbV+0pPu4rYG0H0IEsv+Y5DXE6MCVNU9mRXBnFc7OjQ2w2XRa/K7H4RAYlPcKUdJiCVHIRSKW
Rm+egCqQLl8EL+hry2e+y+wII6l5bPU/Em1WRUMLGqHMAKgC+EfXuXqwcaP2ir5o+Q5Bl19USdDz
j5ioeg0lG/tURpQyRSIDXZrywzNpJje3y2nYhaO5zs2T1cdrqr9gWF1xHhcF4c0Dzll0Vl0dGMK6
cNDnbtgR0pePdT1p65jRbNu68TcSmXdOFv5HrzNxkrdpKqebDQA37xrEkQ44gUYARFv237etTtwV
ZwHff6SIPkrcKGAikzukgXLsgMTFHXZ8aMChBxypaWdZg5+mf7YFzNBir2WlglZeMgwx4C34HNG5
KzO6oCiCfBkbIXRk/mh8pazxkzub1z81Q48MGqJwpnANGZf+DcesM1taDzsLzB7ze9iqkPuWtDgX
IJ0iOjW9BRsfdvp7PIKAcGMR1Ryu2GN5d85FiIN8dpOGTo7urRkigM2a+oX2dzCDebX6cdsGlgzb
QbeuhwcFQa1WiidKvXPDqoeUmfua9zD6Hd3Q31otHB30JSLPAh7ZS1UiQAG3QDjmu7j1NuY0+VNc
+hb9eVsVGR/6c9dFxzG4QvFMgpe7FEM7lzUZKfiubHEwN4k5+Hw7AEjTyZ8z+2H03qfo4bbMJW96
LlLSDKx3YG6JgDo9vZrVeii3/+7z0u4MFqjbDBcL10Zv3fwluzPM+FwxjC3YDl72aA2Q36y1WxkY
VS/6Xe12CF9XvamaQFw6KODdRdcPQMlwHMXvZ1bMqMuj0U76XZyejIiucv69yP+4f5U89LKguwEd
IYg7L2WAM2dCqjnrd62Ph2Vg1apk/KISgPzEjBJgZK6umW4I2wLlVr4rjKeQP2bepit/w5CQl/if
CCmG6VGVJ2lP+K5rn/i0VVXwrjVA4g6RhfivIE+UlqjmeuamDJDvXlc91V37Stt9Od+tAzAikG2H
IAd9u3KMPJYa8Ge6cdzV3VOabFzVrJg4v5ceEd9H+lrMpOHzVFKCDFPW91Y57iwerjj9p0/+nuP5
KbT4OrdyRWJwUZioEiMdApBJeYjPjS0t0aNi3HmkfCymV08HCqKe+Hpn+3r7GyuH5naUEDEJg/qe
dF/V/Vh7cPVAW/izNreuqq1vwTMSgapBgFWA/lCkui9PiDGbZZ4xbdz1tv7VNPoOzX11AM6IPY+s
yE+Zd7Ky7KDx6Kkzh9Pt47lge6KLBglp0e1wVTsbAfZg9Wbf73pivOe1fsTz9afZhpvbYq5d8Wez
zn/FyFiSFmWz1sdDvxsK5x99Yh+zfidgOtwlRBg6uuZAgA2CS2EzZ84sIw3vUrvpd9H8vUMH99R4
K4AVrgblTPP1tQxJeMkgVgcO4lWPBahgW424db/LzOnZaXgUcBspUYZQMB9bRfXjM9CTDhbeNShw
oisaUy/yCyf0wroxHQw21dVQbSBpCPSiYW8DiZxnD/Md657qmOj+UjQcLZtuGT2lFFlCw2IZhlDZ
uI4xm+HXNZ2RQaKWD16Z7vH29i6cx4u/UXKQ1lyRvOS83bFcX2cxsNjzoXya6/irRcoPvGPXt+Ut
7QDAvDy0h6AOe4VHY8+dy202tbuoMSrfiLSt0fD1ONDXLqer27I+H13yBiCpIPg5kMxAu9mlYbHe
LvWmqtsdMX7Ow89E+8MxT3z6SthzXz5w+qRn2qONOUnW/D2aivft0sqeC5cCTWZomhf3Tbtry9YM
TGP4s3GG05jpXjCXdIsU4U+FusLdXKsLRySQcnDlSTWdMQPyCzPbdpfrZeuXjUO2jZnYq9zAPFQB
vP3nOjfTL72hRX7C7CjwWGT4NiN9gLvHVuz0kn9C9gCxti7at+VnEJBZi5zHc7djwxT7ba19yXj+
c4xVrZhLFnUuR4oVx0THdJOudzs0NJFepEK1IM3RR1CWCntacoVQB+4emBJAhxIan/kpN8prNwxZ
t+tjDZR4yFn4WZbGf9/exsV1Q1UTVRXU2XG7XEqhHK30dAKrQ+c1X6dy2jr1uE5aFbmAnPL89Lpo
7QDYAYoFFH0wl3Ja1oFP3AD1njXzee0N5QwWWxt5zE4z/RJR/yoC+WAAloP8yMu8WE+WM680zkgw
x7XtNwbJ/LpEUFL0eh/cXoSFTRVzjkCrA5wKuuGkKwHMKWOHZod2VzqGX4Wxb0ZPmvHE7Y/bcha2
lCIlKF7NyDojDyUtgj01YcIhh+sfY/GTMGVmWfTkSofyQoIUI0zp0KYDenUw4bqp6wEMbb3Pk8L3
2gMjY8CHd7zdfWrMihVccD8XciXfVxScFgWF3LZ+bywgiwGzKdy22T4N32+v4ZIklJEFpC7iumuX
HmLwvxWOzs7+rPRVPO54+bPFG37e3xa0tFlnguT2594ILTOfetxVxkuYvCSbf/d5yRY8vY3BgQ09
xrTwLY+vgbfj3xaxFDFiLPx/a+VI1pC0dVGYmrgU6t2Eu90BdfxgZ5uie5+NcgVLCTKSbiZHsXQL
ToWCYkfgzWGKBoRll3Zu2KHW227c7sy6mABPZHXrBqMEL5EZ1grDWxIl8PFBK4CerqsYC+M0uVcR
HQbvZS9ObG3j8IXZistVJURax7IYjLKJhhbw6bMfFR+t82dCVHW8JcM+10Q6QtRpPZ27iI1i9zGa
Kl+nW8s42ebR8la37UIlSfLFzWRzsKFCnTleJU6AlzYYsqP2Ne0UdaSlI3SukmQH3Jw1IwZ80a5A
OU2PbHD1mj9u67Lkus9FiN/Pbskxt4vQ1LBqoEYLovJHgsFlgz1kkyK8XlQFcx5AiQCa6dUggdE1
TtzkOEpZOtlPEQjUVqM2V+vb2iztDNJ3aC+iYrpfHlgB+FlY0ETEq3nh7TmbkoBlevUg8EFXHZqo
nzo+s4/bQpeW8FyoZN3xkMZjWOIIEWBoDv/E5jHSX7TydFvKgmqOhdYTpC5w/+ONfLlRLM5cUE0j
S5VM1fxmzM24BW47ehPsFO8vd+reUq+3Fd5BxpIWYQfmXBHaIKMBiHi5BMd1nCTgpMHUtTfa/skc
+ow+oXUvyNQ79FlTvrLj1zBOX8NwXLFZ8d5ZcByu6aLc4GJHcWOJRTmzzqr3ynBOO7ZrTbSXRpYf
je+GqRCysLIQgn/w9Gj6kFvU25DoQCsq2P+RdmW7jevK9osEUAM1vMqyHSdxEjlJJ50XId07LYma
qHn4+ruYc3DbpgUL3gd791MAlTkVi1VrrXoAmf82DqMVMAb37UDcLr3l3WKIIS4mKcSwIU+IQh0S
OQhMJT9lxH2TJSGrHqqM+ZD6J67Gqm0XJZ+0DtG8L0nQNLozXrOuciszWg1Zya6/O0UOAlR81L6M
M3WHLo0CqOY65QNP2YdT/oz7dom7LuL4s1H+NSFjEfBACQuztsqHRL1BXnXPRtNlJWj5zOVmczCM
hUWc2ylCdhxLCGgWoHmnO0WHZr8eGgZIXTn/NNvhtWvrZ2VA+Hb5GM4cdpw9fB9huAO1YWn12oFq
1dSY5QPkPfBK22ftS9v4ZvzzspkZd2kju4IwVwOyAsKRp8PpHIj1WGFVPgR+Q/f2kl7M3CjwxhPh
n2Cxy1t+zNseK1FitpR1X9513Se6LNAl9v/MmoCIAboxnmEQzpYzKnrucILOI7i+UnpbK/UKUnjb
KRnWl+dqZqvhUSSA4ohocYClpU9zK8kh6UJQTBu+eGT8DBrnn6a177NMCdwReR1XxZ8WXOO5VVGm
RtEI8tnQSJHfIrHVOOjENpIHit573tROtldqimuGBnO1JFyNQe/16riUfTvfGMIsEvDIyahQopZI
hekAQXAlT8kDRyfp107dXp7L78k6Pben35fD6j7H/c3x/QyFN9dUJr4ao6Dx2iF9CAsknTJj2/bN
by0u3vGi+ayqacMVJGnUKV8BAxt4k0o3w2g/TK3iOpHm1+gUzwL9htmDzzsHZ0Wr9+lUdh7R21fS
85chRBfskG8Lu1urWvmc5Jy4UUdWTjisA+ThGiGu0po/qsK6xVs7Ri29+ZFX5k3S05Wp6Cu1Ue+S
rtvi5lzIgGvnL0INaCPBJsMq44UvHXgnN21mQuT2gfMoeZwSu73ti1rb54Pa3YSRph7iwIg7txq0
4hEqNL8VpamexzBxTNdst4G5nz76qOWpp8R2sncCM/dMbv+uOFQFehCvFk7D+Qb5/pmIFND9A4UC
aQEVoy0sI83M/Wi/V/b7UrcP9fvUnu4Q4Fig6YcQDdcYihynrskqkzEai5ruc9vMoFtgrykb3+t2
Wulqv56UInbVMvTKADXUXN+YRnZLKz32mjLfdXHzOaJHUz00zKNV4CuWvRsMdpPn1Q6f8woybkhS
QLUyRug2NtqqcaZX8OVbbxzwAK/s8JE0TXLrxBN1aWp8aaN9FxYaKtxa9dTy8D5LHb8sqvBuKKp9
i+Y5qy4u12ZRrzUWb5k+tn9CveSQZWK1V7Vx4XILPafzoN8O3H7LWcNWsTk8REPeu4larxU1vdNE
8BHrpe72kZG4rTPVuzIeWzfrDc3toPO6HpxY92I0TtQs5Y/N2WqAWpkd5ys2oZ1Mo5Su1REorJtm
7CZj3GwC5ItLN4jSn8Cl3Xd58wbkqdfn9s7gJTp31HvKGGQ8o0PTRLshIDujce6CmK5iVt/qpv4G
CuEuMsybFqn3Mm29qZ68pE83wJzus6G+YQX4iUG1m2h4P0XppkBuamp+FoXq9TVdd5ayj2Ibfln0
Ien5Ux6ONxDNeVHN4JBGHerGTkW8ZDLvw4ogC1n2n0ZO3gq995AvfTAzbV32zipu0oc86aNdpnSe
3qHHthZhJ9jaOorpr0CdbknYtKvcYeEqnxxoXY9ptCnUMHYdJX6YdIaMY88O8VB7emP8UnJqbYxk
5N7Amsjt+/xDD63qtozZ1myhoIZ8lsmLlaOPXtKmxpaG2c6wMsWrJ4K5tpXcC+zgk8VRdZtWjupZ
JQGCxOo9EFHR5ddAWNWG/GNoMggpBXSBJzVzBEHHh3YHqIhI1snk0ywv1L5OOro3FOdDLYq3aKkR
6DfVSjqExya+MxdHgTFeMmlTDy3dE6cmD4GhhZsCr+y3USnycWUlDnwT1T2VbAIksEfvsau0HYkZ
WVfZHwA6t3nqQYsaVMyvsvQabKp90daoiuql+ZCRavAC08v1sVsXgqlZZd30I2FqfZ+MWbJw55wH
I0hsAsII4DXSqGdgmDiICKAR6rA3Tb6qh4c6RnkFzXLDaME1ikDgdNJODTmnnquAaK3V6JA+yaab
QvlCZSy6PtNxbOJMkKGlvWCJYizxuJrYCy83ZXN1MuXUhOTgeZ4i7hDTlWTrqdsWygdZCg/t80vP
BMYWRWw82CFAJD82Y4hjgCpq0b1ZWXnpplO11ez2Oa/LtRrpKyd2VrrTJt5Epn7jqLG20Th4ZxA8
+K3V45rrrQeuRLYOW+pOXYdG0Y4pLsddpyQHxczf26Hy4iDvdxMUm+Bhw+ieNcm0GiG6v+a1Ya6T
qXwdil7fmQpbVYHyk5Tc7xXyiF7Qh2zSfWXMn8bQuI/7PtkPWpe5Fh8PppOvu9bYargAWm68B0n6
4WTRWxpm1GVoHLRSqwpBgzN85qz7oGpzrxG+Hw3Vizu+t1K+C/tplUQOVODjcTM28QeKNwhlKL2P
UdzbjGFYuKmm3Tfo+JjUxgsZKe4yiD13+opU1caIOiS6gB2LOvUOR/MmZtOzmurU7dFWD4nZ58sx
2/n7FYsFIABIvaiWnmXfo9SuerTUNPe0gUoYt0ru8nY8tFp8KIjiBuaVsGMkBfAk/wYco0zn4Jly
eo6SMSmyLpnUvTPlAHdHkR3cjvnQPPcJYO1hHAc4WSAV7fN6XJL0M8XHpUNsoBctEG2o4gOvI4Uf
tobyhdUG/T4qbOe+1Kvy1cqabNc2pb7qkF3adm0XvaKmqTyVvWL+SgG8ugXAR/PzkOi3caBXtxTK
yz/SgtD7Km6SjY10nuFSK3K29VDG3DWdNn4e83RYJyH9VVRaCK2egicrjdfh08BId8ALn65pGmpo
Uazo5IfGdfK7DjKOfdDgGsY5eFLpBESmQcyfAaHNxiks59UONDigUcmRZiv7e2uqg3uj5t1daUfx
XlFiiBrRpLkZ1dLCTg4gHl5C/b6tBw6kYGI91V0wvgSB2b92OYfHRhz8pWp1vWmwM1cxRZ8Bt4xM
JVs5hRmuGBRg1wWgoduE5ks5V+ExpcWAg0BeSJBmRKtCaScwo8cr2e72et28V1q0LqHjYpe6l8NL
ZLTcTH1wiDPdu7zjz99eyO/hXYzSqWogHSa9+OwabUtjLe73BUA8bfyniF+jZpdGKCPaxCvo52Vz
MxcUnsjYb8go4kErVxLxXrE7ux1H3Bvrtn3ssh3T74wlv34eNaAUDI8L0J7wvDJIrLS6kod2Pu5Z
6Y/54/XwQ0BeQLwEHhQE1TO+Ud/FSVMSXBuZA+Z/mRiKq7bhGzEXe1fNTReuKEv0uRDwaumC0pmW
WUMIoWx1eLa1DTbdYN0tcsOXrEhOCLtC5b04SxbajSh1sk31n41I+9PXy6s/EzUAt/d3ONIDUCmj
ZCwIDJHiDx4QeXFHyNv/ZkJsjaNobtDsgSYaTCTOKhz2tbFS+gW5j/NLAssvnrAC9C6goacmmsQI
1CYT01XDvSVeG31CIaMG0mCJhTSzMOgtRGHnWwLXlqIsrg7t1BRqt0+o1f0TZ2TaJoEZP8ZM19bQ
agHe/vLszRuER8BzV9yE0tDSoqiMlpvdPkxDr+6SGwPDAld6FQxL3VJnZhHgMSGvgJQ0VWX9OUIn
Y8xw0+272tR2UxtP25zz8p8scoZnHSzalTX041IudcYzUCTRkK0D9ApOVhqgHgxJWyppt6dGVa6r
kZBNZ43K9vI0zuxzMHugIwR4JIRz5MQB1asWonW826t9NT6VUDZFPidUQfbXl6AZ3+Jq0r2BiiMK
NaKyADSZtEcSooY2+H3dPpo69tBlRuGqZqI8tmZZP0V80n8nYzPt0RY5fKgga/HJoiS+MdCvBXCz
LP8J4lN8G+DWXvMgmla1NgRehi5KB6dz8BwvoH6hahDN1/Npcs2Mau0qbLJ0nUJAwx3SKNuhkZuz
acui3IACZHt9NYX3uPDbFXfQyxYXZ38TDfXvhhsd0I4Kzgy6xEDlotgOZMBrs+Noq6HnlafjnnZH
Ez0iotRZ93YSIwoZQhd4vxVnNNwYA0XtIrWcHeRj4HmnSPM0UOF3bV5FrsmM9E3L9C91aOiXM0zm
quZNs24Mtb3V1D5Yx6LzBMvL5JHkbZC5LWolX0DBK/vUbrTU1VXG7ZVZ1b3fsKBfanw2ty2wJUDE
gpq1dZZP4lmoTQTskr3RQOSoL4r6Iwny6l5tinEh1zYTTSCtjhQbgOsz+gboScb1qEv6fa20+WYy
qf2YBF3wWKLd11q3FH2N/q/pvaWlwReeoVc2exBhLa54sGhEDQgNpCVHn9SJAuRt1e9tdfxdtZmO
xal+ZGG6BDif8SInD17pPLdqGum0xFWM5qgBc+3Qszt/ZI/dtYIRANKBqAdnDGIDnnLyM67HJjGR
ZtF89OOM3rpkIQyTHC904cTnAQ7Gmx1pDjn606rKmUY10XxrDIMf6KCsr6uigkQ8HQ1l5dCe3lx2
UZIj/I9BCHkLmpONrtBirx7dk+hXWCAnXmv+ZNxb/IEuqcNLe/2/3wenFHRAZG9kCamKODxvMqL5
qZp5ZfQURF8qW3o9zc6awLQC5y7qSNI2q0A3UvLexKwhjUUm09MDgmzXo76EaJ0zBAY7rn0AWsXN
cTpbdWc6ox1j9dtOBVCFJq9ar9Uu5PVtV0/UJXS9tKu/J+/YnLQ4DSqeLGuFOfozsl/TDPzbTd69
6s775V0wt0qg6eCIot4DiWEpvlTDSk9A4FP9rn23+o9g2lTxQo5lfur+mpCCy1IbUuDsYMKqdrGz
5tPOqHfqUqQk+bv/zthfK9JOUPPaZlmBGUM6ZRo24R0EvntrGweu/icIFg7rrDFsamjWQ3fgrCMB
54rW6AoOa1Y2446YKX1mpLY8GmTqjg4O0jxl2ZtellgMogfBsKTdOzunol4GhRk83uXDW9p2EkR2
pvlq2O7LKvk11EHpDg3Y2V2wtBln98iRMfFjjjxFWOKpNSopPF+1rv7J2U2xVMef80VItkAOBNLs
4F5L2z2j6VQ4wrd29BDHD+ZS79z5Efz9vjSCNNGyIiNM80GadWvtnyq/GZ2Xf3GSjsYgXUTZyKba
Qf9sv4Zw/mqg0xt2PvreF93b/2ZIPOiPlqNrw5apJs4TKBJbM7JcA5WC+EoK9H/O09FwpKgSfSHZ
wA1YgX+HfFRt3QS5vYBjmt3FCIe+NZ4QwspT1o0672xLxcbywr1CVtV+aBeO6uzSH9mQZgsVG4ji
AgTrd+ZHNGwa9abt/vyLBUGSQdDr8Z8sX5k6eYiOHpgqLb3Ng5+FAU5PHyw8zGbHcWRE8qIc0ana
6AHGQR9J5aAJ/RoE29XlkcyewyMjkhNlbYn8EoUR5PssdosmUNd+H3kM0GfxpoUEE4QPTrduUJOO
DT3V/bpI3eqzBw31egOidZIBnAfeQo4Y4NHZmIhWm6mi6v5wN3HUIVF+vN6Ajg6XyC0hTsMb7tRA
oI5DpSTU8CnKP/aQrKJpAad4fiiEIhm6xSDBhLzLdznhaAjlgH7ozUAMX+djeB/26ivIQ2iOnhYH
AFluLg/nPM6AmgJUx1GsQQAK6b7T4YQBFOaTNjP8svGm5Gc1wZGsSPihL2UZz3cWCmHfNtAXyrDk
C6uuxgjduRrDD/aDeRvku8vjmP88OJkQ7wW7RobWDY1Wd5RNhk+SOxQv4vr5X3xfqLOgIoDVl/OJ
VQ5VGyU2Db8eV2m3bTT/8vfPT7eOGhEF5h+PC7wNpTAsstLBZk5E/dICg+MGMkbJ9XcsTIBtivcF
1U0Ark6XmhaNw0tkNH01G9QXHjv9hzIAo3x5IN+YraNsBO4NaCeghZxANKCTmUz/dnLVtptmVH1l
cNymrVxC9M8BGq9d8KOkhmsP2baKb+vhcZxid+L/pO3CAZrZCxBvEEhvvDrQUUIaqNopPKSGQvxN
YJBtAf2Wy0OcOaDH35fReFMxhS3RItUf1XET1vV6gAasVinrILiu9v09lyjLGGCoQAYMEENpyfhU
oQSNu8tAHRC6F0tgr5mZEvqNuH6h/oNXtHSnqEbOihjdK33F/tn5bXn9oQFBG3V7VNdt4IilhWgt
kqmoAeg+FLV5/8O4PuICoO/v92V+JgCeuWVWtu730Z+xgGhP4TrDwmLPTREuFGTe8UoWegOnS1DR
PI6o2ut+gjMZf6CYunBjnZ98JEjArMLrH37ljIZDmgE6yJx1vpJussQF4CdeghmdjwEmTJx90Leg
cS6nFsIoSDtuRL2fslegi1d1sxAAnZ8IGMAMWWg/AOyB7B2tloK0ZCmdr6NbHi6pVVl4tQIB/YXz
sGRH/P3oauQ0a9RkgJ0QYXylAM7DNwG9yZQlPOLsoqDJIGjtpui3Kq16o2pZOhRa5xtI11YN+d21
FsBG0e/LnmTJjFi4o/FoyZCMlKmdnzfGRq+SXcqLX7aefl42MzdtkHpGGpoKbqRcQ1JzvP0n3rY+
Y74o8BRF5jI6enXVeZctifjt1PnjKYjgCJKtcFc486cDos3UmI2lNz41tzl96pwbM2xcO3npw8+R
vV82Njd7YNngtYhuivpZI56aNgkSj0rjl9NNZPlpcqMvKd/PmkC1UmRIINQkixyA4aylkBtqfdCj
XE4Oqaqgbff6X4wDyWCkE4TgLZG8cA3UXALoU+MjsWQMnqG61F5Yl7lxmCJ5iWQfrngZREUipYsU
A/s55S8NWmbn5NFgC9fu3C4DTgsu2QSv4iw/yiqkYgFw7OGNk1uLGw9OQTe8qzxO7YVo7zxqRQSJ
ZmrACiNfcJYrjROLIzWTDr49ta6VoWnOGlUmT+9fWGX/C/98bEts+aMzGlRO05tRNvhG/2rbQM2G
bhm/XN4B81MnNhkSvyi9ieU7sgE6CmouoEj74fChxpuB3fJpBWrk/2ZF8p5UDXOVNbBiKMNWDTsv
Ql9CS3sg9dNlQ8JtyV5A9IjXITCPuEV+1vdh60QgYw++AyniCXmpdFy4lef287EFaVEoxC0S5lSD
X+m/h+I2YLuSLunMzESyhgXnD34VonICqeXTVcmDprJTQHH8aniLxh9QaoEiHPqJp+4YMreFLn/2
HhYAamu3YGVW7dUtzRFHi74VeCwJqWfwyE9/AChKEessrfchPPXeWfoty9XnhJePk62vdRS3xlK/
oyLDaKoDSjzVz8vrqAoD8kIi7BH9tOHQz5LDHLosXa9hx9jVIdf+qF0H8OKmVHakfbPZuuU3jXpv
6FdnhcSw/1qV/GE+Ql0yM2F1pNwtERiV3hj/CumCE5k7dMdmpDu+ZGkLrLXZ+6X9buY/ebHhyW1v
bS7P4dxZOLYi/n50tLWxoBERVhy0Jot47EYflw3M+UIwTU3chKB0naWiq2wqQjb22CQV4ysC1G84
pVv0X1hDbOanYoVvl+3NXfECri7uEcDiZV+lw0+BwzD1fgAZPq3cqVnhtgM6YKAQmzhuusRCnJ1A
cDTQ+BxVZke+HZ1MZ7YehqA7vLPg1TAXQjDxBjnb4kefl3ZBGgea3RX4PAFiG+2wrdCLwLtHSclt
gOdwQKxQFtAj5xsPbAK8TIG7Qy7h7NWlV1GM9G1Y+EbxCikU12DrONRXPP5xeaXOZ06kQ4AtRJ4K
OpNyo2ml7fK2g5SJX7jmCMUL/Lts4Hzr4eOohWngVqH1jOyfUHvPBzaNuR8Btro2/zgj6mHrpX7i
575eWEFqB2ku/C8/5xU9jaa4g5UEFX5XLyN3CaE7M1HHFuQHfQFxDoruVbmv2psU2kVLxM/Z76O3
H9Ih33Jc4u9HPiCq9bqFGhPmiR2ylR76/2IZcM8CzAK1lzOe7pTRqY/0Hp+3RiCQgKPtfiqKB031
Am+ky7bmFkPw6DQhtQJVXilSGQC90GmU5L7SP1t4TeRr21oIU84dDIhnKNVA5xNl6TM4S9VRK4m6
vvBJnHjAbdTTO7U4HhHtOs43ClkCwc7t4iN7chaBmZDKGtK68EsNzctTxy1o/GxkjuoSnt2EebYU
WMzNIVR4BWEVXgBtF0+3Q2Myh+YGyX1GYij+MoRJbDWmztU3D3JwyIAJxW8hJyJdowYaY2ZtbOH4
T7m7E/qI128FPPah8CjIGeDRnQ5D6cbMznol9wGhcZ3e+lJzlrtD0I8LhmYCMYxEx2tcBcPynCSl
DxpcQMQKXHGp20BKHh2FphGaBMNaV25Mc1dnL1Or4kdAVml4TPP15ZHO7ZBj+3K0acRtm0+wbyb8
szLU+yxgjQs+4Sas8icjX2qVO7dBRDd0AONAxDwDxmksYHY9hrUfpavcqhBkjTfX0paRW0TEcGRE
DPrIKU1t0tbxACM58UCnCg6X52zG52FPoE8jcig2bgfJ59Wj3qIQnVU+dWNUqpb80Ozn8XFNJLUg
Aif5ochBL6MgH7lP4LDr7q1YCH1nvw9ShiglABoly1hWSsAGVuH7Af+RbQl7vTw7Myss6EzgFEIF
AKwm6ecHgWqFbca477TRxiTVOjEfuyXHNjcG0ZAJDxhxSRPJz6Q9r0sky7jPws+mi91mWAhklgyI
vx9tIdLVtEP0xH3NfCuNP476fHmWZgIlcaP9/wCkWWJ1hyZ0Tc/9MQvcDnKrgefQO8LfL5uZOd4W
hBkcyBYIGSQ52Vf0WVc0Ey18ULXQm7Uy0Lo2j3yUF9+Czn5XwmbhbMyuvpBiAOkHLk3Oi5u2UaSN
rRY+OhmMSFmj1FNCFk9xqmTBdc6tECquSFyJ1oSQTD1dIbAsSpYPWunHoHy+gIJ5eebmPm/o2FoE
aGg0QpEWyAEfKLNNnJKQq/x2GLPhULTRUsPtJStimxxtszwau8AGn8gHAec26Y09b5fwITMmoImP
UgiiWDAwiOQMDTNQoy7UGp98DPXtkF+dEEHt4Ojz0jJMJRxMFOPzrelFTxPZXr0M34rB6A5PRLZa
jO5ogiB9hLROic+HH0b7U0dTyMvfn9mvuMMRiqFHNZB2sjMEIha4/TFtfaKIch560RSetYTfmlsC
6JJAbwIuERVwwaI7GoQVE6Ur+6z1M8pXyTqI64XXyow3Qf0WuXxkFkRuWlqEooizqKVB44/m3cBv
4+EOoOzG8K6fK+BukM1FWyPgOaWoyGnqMmQK5mqcMjeEGJj2pYEaetnI3FwdGbElz94B0FKYHeaq
pu/lqs0XLr+Z9YYWA57cBI2NsOLSfhr0Iqpaota+EmyZtqqmhQfL0vclt6FyYmcFKNk+BPQU56XX
VxM/XJ6hGZ+OR70JXV9sJfNsGbQI8ftgJ41fY4UrdfQM7b3OD0N+CNu3y6ZmFgNA52+paA28Ajnb
SWqISA45r/x31fHTcWGuzr8OsIGJZx367uIlL+Mz29qhjRYTw682en0TNAso8ZnPIzzDFYS219At
k9t2qJNGeZQPOjw4UPYVc5ca1c0awNUAtgxaQJ1VUFqiWANqTQCYhF+33ZJg5NzXwZnEJtVQZUaR
+dRppF3ZqCrrqD/uoYwS8IUAZObzAqckRBjxcVsO0yC5Z/UlIMa+k2ob0B9+qJZxddUEmjF47YJu
inGclTJYTtEmOFeBGqxAoF5VjhdUN7RdiNTOTxzef0KIFIA+wExkwtII2gPJ2l717SZcp+aaWWQD
LY6rPawQ2kMXagRScE+ydkxplIMdKKUGEEvvFtZOAXl59Mm1XZAREQIRIZy4ZYGz+P1cPLopitC0
RiecNL9Q8xuwiEZ3CtMH5FiJm9nx+trTjczqN0cWLzE8B6RbwwZxPlWCWvEtN6/eoiUByZmFEcQd
R+QC0OTtOwN/NJa4j+xSLbntx13z2iYBjOiuoyqv14/i2Ix2ek7ilIJqZZW2n0F5WJ1c9AG72gAa
kBPkAFGqOCdHtGbjxKmKg2hUvzV05V34/WKWT7O0OCEA9YE8D81/NDE6/f0BaJBmXmjUz9LfYbPh
76S4H7QNmTbx8Of6kUAaDgEVVLnRx0Iypdp1HSelDiTWmkCUur+5/vMUbAVEad8ZeynMmagOlhZR
TD/XXIb6yVK2dMZlwdH+/b4o6RxtKDsmbCRqbPnqcxUkoMNcqdmF2cfHwQwEMkKgYuTO0Z1TozdY
Eap+nhRuXzRuEjG35Bn4bddPlVAHgxyUKTij32JCR0NhiZLVIy+JX9+y7im4UkTxeyDHn5dmqtNK
FitJTfzEtQII1i84w5mFOPn10pHjelwRyMYQHyrULFrF9QIWRuxD6UigLxtAA1CUAPhGDjtK1tKJ
hWzy0aKuNZ+M5GNgPy7v1VkTIquMyF8k+aWjMCq8K5WiAuSY2S7k51bWeGsMC9W+WSN4UyDaVAGD
kgPmyCCQxEmZ6jda6CaDP9Q6tH1e/sVIwPjE/QewyFk7Ya7brcKqgPg8e5zoV9DlK7oEO5wdCAqX
CJpRMD4TlW5ZjRQhBSwQsllh0rh0euy1ZiHyP3/EfOcp0HEUpRAcDGlJIF8YsCBhxCf5nwJSwNEu
UIC4er08XTN7V2RD/t+K+BVHJ4+MllEVZUR8nX4V5ClZaqww487RNUT0bkE3N5HkP/1+lDKAw9Oc
AER9MNgPpd452U4fJ7ehpZsv8Y/mRmMg8AHUEc/KszJ6D/UwC8pGxA86urZ6521slzbxTKVcJFMB
bIfwkeiHIQWiQYfyLlQvia+R8VfVaxD1pBGwD/wmRRE7ouWNPRjQzTLXGthpFW6zhY0xs/tAYgC+
T1CpoRIhebOyHxlRDGfyK+WVonVQtEu73fW7AtUEpPtBFBNrd7pqTRxwJQeB1TeZda93zUPgdAtv
qbntDRC0yCchkjyDWauBaoZVKkyUv8DjdbkDtu9IUSK9PuzGQFBMRHIEkbfsdRqsAuVlD+dPiglS
7pbhoouYZ8Z6vOJ8uN6RAv6KCjYgeKjQywQR6JbhlVGauMnQto6i4UUaPwdx5F1en/M3LyAAR1ak
G8cuYoVW4Nr7mUL3GcQ6m7yFtU80F9yaZMFFnO+379Bb6LwCgYdWLNJmqKqwiodo8lnLUSmHEpCR
rTXl/fKQZq1A/ED0RsE9d3asIhNFrNQafTVA4wYnmp6mHvJyShEu3EKyOjmiAYznr6WzGjCJRw62
Hiypmptlz4H15mR/aPxS12it3oLPBxGWxTTF+X4HzUMHCBrOFm1m5Bu2BUnaSHtt9PvUbZN1iRZ5
CZrMLoQic7MouAvC1eKNIT/yA80cwH0bcKriClisEQ/9J4f9vrxU514WQzkyInkH2pY1r7Jx8pWW
3E5Vf0/1emGDz45DXK5I6AA2Ie+GuGftZNZ09C1nm02PyvjYdturR4FaAJgqwE2IzlPSzTclYFnV
rC4Oj3ZluHiILLjpmVlCp0zkmXFsxOtCmiWnVoA3dqLiQIPctdFF4np+EorKKpCkQu4euEXpItIq
yjK8gvNDm3pjvoler5+fo8/LWdokKOFNLXw+0l7DaWNGL//i+yA3o1GRuAVkqHI8VLHKbPTbnZre
1VDTLRbC5rkFAED5m7+FdJolz0+YpdUYZtkhcevgvSiufgcDYC1EoJF7RMJOLopD3IFb9kDKg5Yb
K/DDoTKxcAjOYydYQB8tSLRgE0HJ5NTx5sYAfdZCLQ+0XUUQ13DumOqS7D5ngMEu3JLnkwVbwP2J
0g6UUuR7S+/inhekqYB7vufjXTktSV7NGQCkC+UpYKHAP5MCQS0C1C+aaHmIxsRDyw43WkJwi+k4
fSaBl4CwDBwXoMeQ/DqdrrZR8olkU3nwagdtGby2XZmuOlx9rGEFJxpiNpDbOBOVyYgV12Hv8IOR
ES+YnBUujWsPxqkFsS2OQvLBTlHlGWAhbfNVHxOvX4Kbnt9FsACCiwoUIWJITazVkQUns2hSOIQf
yuQ2KwBJu6nb22ZJxnpmxVFWQIoQ+WaUDonkYMMRWNYJx/xQN3yj2m5Olx4XcxbACoKPBTQFCy8d
ECtCBwEntMuDHr/mxVN9dRQs2tvCSUMcCYlz2YMrQTGp0NPNDmMA7boVFKyuXmiU2cBfw4ZCylFu
QMzBBrKcNEgPTVR6AdUhiHdz2cLMQqNpBPIqgNSJlZAOnUrjyRwbMz20BtSmoUp56yReWi4EHTNW
BHaF4twJnJgjLvOj7RSYaprafZcfFDepvr4S5/eS85i1oMEAKAegHcnALbPlRUn4gJXQb7n9GcUv
4PiDcrgwXTMOV+Q/BELQBv5IRrIkyEIPFO0uDgpN0JKCekoPgWAIHg0EJGy3rN8vL8/M/j2xJ01c
GpUQGWSw10Xj2kS3GrJEBDiPo4Dgw0FHZg1ZSLBOT5emI2waksHKD0G5sdFgyrDd0thePwpBxLWQ
rAcATe6XHBZqlOeBWhza8UNDC7olovfcGIDMgYIgEhWiUHk6BlUIUaa2lh+sZ71xneouTv3LI5i1
AFeITCdCmrOuASnrp6E2SoQ64P7YUNB2aOFObKmWO7eLhcf9rxlderWVCdhUFYWZIlsb+ZPCnkEA
UhcO49yeQu0e1XXU8ZF4lowYxOZ21iT5oXS+sud2iYk1+3mUx/BGw5nHPXi6GFXaWcA4EGwoBxFJ
D2kwttS7euaBBgQC+PbYuuLZLme+CFS+7Jqp+cGGDKva3lA78EL+xRhbZ8roRqj+9FC658OVTZ3w
MgQiAek8+IA5nSQ7jfKqnmh24NOX7ryq5Q9t/HN5q80EKfD3COYAGwDKUWavG1HchlmPqNfMnJVa
6B9WmGwnmv9jl5rrhNfrudi6OJeEiG7gCLRPl8to8MCpoa566MBm1XnhKqW61pfk/ebOj6CDiXQR
Ushy8FiwqEvRYi47lN29bW27wdOW+NFzZ8dCtE01oPSwL6TgbghThaGVKR472R2QHeu4zFx0X6v7
JXDKzAIhT4Q3OiQVRc8gacZ6zciBdhwhHp8N712ueggFXRKiQ0UjOnhab1fvB6QRAfwUSt4CJ3a6
QE7Z6GOd5OnByXyC/cZeuaa7I/6R4OWyqZmjCwwy2jrCN0Bf9Ox2GzIEyB1FMGC9mW6nXX+ZgSoC
DTBwiBAFyJsgGCc0jcSyHNKXuIVM/EJUPJN3RaYQmwu4PVuQ2MUmPIoywmLCylQIi5n5K7RW2cC2
dpOtkm7TkG3obIKarYv8AdKmC5Zntt6JYfH3I8OVadWThQ5yhwHqoo3Ze9ag3xdZsINEy4LzlvtG
CQ8EWxZE55DgRWgrBWykiFJIMCEy16EzFrIHW9sb3Z7xn1nrrE3703Re9JhDZL5ZtUtHbCb6QSqW
YG/ArxN4p9NxgtH5f6R9WW+ksNbtL0IyNhh4BWpIUhk6VRlfrCTdYTAGMxr49d+ij3RPpxKllHOf
8hAJl+ftvdeQ2A3szG6187trLgK2Aw1j5U0bUW8Xbe/vV+PftOHRcw3xwnJi4GkOk6yja72pg1En
o8EzZ75BESLS/ojELMzUpIoK9w9Ptk69asFzoJD30vVNwFZV8HTiR3yx25FHxYG/JNPhNH/0IzJd
e9KhprkdZuvaFli1qFDFIs3WNGEHpui6b9kjSmPgn6pQMbIarHad4EGgJohSLu6rdgblvoZVL9//
tE+/DE/khfG8zAZYyccGqYnyYSsrSL034zUMY8LJXjfNykk38LM7scA/HQxoAHcSvICwf5GvWv7/
zwJnozZ90/R6z5SKNjqRJ6b6q67gjbOUsZDX/aQZwCdroim0wvfMDis6xSPkP9u3tn5Jq9fvB+2r
noD9jrfmco2jUx97Usi8Y2PpNHsezeNKpevvP/9ph+C5Bp1NTAu26VL7+/h5t6STPTd82LvsXZb7
bNyQZmOsW+FCf8g5cTN80RcIREJZE4HQIqO8jOo/s0J7yzSMV82+bLYWObdvvu/LV5/Hw9nx8WwG
jOO4itQqSIQ6RdrsG/aerFj5/vPPo3QETBXqVAHyuB9//ZK79yWnzR5k7bfuVMDx1Y//9+tHY6N7
xXsvY82+Vi8RZycye5/CGeQT/v36UYzr5F0yOD5++3M+3VrPpr//+dggf4QDx4Hiy6fKrtWaYkCh
qt4XUOQt26i3nR8v1IXGjFcAEqtIEh+frZWrZ8uGi8s+DS7HEWEz3xnnN/MupnkLze8T58cylx9O
ckRJuJSBB8MrE2mSo21hObgY/Spv9iZFwk11kSrXrncnTrEpP8862gF0DkAIKOoCO/xxTQHrElRD
0jd7O1tV2cr8NB2zdOOfzy/N/7PhRkKKFkrGzb5v4VhxV/xYgGv5PgdXHrIZixPe8aJ1gjxNBL5P
4Do9Vsl1XavItlVE/DKSzD98v8o+r2KAdhBBID2NRpE1+didImg7L5lHsweuMbTNn8S75+aE3ucX
M7KIYiL0D/DAAAb3YxtmTqQcVT7uDTyC3KqJ6cP3nfiyAQTjGDJ8/xN/IhFtkfKsN1jIYZteptbP
v4+yMMQol2cLxDKOOoChqyefSHffrdsAfncQmfi+A1/sDbzqAahBRAxZ/2PGyaxkMVEvdfeBfHbz
fabWjKxPcRq+mGrsPWx0vMnBkDqO3AB1nxDfZM6+vWVsjLtWrdIf6wXCGeDfNujHqR46r8NqQxtZ
RuPM3NfsVN778+2KFgAoRFVuyekeP/Gcqu9BaUULOo0Vu8LFsi7KP2Q6s5yVJKcgDl+MGV5bIByB
Wbbo1C3//2e3k36oAEthdO/PZCtJDIUyq0s2388+grUvVvACDlvoFBCs+6QYWTf9LIzgbA/vNmcP
K5ViO2ZOngCJRm9BLqyuRQ7xcSo8tmnoBD1UAyJXGMxqhBPJSCYa5QGvN6Oril3dda+t770SCRyb
dougW9kq8V5mO83uZl6BtOGlKHtFDhPizDHsjTuguABLxM5qWXowDgvGPM4bS69MX1qboOHjbTr2
4601BfzFweOxDvvCs9adrW0wQJJ3Xafr3sshVpUBzlBDVBxft5toSDwkyYLRPstE/ppbMl3rjjdh
4Mhizey0/iNHu9+NkAO8KP0OiceGZs8pDAbg8DNNFGu0w1lYJM56bkBsjurUfW5U56I05GWPTd1x
GYI7v4dx0T1co6t49mb5oAKvivvMHtboPltr2ApEgy3mbVZIEvq9LaFtb+Ga6+QdhEOSXTtZZMV6
63WeHL8JYTID6xkv8dW7NY1p2PMhWzlS8ys92XfCEHnXQPR3a+uGRr7be0WUFDO34xSEHrbqw9yu
H3rZBY8GVax25aucbGzdv8h6eLCDcgztaqIXfoBBD8uAJFHT6fEp15WHyancGQRMpe4mXeG9Q61A
nE2MtZGiuXPjZQaK/n5TqiIuS+b/cnpqUBVIVSRqBWSCtJvkxmPV9JaR4Y9uknZd6/a5nJELC1Nm
JXbokBSVhGLw740u7sfWf6DzPKXwjlPkV+dJHQKBB1lra0piMpe+DtWQQL8Pzk5VE/WWVf7mPnA4
RSLgANiK8jZDXmbrBM0B2PJn1x5/JWUOLX7TjqusJX86+B6EouLjddDOpotbv3crSNFX/cY05Xth
HE+sAd4Hpb8d3APPhrqPhAbzO7Y7BvHUZPBbP/LHKdsDH/FY8q7EXWLxEWkQcyub7NmuPei8d7oN
rbx8NLZ+G9PaghlL6kQiGMHkgzFrBDtJL8x06q9bzZuzwOo5W2WZLleFzlMVE3DLLro5hXmgZjX0
JRKmQwLTpRXnMCip8jkJB7fTMSwV9LuWoz6TUt3BNiwJSSWdVVklD31rsXte0upsmtrfNe/aIeQ6
Kc91MVlR37nPfcJmL7Y81vpblc3278GFMjXQp2OE861bUej4Nr9IB8ODuoZAkzK9gTiirBDTZFlc
JHiAomZzr2wA37fQP01SULpl71wLAhTB3DZzWLtdFY+CyWgcAh57RfbO87qMvTbvu1Xlu0Xodn1V
rP1xmLGUXBpSQ3b5xEgZOpNT12ftpJwQcm52xHNTR2VSQyWsqCAQb0Nei4AkEiGN1MVkkr9oCgGQ
zhlfIRlbb3ihksgIx40CWjO6NilqW1E7+b/hu96qnZHNpYSe/WVpypxiaTR3VKndlFu/Cq/S1mYe
dKmi1iEDlCKzgxiLJxtmoXVoMteZYzczjxpKTOa88bN85w4NjrW+lIMdWprdt3BzyiLkY5xrzQgY
RTKQ5q4kKjFnnWslW+PqZD9BIcECHaiHGWIFIwlpJWzjw/7hrO5Uma1yC2ZYG6zUa9mQDYz8srCn
8tEj4LTjGmxijh8QtR7sElNp9X2YJDS7hOFMetOMQsZmGAb4WrjmwpAam6/MNNFxOY7+G8VFuR5T
Qd5Es+6L9QB09ooIg/UPFvb1mDtUAJfDE2jWEv+qyajKYlm5zYPfsOmAYuArVJ/JheqGm7LAZFjw
on4EMMk3oZ21aRRIr4ZhmQOub5q2ZTibYowKYH92iesX68Il40vfNWIDT0l1R6zxbi7zJ5Bn9JlP
a3dHC852fo3lgd1sRYM7iBCIrC7MLZLFyI4KELnLaT0DJLWzpLDKC8aHYQwLNb9CKSi3NgxJbPq7
bj0fwnmdQ2GfORqY3TZTWKQOj1EodOKe1zUgSJ07k6jgVRAauF6FzC/ehpqZqLAGnK0lGB5no05t
dSkXTY1drwDHmVCjhstoYTkVJMjdNICfImQNOkpwD1FucFePEIOD5ZgQ7Zb101M1wY6EK5CfNZ3V
RTI3u9akXdgNBUB4dvEa+CnOSJ1ed95M43Zo2Mp1IbhPDA5W+A86Yeto6wn3xvvkZBmJuqrqY59O
DUZ4QJAXlj3RGl0Xmb3xcP3Bx68oRrmZplJhmabwt3PmjsFNq8+KMC0D8A/d6o5Mtdah5yOZxjq4
vQMzss09K5oLcFztsoQKJH4iYQqrqjAMzoQw/MlS6kdZ7+eXbJQqLPpio13YXtiYl27AD8NN3e8B
RCY3sOwrI5BzsUedoYZ+Rg5d5hBGl+U9BEWLNcyW6crNpMCiFe2ejyOEDoWufxmUvrcM6t87YCST
DTyS09DvzPuEoYxw4erIRxHshoPgv1kyh7EKmFklQy6wH63uqdaFxGwI81QX0DIjdn4DtIpYlVbe
PeE8NE+FnKYYR3V1Xvlpe+trVeGQ8Jw6Ep6RVx0V9goybn0bQRCx7KptlhYVu7R62zxDqpiGc9Ow
CJjKxQnWFk9No97slrtrjpMiJDKj0TBSEWmrl2e8xSAFXv/bYd0tMTas5ZwaWBDL38NWlq39PuVN
lI2ofzMUK5Cx4WJrM9gJC51WEYQms8gRAd1NKc/DhJftGc7mMixzv1rJrPEOuODqK8Nkf+5KKG1I
ij3T08rLI4V32MZIB8bFVJqLIBBJ6KcjrFwl6eaw9Mv6Esxj54kN+UNH/fTedHkVuqNfX8ALL4OX
fQ6eVotoSns19tOIEO/Gn+tAr6xhZGGSs/J32xEvxm/FLd+2hQonQX4nBYp98aDJwenGdtxafJDd
9eDY6VtLEd8MsO1rAvqrc1S2q+epgAlPn0sZ2nBqaKK5anYk824lNxIL3IZ3tds8JX53o/O62lqB
yiIq0w2CON8dIZA5rvNUbJq2H84kh3+ubY38DNppXQRUch02ZKDDOqsgW9bY8wJUwj3OJtVGtARx
vHfVVTKzZCWctFmNlg0DaNLGQfLStJ6KYNfUrLBeoP/CYQqsdR6OgT9vcAe/s8l+NdqsoadQAkSO
CoAMNk4O+3Dh/k5YScJZCmDxweQLvSYD1SNXSNRlaRjkBp3guouQZcMoQ7o0cmyJI9Skf8CELNaj
li0qIu0Dk3UWFZQ/zZObncvOvTaMQirK1++qKv2rPCH9b1BVyC7zRX+YfSE2dlGC32+Z/K5Mumql
BJm2iebwBp6cguSX0PCvQ0sFyQWpgxlSqWAl+56pgpg2vduFrLIQlUlg9FeBmQBB9XHTuWVfPaPK
mcGt2VHqUU+4BkNSs3TvQEh2imB4yF564zVPVLbPUGR9MQkXkZrTFhFdDisRcxBTNd7WTYeAMMXR
syNtN+i4kLwgUZ6bsYl8XFa/R3/2NxClHl4QTTQxsjluqJwMhZS8g3FWmlj1yhXFtAokzS/Ab2+u
qTLkpu14tq65djEVXMooT1oVhDqbxJ3sNBB9graFt+t6r6Jh4gzzHCeeRdcWJe8i7YbrgpZ3Dedq
hSMZbwmS1Vu75AJSKBXwQoOlkpesLWFlPDa8wei0QbqpcFRFBqCAZ8dqqgu8J6DhNVvpaHalo2p6
KDQvyy3UPDO95gh6IeIt8rUsahnLLD2g4Pa7kgj/KjePmNtPOAt7PDSC+T0Ihg7Hu4sTx8Ovl5j+
lZK+fAAgy9/NmuarMQcOesKe3nd8Rmhf1d1zRt3uYDnWdd0MQDkFXoe30dRHxO2xFXKBp48uU/uA
2fS7jT3lWS7CqhwS64LCFS2FPP5gBT2iVlQTur6uEUvO5ToxBPSY3uJPAyboSRSBm8CqFKlmDwC0
LcnGyjnTg32FSuYAXcKBVZFyerItcpf1q9RvkPdJJhRQAOB2rmqe+WAnFW8U5lrhAOm9KzvIDBQu
TXo+JADYhDYSVPdWXyVw3BKJiTWFZoVVcugkgQxQnQe1wqGDQz99GHnih5ZXYBwAzIGUlq7AQrBZ
tQL954W7syTAoyM2dkb/RnetDtsmrQGTnLNIJvmB2FMW5U25V6S7q1CfOHcCjdAvmTvc/bDWFqlS
1xVRZTSirvhQ8vJm1imCNNJ7Ee8JdnVapWc2heBkZmt/A0kHis3M/Bjg5PIccoakuQW3hYa+I+ry
MjFpra6gWXHbcfIM/6C234mkc/xfghCIDc2kL0JRF2/K7Q+EFXe0blysV2d4SImr7/yitXVo0Wl+
0E4/Xg11s/NVwmNcohKrPvCfh2x+cPzXMi17vEMssk24az3nZU5C6M4A7p15NU3XmWfUrYAqzANP
8OudqvJeh7nHNeiwXxBtdlfTpO+rvM+iEh7oYLq2f9rBT7DLqgfHjGVkz3gmpmNdhR4M0TY1L8qo
ZaC89GNADoiJ71LfyR6gXO69QMMrPZ9du8Y12npFWIyiuhIVHfuoKvC4LUDEWBWo3+96aC+RtT0n
4rbyy6CMYU5Q6u3s9LdtyaXZZXJRpSw43ntpAApXb8Qfe5j+yK6/GOocQtBcvUzevK84hb714OpB
wUnef2OidEJVA065qtMel5Ihdg+pOh8QGx9GyQg7oPyE8m1XYcKhuk7Pgq7yQJ5x6jO3Iq9kdF+d
oM8juHSr0FXklbbgJFIcReGcYTBQfVKoA48pxqwW3f0MiEo0+bbADiqG99qZrbBwvSSaGm8ukIpI
k11XDv25ZlbPQmn0TsyJBe4evONXOR1cO5YJfxg1YPR2Nt2MBfdivPrxCjRZjoMlODREPFg6s0LP
hZf6nBU6mmZWbGfjw6U9Fz1+Wlb/4qYc8LzXC9lA5M0zSOhdnM2IvkupcWCnU3U1+gx9MODeybkY
DpaZixcJU61HcP/KYYs0UXOdA20cUlw9Q2Q8Zz9DOequhk/W1jNNlkc0JXIHaTH3Tsskww7nTQfE
GgyLQsSS7EkD7nY209HAYrqyvHpdVorD87deuxre9Hgrm1gBA3U1QC1z1aqqBfKe2S9F1fXTdkhA
WMa7Cgi/BCcFbsEghOFfHbV+MG/06D9i6EWIqAT0CR9B7DSTQ1U4ZiszJAa8YYtH4jrIuuCcNJ6B
8YHI+quuk42zC6oe/rBuRs+z1m8ilJqb2DHdPbKmbMst+hSk8Fodq+AuHdAxJuFin7o7kZO9ER2C
c5m8wZ3zCYGZt5pTFpyZBm/DAJX60ZNmr5MUxoBNQ4qoIaYpIouQMq6ZyOLGx1unm8SrBwmryLUK
aPY5xVYVdEtrDrPzSTURwuc69Pi8qhFeBbzYsubRZ9uOt6E9uX/omDTrttb2BUtToBKRjf3jIiny
knodnuYlSfqYF4uUbFFe4xl6T9tEruQwKMSdbb42gdeGUOgqdjAF3mdTTZ4mK9MXSnmeio3QL0HZ
sXO7GFp4Jc4crvWO+WWaROC5CZUZ4uUH1c1veVK5mwGy1VPYshTvZoI0z5DqACu/dceDXwR3pUXg
ymf3HNm4IhtiiX0Ryc4OzurCUnEOlaIK3vaV8yZwi9wBijHY2znP3zRChItkZOQyS3gdj2aEvSMO
mYvZ1/S6s5WDPI6ySDg4Ahq1vvUYUHPjzLO9aUrHrKq8y3aGQkxXgIYVZn357qfWn8atnDDw870n
Ie6lETDHoDW/ClFCXlQARyTmzDtLXMX5+QjxrntnRi7M7q3gcewb2LEOSeP7kZvY3bXT5DPkAVyN
OCCwUmRUlRf29qChFZ7ru6xM0FTqPQwBHWJ4V9q3xjD9J+truIgInJzgys/zo8Z1sOkYnrvrEc/D
Xw2neFNyrvVbyyTkQtv6trE7ChFeCPZGXZ6aLrJpeSglH89xy6KgNwXFuBuKzFuPg34dE4nDiA+m
/9W3tH6EaswMjcMGNu+NFVylZU1w1oDEkYNY6IWNUCPSh8EzkgP5Yr/ZPsxAdl3zkcKn2vfFjG4h
VDnntM4IzEOEtzZiMhHpc0jLU/9+apvsT4BM6A3klB6APOLbmU4sQmZ4xuGRTs5qFvzBRiqvmHGo
cii5Q1IvlW99Qzv8+rwtkF4Y8ixO2p4925Xg99OEJFImDA7AIGHPHR6hF9bs179Fv8w4cW7wu9t4
bMTURTUSZzEN+mEFWFB9EAEeuPYQ3NIhFdHgVF5IWYWNWCoTFk7mRCMOnHXnVMlLDszDLQQMulu7
bec1nWEayw27AZIt70NDs+V5YUkHK4mNI45YvI7robE3ZTYjFwLULlAGGomq85nxceMQNd2ALudf
OgbGWZNyy81yUNx2jQnmOCelHxaBBeN1Aoec0O5mCy8M6fCotpk8UZb9quYAhRF7qW6A0XEM9tLa
sRFXTWzvDQ8zXMrZtjI/L2hBvQTQBKhqgjjiHJVppOcjslCSoSIX2/k2OcVK/qqcAaDIXxiW/Rmz
7iKXxZBzYntlrVo3sk8JzX7x/aWEDBAH8PyLoe7HsoySRASyDfx9577iCMVC/L4i88UU/Pv9Y0Ak
bz2DBBy+X+gBuaOtU54lyMR938iJTrAjJBWS9JOP9I+PQvUO18gpx+GvPg9EBSTkAbcDAWz5/z+l
K4qsTzcy7gE+fP4nOaW4//nrkLsDmhtAF7iTQhvq49f9KWAWy3q2BwbMOvPV9vux+VwQ/fj5o7HB
882hbYrPE70LvLNhPjPTxkM+4vtmTvXiaB8gU4nyh9WxfTm/zeMhe/3/+/xRcZ3qVicoFrO97rZI
dLMTdcMvBwnlSRAgUQoFg+3jHEDwq+SZdvHrydqX4aRD5091Snv0qyECQBxONDDvBXD/qAIqtJ1K
naP2rUbcjLCAh5Xlz0dpUaxY5C+BdT6mWGZ5W6oMErh7B7nJzFmp6qesNZDV/m3guHyfV3OuoZu1
79kQGj8W5BSA+qtBApIe1hMMnF209XEmrHpgyDVRZ3+v4Y3IYTv88yGCrsdiYbVg3Y+L3iaA8TXT
Pd8b3IeI2D1jnWhhGYOP6BzAAoA6AS4XUPpPqvG9dFBOdTpvP5irOYkhv2A2zW1Q/nxHfGjmCDRl
qVwmgY9mNEoIcVJE34/TFzuCAp/ogsQC0PwnW5O6QrojTSsPAbJ7KcfYVRsHlWPYj59o6PMFAc0s
wBSBjwZrF0SEjxPecZsNSgd4Wzhztpvcco9ahXut+8E50dIXXQL7C3QjkE6gO3W8tJIUtWsqfbK3
7T+oaUVmFCjnZeA49D9vCXizBVi8AKc/KY+ZDIoUWHzTvpsongO1aYYLAA7oszQZspCpL34MLkRC
A8IRAPZi2UGQ/uMgos42Af3WOfu0XbXDqjulq/2XKnO0qAEkpQC+gju8AGs+NtAwD6+UCmGIHSBJ
l1huEams8AEZbtrLWc3JCGa/hhs1ij5JbI22ARrC8cJutuuL2fblGUqQ2a0NlEGY4P28QZLJu0Lo
Ou2Ymoi1mTjvr21Uaa/Y+AzHMYh28a203W5dkMSsygYsoYxorwyFm7fXZPaS1egS67UtpH2b5wg9
f7wBQDgF8QaO4QBMH8sgB7BiIHxu2N7HWRoUh4nScJw3SON9385nCPrCbEVTqPghBsC6+Ti0owQX
q88ctkfdOmTmpoccA7JaU4sEFSrhybjr+w1VZ3gGIs984rD6zP0BZg2LlONiAgEDh/vH1tmSeCp9
Ivb2deu5UOdNMMBv2rkLsiqyNN5+SLWdUIT4fMZjqQKdAwILGqbHBDPR88r3Ri32aZJshGWtf30/
pF98H7RqcBcWSy5YQRyNqDcRU3Chs0NdmavSVufMPiH6d6qF5aj5JyKsVBe0kHfMDj3Krd3K4j+G
RsKsHtiyBWMGaUr/aFakC1uknsnskOeIEqKTFL8vfz/03jlWHCSyj0lrQa97UkATb29TgGTUBgK3
/8MU/NPA0YHUitHRU40GNFm3B0JPHLCffz8eLCgeAW/71zL+6PNk6ASrkB3bg9knNYSFfxzn4PuY
AUjmLk/HYzKAtBOrq4yw9sq7KO2N8U9su8+XHgCpf7fdogX7KUagVgcPCNuVB38+K4NDztfl9FP5
Ubx7/23iKD4ox9olgMfIg2vFYDepU7IuX0zBXwoqaG6IaT9tsgTCxdIt4T/nkDN1XiU/3gGBzQEV
Bc4VJKpPF85g0sKo2coP5VsKgPPw8wUEmjmAjzggcPZ5R6Mja0VVPQXywJAcp2H18NPlv7DY//v5
o1c1HRreeQM+r8oLv79svBM/f9n/H6/jD98/NjJ2UEWUg4Pv232kPcAVaIj0PGrmUeaf0gr8Yq0i
cwL8NzCVYDQf45rHnPO0CFR58Phd1Q/hCIezU+Skz6HZojL73zaWxfbPeVqrFroqCM8O1kqbLBxW
9pK5XP14Uj40cnQt+LwE91+gkYrBOy2/mMsf32voBWSowNUFZQ6h5lEvaleMbV6WBxzoq9mZzkXR
b/6HPvzTxNHBZ1rBSyGK8nDfTpdj/uNrDcZTUACCwI2Ly+cYXi6LoRkTFHj3Sr52VcToiVjnizMD
DDTAswMMFCjsR9NcVMAGjUhu7kcSZ2dAyfx4cD58/miCpQUyKxD/fD9k4xo6YJWcTuy7LzsAtVQo
kSBuQXz/cYYLmvF5mA0GqAH00YOfjTnRwvIbj3Y2kES412AshXTi8fs0F62NhKzv7U2zBuCNy7UY
1t8P0xebDb4eeGMj7fd3V3/sRAUoD61Q4NxDPjdy8qvKutBJExU/tjCAIiQyljDyhHDjQq782I7G
AyGDOqS/T3J9Ic7VySjpi1PwQwNHh3hK07SZUKzfy3eAitJg7WaRV4AuemLTHQfJoFwADALpKuSH
lsfPMUF+sB3R6tGzDp2HeIyuqoKeW/29B/ZC35/NwRQD94WiRLr9fqb+Egn+WQ0LlwRvSDwOIIeF
V+sxB7fsMmYnYmSHaQS0BMxM6YQJ8A93wTyxTQaPaZQvqvusc80foWj/x1Q8uCi1Ee8q4Oq8FORe
wxNjragIQovNFNXcAcg0ZuFp0dUtJCqmIvVv066GjVlP02uI9Bq4vENtP1LnA4tANDF1AhjCeGf5
JeAJul3Bbj7YAAShN3bPgE0DIPGsBVYF7h5yBHJdBbLYAXma3prAPYDZSeLvB+ZoCf9nXBgSpqA5
Qs/lWKc6ocGgUm9gh8y9eNxU5U4+ft/A0Ub/TwMOtEZhWPFF+FG0bRcQ0rMDGZIYuPtmoCe6cKqF
o8uihd8ydVJ0Ab4S1kb8Dx2gkLBFug7x6yKz/nHzpSXSaFVr4/OOtcnydHsiPmNfTAFoe+BmOuBK
kk/UT2Yy5NH8mh1g4wXtTyHlVeLZ+s7uquSGuFA6stwZzjWVyGMB5aDIldq9REE6ccPBeO3aY717
rqnkt6qtug1SBvSdG3MpAJnbEmp8JGesPK5zS58Fc2tvctcCTcDrEQ7aLZB0fqvXQwdQ1QAWwsZ2
0jGaMjDjIhT721DLnvyuIUQc9gL0inka2QWQSafkSb+YRhwPGAQb6UQsleM7JweVNOWjc2D0PXhJ
2P336/DoOljWISaQ2A5IU5DKOL4OdCf8QPmCHZBTDB3ADsbxHADx7xv5q7R+dMwspBwwfCBPhUrZ
USfU7HWjDBLn4E1eXBUb0T4GmwHZG+cZYDygwVkVyz8L8J3HavrN7V/cex6QKLeGEyHUserAfzoM
BSVoQXiICI9fXjRoBWQUK+dA++qyqYuVcdIbG569QwJ/onS+YgJIJwgesMpe0ao6sSu/WNWLINv/
a/5oVwJZ1Pd5huaHFlBKCaLDjaUvEmc+8QD81E+knhdGJYXs0SIXdEyEn9s+cAV27xVyhdcWxEK4
xmFutFyzos5XJpfXtZ89jtbKbuUNcbITHaVLSePfOYc863/0NpAyRKby+ICQhuGNjtzaNe1R8q36
wI6oRYAYrPRB1aS4hO9RdZbm0lnSefQMa6cDUhM7UCKj7ZJt7xdJlAzB+9zl0OFWiQZgcIRqQjOY
LSDvp2Kvo6kBlxPxECSGUSdbFJSPYy9ejXVgFWy4NFDiBZCuw9PcebCt399vhiVo+Gdc/jYDEjgs
eRDiQXnk6OAEa6LwR08Ml7zyIpE4UCGY1KM3yjciAT82gbqfe6Avvm/1q875sIxDKRmhEl5aR8c1
cOiBlQ/zZYeCvUmgpP2c2DICnfGnDUGjFFMFciekIBEtH3UPMC+Q20ydXzvBzinvRPdYyrXynn7Y
HbSy+MZzD9ELRvHoQLHFpDyoL2XXw/A4ShOSBuBU2FnWNDsRL38auKUlSFAvmURQMY+nK5fa0akj
smuAMIHZSTfOANPcojovuH8qGjteGWgKNym0jQnWIf5+nKN+gBkor3l+PakLb63nE4+vo6MeNwhK
zIgtcZsiFfxJ33KiGggaK0ivG6tcQybjMCm64u18IrX1Nzb6sMCXdqAQgAoEjlfUwT52A4hF3ToQ
A70OmIqZXjvle8L2mbwU/W3GN3m31yDVWWUBCbZb4BZPLMCjoP0/3Vzo/gsHFGf80QvW7yqpOtJl
17Xx0HC916P13AOTngt9DujTy/cr8ctR/ae55f7+J7Mwj7kuUhjBXEvqRkUpI9t9TOcTD4TlI5+H
9L99OhpS4oxGudOQXZemDWEmHrQn9tMXvcCqQ/4FyXJAQY5viyStJtsx6EUN7E6gbACP79UpVvMX
vUAj/7Hjga/p8QFrSQ8wAcvPru3iCQCkUzLqX0w84qPFzNhbCODH2wfrjoAKVuTXmtQeUuaUXQAi
NrwEmvM4L7z8NvCNiH88/WgU5wLSqWRRY/o4/Ub5yWxsHA9TQCLq1wBbnaXw/vy+lS8OIY8AIeKh
W0vix/7YCnf/j7TzWm4bW8L1E6EKOdyCIKlkgZJt2Z4blCNyznj680HnnBkKRBFl7X01taeGrRWw
Vq/uP5RCMfgT6085sVWfsuElqkdbkW6vx7m4m7j85salSlN0FhdbjEZNA1D2ePi6TSxFhxE13ENT
eJYj9upn/MYg9FGt5UlfaBsbfJmuzF8tpSEOWNJEUCrL3qlQlh1cryhxMYneS4J6BLN0EHLzn0Gu
b7u8AFlIm1ifHBCtD3L75/q4L7c/BQt85agHI150Ia8hjkpitmKYu+JTDfOOFmJ0uB7hcu+/ibAU
sslkMVULnQhFZ2nPTVlm34dYhi93PczqQOZqOe0pJnR5W1WR7ymB5OfuMByyX0P7Wzc3cvm1gTD3
ryUXkxbA4njtWitBSzgrXDWy6l3Uq5UjFn2xvz6Olf2A9ticJ5MpzzXPxY6f0eNxJVWFKybJoyfC
n5ID5KJeFEg5kfpgTvC3JR2ZbMvpm3Tjo74YI6x/Hrf8D8DajEd5+7mNvQ5RK5Imt64767aOUIiy
Mr3eaKDMmdCbQ30RZf4rzm4OIcKJJzWnyc28YzhSBZkiHj/mvkxveSJBPLS5PK9P68U5QkhTmt8E
c9fvIjkrJ7/WUjkTXaMbvIcMWzQ3HXg/y9DxHUupoo3NshqPEseczyCMs8ReWFaGsUrlTe5QQTvr
C97xMCutIvqJx8bGol1s/XlsZ7EW02kBHlA8KxBdoZhcU6mP1Jqf9Una2JnrYbgiec1SiV8+mAUq
mUrIQeQm5TjTGXmzDJStyqr//tdrBTwGjBIwK15Sy4eqOpTSNHqj4CoyVKUvcfWoNN/raMt5YgkP
UIGtonbOhqDmDGVAntfwbBsqZROXbd8IrpjLz4YCAjee9tZ0nyGZqoKWjzoJemk1aA8BZmo3XQmb
wOx4s18f7sXVM/8Zs640+SmzurziBOqPapKmgjvB1BL9vZ/vOwgIgvcRorhdlBtfwsoyEo5UYdbm
uyxf0QAX6Jsy6jC5i8w72fvcbiFrN0IskalWiaeH6rUC+cijEH+V9WOtbtzXKwfV+SiWuNSkTVtN
rXrBTZJDnx2g7F1flK0hyG/3hhnmfLMVs9TR/YvQNrCaBOGBl+tR1paepIZiBJIqSL0vznpVzFMh
FUzPbZSfgUmd2zr1za0k3FvYCpmU866HW5s0dGEpL7xapC6fwrPWheJbsuf207fQkvh0t5q/0sq5
Z56HmEd89k2NCL60ckSIgrbFg54qL3Gf3fWRFrhCUqQ39YhAR9zkVQW9dTrJlk8lqB2/KwMS1QVl
AU95zkP4KJOJ3sH14a+t6ax2RynOoES0VHGvlAihAc/z3GS6z42HaUhtwwo25nhtAjjv5zsGMSky
q7cTEFeJOtajaLojpYbbT969Um20+khp+I3F/Yldw78xrAWmtgvyUK0VYsiDKbljgiVw1onjrugt
fOVNObHTofhZRIZ16Eyl/5rrZb6vBwWMMuwPh9cWEgp4CoSR/6smLXSkGtkL0c/1nVZakdOlWneX
E+JOjtLiphTl9tbPOvQV4g7tk0Y2uqMg1vlRSvnC/S4WW5QmWt1WExQ+0AihtqzgSj6mXWXHNGJw
DCygTKqQPDwt/MfodGk/tF3mzHJZTl2KNjoOvVO3puDAobBlH86CnXvic6/rtjl2cNoryHYFJgWp
mFSPcQR/a/RhXzRVxgfa9fKjElLri2WJArWkoAWDhMNDH0npg9wbkEyHUDwiPwT+rbHSHVU54YOQ
hV/LzKjpNppD+rXuhka0hxCj6MSXxsaux0o4llPR7DsFLmMTB8Up8iXlRuGp8CX1A+WIz6vijG3Y
3PWVF95luZ58gNSDRbApoISQhuN9bYi1GwQGbkMdUiRjq0XHUDBegjBR7rze8PbIamV36lRHN7Gl
Vcc2FSn4BWX9GFDdcWol1A95WifuGFreLvRACJJFM5+p3jiZwEXsxR0kdV3JDr0GzroxhMGZzHRy
hsHvH/ImUO9CRUeQFCbNDSoDxX6IW/l2CvRZej63btNkkJ3RUoPdWAzoOsDmhpWJZkYxVi0L1PYP
ngk9ZVB7/ShCMP1kCkJh46nluZUReTNtJwXmRikdzZPQToqipKiuSo4qCuZB1Tyqy02yr724siuw
LTspELfcnS6ewbI0m5ECmsHp4NKXKNGtsg7NSneHUNsFnunE3ngUDO+h8+i7AWbcurlXDpTZmYhP
nZB03hfZsiQ1/tBMje5GIdQbYfqkCuKHwdL+/PW5hTMLBSwqtLOJ2eKWEIsx4l3i6S4cUsEWJPlr
KyvNEWfR4uZ6pNXDi7wAAAHXkrVMRRI0vcF/6aZLXX1nBK/09NSROh7drfzleqy1u09V5zcvFTOw
L/Nqnt0UoakVZHq+51oDxCWO0ns1iT8IcBB3mZkfY7xVpOQv8ZGvKR+sVKo9NJYoCi+mskjCNu6S
xnPlf0yUbvbXh7R6Lp/9+iJpqBRryoWcX9dBwCOD4WxaIq9sceaLBgfaxq8GN28nzZDlxJq0wXOl
NLnzleBIR8PJLO3kBSStQqhvbIi1EfEWpfwC4pN+8GKHo+0QTV3WskhT+rstgj0eDxvF2bUhze23
WRtYRnZzsSQj5aq2QzzLzUJv16jig5EjeCH9QhhqH0AqvL5EK58s7h4qbSFyLipli103eJkXpblk
uZI8OcLUPMZadEimcWMnbIVZpEEoUkBD7ybLnQw3hHMr9LfkZRupxurMnY1lkWo0qdKb7UgQCX2B
/jYtbGV4KHpH3nJtXftUzyZtiYkrWqw3OpNAqOf0xlOfI/nv23mgIPb1p9Y2yugbc7c87ia9Eaqw
HonWWZ8VITo2+njvcZm9YyeAxcKVDbwrELy3n1KN2oxsJIPljtMuj06p4gjCxiNl7TjVmDjM04zZ
gXixtYO+LVRzkhmJD1dUROcwv0NddidLz9fHMq/0MiGkSwPNEPgXNtDzlJ6dpZ6GnUBh+JYryA+o
HiH5ZCvhXeUBJyEXFKFob/ECtyLOQz+LKHvQ+b2AiFZdHgr0lYziaUAxzqKPl98EcuH0m35Vq9vw
bJSLb1fvyWWxQbPcUkUsP0NeJn3R0aJoi/QAWx/WyV/yWl6vC+yGUG2lpwKme7FHRj1SRT8IPJcM
bJJix8cetfe+ReHP6+u3ulGgic59CDbL0opk7Bqk4gXLcuVad4ZJs8viH9+qD16zgS1ZO8/n24Pd
iDIpzpFvl00SulhQ4KW6RSXasrmHMr67PpTL+iXlDADeMhg4XkAXe9HQ1ESpukF3K1VxMyx60PP6
VPYDy6Q91xHSOyYKAlkdIK8QBkcrUn5d/wtWzg8aHuSB4I8RC17e8ULc+xpK9rorjcgRIAmZI2YR
9Y5ZCtP+eqiVE5hQJjAmyKsUrBY7MkYKsc2pibm68GUasBbgJRHrN6H8o5W3gLyrw+KgEkEUiOQv
i6XrxTKukePU3TqCW+cpB2uELV++J6fFPUB6JXXzNFtseQg7NXqege5abe3WotzZigI7rVODTUVZ
ZeUQYaMoxkwZBMS4PLYUq41RhYKSVple/jSiY7iTB09CRa7aVeaj1nW7AjlXegVBWe0RJKC3ZeWJ
LVTF71Ts8i8hms0g43ByvcmsGqU4La2iXSWpT2Xs9/cklcNBgHDn6FHaI37aFxMSJ6AtNDSTHP6q
32Ms9R9qqeo++l0+OPEYZLd92Ra3yLfpdo2oLHpxvvWAvxVFQXSAdkCWgPaFQlY++oKlnGQvaNGc
TMedHhrgdrxJQzmtCVwvb+L92Df+Xi6Cilww7/Z+imyBj8fZc1p5+m2ZVbpdiWrnFHngo1eWoxmj
ttMHP+p/IJ3K2zc0/LselNiu5kp8bmXRu+nVIb6DqmrsCimc7N4HMliUovKh6WrzISy7TwguDcch
507ztci8N7MqOALfRVWpnIZ7P4kbkl+/l79EPqI4hwgYQQ6bTKM6g36b2Wb7UBE6HqemcVfQELsB
sdEdURgY7wEMie5oqONTiuzAJzou8n2N4NxeEBDkjGSUa1XENe5SfTB+Zx4DiitlukMaAru2ok7u
yp6pMmLL+hRXDcWfMamPSeYVB7NEMcfoCumWf5oQR2n9XVuErZMoSKPEteIj04QYnWLWiJj4io6m
VzmiwdDIDm67sWN4UwtUFIUKCZEOR5rK7k8LtvSYeaG+E5XQvEsDkHJdqal3ZZX0j/oQBzu/VIyH
skJNxVMj4SbueuklDsSGjTXLMoSdKX3OkuovPUrmu2UmCIlk8igq80m/PYp7zSzUFAFA1wumfZZ8
Ftrf3YAfCvzxov9RIABx/axaQm0vAi6ubCXQVEEwNc3tKrdKvw3Kj8x7DIMbTXmi3GnXIkiwLarM
2qF1PsjFAUnW5mNiT8x0uvE7p0ICTj9cH9fKlWZpKl/d3NmBHbwIEUatAQ3FM8h9GqfjgewVx+sR
1gbx6slIkxT0/vKlGvuyMg1sZ7dTfkmesjfwTxn1LXn1pbz26/pAFaTnx2guEcmD3HKpwtt240wT
wKYX+U1VIHeMjNmPoW3Ve8tTFATc9Gg3oi+/03qxcpIqymZ108JhBPVTlDbm36fj4NjUuRMzuzst
W4Jaj7vw4DG/mmnnKDaVnNLNX1KV/+/epPsBYZIrzlxWNIUWTyy/7jTXL/8AC/Ybxyp/X1/FtX0C
7PjfEItkvCgSDFUsQmgPtYmS1LCF/5o32iIJB3fDCBTKUEjMLz9oZLKSUE80Grf5N733pp2XD6Pt
heKLVtVk5JHvXB/S6saEzDbz6OgXL3veRawl2YDVoxuXxh8wcP6DrOjRXokxbL8eSV3JvS0yYVAs
EuWHS5gMteQ4mCbT9c2odIJ+6g9tV35BaU7eIbqJkGSOCJScGnuzRMjYLKP42GTI3HShPGurq/6j
jmKmTZcj2k1hHh7Q1BTgIg86PS952HdjbB1SRFNuBTNCLbCsKNJHOtrQgzXs8jCVbvMCqRyqlfq9
r9f60UKCGBVDMXsJp6DY64LQHlT/RkR3fQLK32Cbi8z1jciLi7JoPDw10ZDeUkwdKEoO6p5bRTx0
ogGyIjAFroGOu7geKlTLla3Dd2P6LlQwBlkZkaczXQMrzqj3vvRd6YQ6ynOmbhyhWuwkZJc3Fm11
e8x0ILwfoLAvUUe5kutN76sE7cYHVNpfgNh98iOoKRubY2Xja2dx5sGfvQUtXyyHbNJMt6cqMCI/
rU7WxuW18kDCP+i/ocyZ5FkI2UpgsVEEdeviRU7ukbbbK1DySceuD2Vjyl6hvWdxjGb08VxiKH75
0uoS2cnnvNtQFHhNoZcHxdlglg+UUpXGhNzTdIucEmGYfUp0AdXq+rGtw19xpn9ktKUdlepNrIQf
UNO1tbxxRq3YeAyuD5Z7AfwATI9l+i3U2ch7szbdTkDAqgD6FtUO5jj763O6mniA++WhRFVZu6A5
akOQxQnsAVeEHuNl5V2SQ1SQ1Bt1VL5VGhZt0XiTT/2tMYW312OvDZGsgOxghmVeQLEbMVO6Aktf
1hOtvJ3K3nx+TwTwvhqeGFDvF+mHXOVTmluF6erZo9inzOFzVm+4OK1dXeQes72cYSBavogheo3Y
kdyiIunZASaB/sYsSavTdBZg8QVrglVUZjNSqywfI+FbarY2AoGa8SDGj6a3b6n09dZND0W11T60
xYchRi26/3V9Jlf3yfkwFx95mQpCOEwMU0wfxSGyo8DczYYp+Xe9NXdZ8Fvyjl3w53rUjbldmmTG
gwzYilvANZD0QdzgpUYx/HqI9YEB2CZ94717gRwr00Dt5CAy3GiAe1CO92YBYEHNCxcRsq9amHzn
2Y1Ilfczks2NWX2FnS9Pm7lzZMyNKh3C0tujMzBEr9YkJEhRBy2RgjeSeGdMXn1rtmp7o5dFuNNN
P8MkavTcOuDNCmsh2+tiQ6HS8+GlFcLPuvNZgbjrnND3ghupk42DiSOTk4xGui8s+fs4Vjp9ZMva
txaa40Epii+drgFnAfZ/iEFU2l6mVCmccMDX1ydYWd2/NEaAMgLkMZZE6syswSwFhuHKMQdl+0ev
heyh63UZ8eRCQsE0jXdtrge7csrJ3ZvKxG1Fznlrjxb7WUifDApjxzRou6e+9HQamJMhfEOVXdtH
dSugg+ihB02jwkMJVwQIGuri3TB41VGi2rADWCnswDOUdzzSkQFNQx6n2IufPK/N94VQKg+lRiMV
6kb5YlUbx8PrhbFcYrTTTPBSMlWoJfPAbxAjaJOaYmxGPaK0flSj9HXSADI3+bPRxPQnvScUm11K
H0+SUAFKUx4t5HFtOZkogyhfUzG+bZSos0u1fAjMP8iTAlRXtr6E1Y+Ncip5OHk+HZ+3e3GImnqq
SEBceGR7RWv3unJzfSus74T/Isx/wdkFHjZqNmoSrxWxDZ00rh0hTWzjL+nor88VjM+ot2N8PH9X
b6OgQyxIs2aQaxblJznN7yZD3qJrLVhEyxjLJ1HRIyCStZrh5q1wl7SI32b69NtEgdoe4s5VJSS8
B+Eu6zKUYsNv16dxLd86G6C1eCzhg2GlER+5O6jo5ChfDf0pp7KW+RtI0K04i6LmVILzk1AzhpGF
wKttNI956cjm4fpo1l5mrwSQWbcG+M/iCDTqQEiEMjPd9iWfwL/Q2y5tRcucaCMZWN3fM9Pk/wWa
h3u2+0CH610LMt6d1J3COpkbB93W7y8SgaDS6y5s+P2vLSJ34F820uy1338l5fIIx9h7CWjwzAl2
U5ybroSSPFzj5rER4ndkndCWwMWAwKIHu9hakjoEChLMhpvVjpg++1+b7B2rwKuYrg1ILzS1Fsst
FIEf6J1iUCmXbT1HE1fo8KW4vqdWp4r+hqiQ02LmshgGkJiay14iSJfdTEpzgMP5jggKDzdK/vQy
XhnsZ5sJqwrsdGKLZ4KfH5T6u4dO/fUIa9/FnE/OsJn5ab84xsRSDLMyDyzXF28s+Qd59D6K79Rq
uom3NG3WzuWzUK8p0tlgglERYrpcdFv9DxJSY3VrN8rH68NZXRK6dKC859Nz2booLRGx9zy2XEMc
T7RcT2NjPL0jhAHFgMaWQrVxsepWrY++pHWmGyDbDxJ4QsX7f4sgvz1C4mgyksrnsVTgKxXa70D/
Wq82uYhxAoJc3lzB1PZx6lHHodAydL+rEHXw4/URrO4qE0gP/H5015anLWKcvaSnHiFKMdrFicW9
0SeiI6W5uKuqVj4aciy9496no8nZO7e/kdt9O22YnfmYofCmjkesuLT7vLsfzD/XB3axh+m6YY8x
55drApccA5pYY+5wop/idFazy5rmCCDmb2+rOYw6ixyxydARWXyVXVR4phqH5cnT8VJpXTN4Uq27
akRRxPh0fUTzffQmcSQU9tKzeyTSOlSJ3s6aoeO7BpywPI0m3RVZiW+zQABNCZMr8Tc+nfkNeRGL
I5nCKETcC7wX/39QhMAWT55mS8AD0AxPbaU8dHAWwo2a9cVJMI9LodwA1gfVxmXNmr592al+XJ7M
5rNYZkCN37FG5wHmP+DsOJuCSBawLShPQy04ZncvRd9U8aCVv4st/dyLr2kxlMVlVnpeLnoi06Z9
jPExoXuYHzyUUYaNrbAaR6O8zw630CddnGyl142pPwblyVewEGl6ERdKz9F9zEpU+d6ago14q1uP
9zB8I22mZy/iCShfiXnHuALlZyb+lJDSb9ofkv/z+g6/2HWkeyp1a0pcaIZd8PrKBmUGDXevE0qZ
D0Ym2eJ0gw4CdgvtMUiE+2jzjUP6v9zpxJxVjOgV8ei/tCueQVkF4zvJ0SAdpEqXdnmtqDe5jh5g
2fn6Xkgyfxe0XnbrjRiX5GOVfzFTr7vvoz5yhHay7jB/CA9q6k9Ox2OTt7da7xTE55GRR5Uebyr+
rdXt9CEzHLVOvtDvbgAN8w6NfLOzo1BQHFGJ5I8dwKB9PdWNbXpVv+/UngKcHk27ocGyqh1GCYVQ
St9TE2QP4yQIezmcDS0iqOuJmAj7KNfcsWnkXcBGR0WhRpCnNhu7Sj7mw4PUx89Vbtx+CXiG6Lem
Ue6SZ+FWSPonDC9uw05O9kpgTPtiIhHjJMI/rk/xx5K1dJYdxa6GY8SJA/5e0MoRhrzgAM0kb+2h
bg07wvPNBvYoofmP9oghmMoxGmkhIxYFOkxoHF7XaGdYSJbU3SwbNPjyLmwqbVfCZTrKkf8pziYd
pf3J3OVNbTpF62ExIPm/jSYZnHLMkj2ozcwuUkXYpW2Aj0aI36HQUcqWB/6F1qKWUgdzyq1Uig22
ubIHPU1uctH6DVsBElQ6YliA8CbwezW47SO9OGBroTpKrMh26bXY6CTSeCz6pDqIKl29APn/HbYM
4U7suuAolNhjmdmU3BS47PI4YYR0P+QdDlc4qPInfwXVGty1KRYOVYvHUqgoMJckA9wAefsXUUSK
ZkaADsfaaqq9OOjdvVUHBZ+WrthRNKk30VjVexhIsATyJApPdan8HJF6/WY2WnNbglrcBX1W2AM9
ro37+VXt9M3xD0NtlriDa82XwWtscWJ6SeF1Upedgrp60GbURmA9Fd23WtMfqBnbUS48Fbpyb0SP
hXFMphQny+Z5LI8iyhlyn+zTEKlFKkuG4H1IK8uJ6n5XgsfKgtlzNLQnEAA9ZsQxmHZz+Namv3pJ
tMFK7CaOF1xNO3+PsAb46Q8+gjq9xgGX2Kr3icbP3itdOdBstT6GsCcKVXuWhnpjCi5O2HkGaFJT
JkYIDtDQ2xnIxiSspgjZk7r4pTSz8mK296YffvAo5Fv9potUZRFrcT8ZjV+yNfrs5LdwhkXsZ3fh
uKVwO//IxZKeDWhxNQWC6kVJTpBa+2IkH+stqYut35+vkLNLVmykkGOO30/BirXhd2vrztsKMK/Y
WQCUYGtPxoXqhJ2mMdlF61y/fC7uuMUqLPa8hkGAb3QMYKhIEp6BHOnVp1rb2Fdba71I4mgB61U7
8mW1BvaRM7JHFJ1a+HF9LBtRlg+4IkOhIxUYS4xTUvnclS+eupG1bUzXK7LwbDkUpNZ0YyJE+QfP
vDh/ENrtWtBWkMVXaBrY0+LBmJ0SrGGVgxS6eIzr4v84W4vnyJSCb7Rw3DwhgI45H7Zewpac4WXT
5u3ukhbrXlpQIAPa36cIBNk+VgWc0zhluTFxrDSpFNmygcZIaoigZQdBc8SGyzfHh3ef1fX3MsaA
NDC/WgPKe9f3yhz54mAAj6MAMEXW4FUU62whMwnXIFWvWcjU+OxXJ8Xo94P6jfyim0U2omCn9BuF
xNXtCfqZcxU05kX6OrZTMZtRZSeddpV8CLtj8vv6oC7btqR1cwdTRHwRBcllp68rS7ORBz0+GWN5
azb3sn/o/QegDLssvBHz7FBXX7Xqcx89pO29PrQbzIW1w0oEFkQXE1Hdy26+2WdDV8vpyTNOrYKS
K0256yPcirA4rtoYp2c0ONNTojjVtAMA97/9/mLDkud5VOf5fTHqnAkbOyk/Xo+w9nGfzdGyfT+Y
eQPKR0xPvnwXWCReAUhNUXFypdk42tf223mkxfOlHpVuUKjPnQJAxbms71UtR8NrS+hzfUCUHAxy
B1r0ixsqEs1S63QlPbX1oeyefO0Gw81E371j2lS8KGhpIJi/fIuJbdrg5mYkp4jOl5x/Rz4gF3+1
4/P1MKv767U/xQeqXYj4jkbWN3Fq8Rb7KkQ7TLjf8fOzHhFIYiqAr6zZs1NH9XxctoyCufI/Rtkj
p+dGgLU1P09hF4shqr1UWdj0nQIL3fL9SC5dbWzg1RC6RcEXWDTPx8Ungq6v7GGwmp36YGfiEjAA
uXvHzpWwRCABpUR6UYdBjMUsDIt0wfcep/SpAIIhb5T41xb6PMTiIIFFO1LtnXN93OBD25fesxDs
VLD9oC4uyjtpPgWtavnZqdBj+BhYCkE7kfK/LsXOFyxdPA5bmGkXBfimVNvYEKLsFJrBvhhuFT3b
+PBeJSYubsqzEPLbDLRufW7PNsxO1N4gQlf6eGvWqmpXctOCsuNhqIzZ5x4b8l0zFT06QEN6o41o
lsgRTGxzjEx7koJ/jBibwQmX0l1ZB+KuSHCtmTCT3Y3lEO6pR+h7o2+t3WB6o2P0KnoGJm8lD3+4
jbVZXfuzES0yn0EN1JDo2SmvWJvabesNvuDqJ0KjG44CAsgXTQsa9RjVG2Z6irTvzRjT4EHuektN
aH0U/wZZZrtdKU41VfKUslEs2bogwY5Xt8QS1oNYsyQ1eifQIN4ufla15BN5kFER7WxXbLYuj/m/
v9xc//3+4jOMPK+JipqciNexnx0H8+A5fXsnffv7cxfKz7/DWJxZouL1eeszjDb94WHWaf25/vuX
Oi2v3+G/AZb0wyzO+3KshfQUe/l9mHqz1+d+UqLntJQcbUiQyJXvYg8+hDwN+0CnDqbm++t/xPqu
++9vWNz3htI2rVd45EalqwcRfvWfe+Cs14OsbghsgEDY0mi4tDHzhakasfw+aR7VPQoRivbX9J55
Ls9CzAnH+SWZxDJHc5WdRIpbw9DannHHGbcxkNXZOouy2NlGFHRN0TEQqy93VZbuutA6+sPhf5uu
xf6W/VHz5KBguiaHxKWPNk7nteTrfK4WG9tC4ghTgDw7ZcOX2Eoond5Z+ac42Ph+NsIsscEZOg1F
bzCMmFLQgMv3hEODKv8YlHe8IM7Goy32MP0MoexVxlMpHquBoeMk/Ly+JBsLvySphR5UjLpgLJVU
7LuYdLUChhOZG+CY9TD/PTAXl0xKmFTueWBK+YcJGFMif5LCp+tDWV+W/2LMH+vZl4JLeKN4U5md
OnlmGn0QBAMG2bhX+y3JmPXP/r9I82jPIoWN7sPzYDTe9C0ShS/NRE33+mC2QsyDPQvhG1Y1Ci0h
8nHqZ/7cM6bkN9djrC/Kf09weRFDnGBtS3z0dboffgXVoRne8UHCdUD6BlFaE7zf2wheNvh5LLOB
Y+nowQOUw0cr2/vJlk7S2tJD6UTEGVkmWkeL46uwet/SM5OR0DVp23TX6J2dI4YSbkDB15blPNDi
BCtVoWm1QucEEx8qo95l4xaxZivCYsqGkUIEzgWcxNodZJREf8eXeDaC5Yvbq8RezmR+vzF+ivIX
pbyvuo19NU/CMo05D7E4tuQQlSGaUXwe+aFLqWqV1kPNed8K33hl7sr21/V9vDplEs8KMPrKrEH3
dpdN9C46g97cqeu+aLOoUbaB11zLy0hfYdIglWUB7X0bwOoaIUzxEDhlKNLMTufB96CLndb6gZH9
xoe/Onn0dGWA45SOlgz2vscgMNJ4UMrGPeh+fPCE7/5R+S7L79nKZ4HmWT07YZQwKvpIJpBZ2eRH
wxbVenUgOuY/9JBW3JrpzpSTlevpSUIx31P8XVKcsuzHaPQ7ob8Rgpd3bAJEfZBZAesB5OPtcOhZ
x1KeWdR36Pf5n41kY5Ot7oGz319ssjjVlRAtEvJJOlfCjhRpsA5x6Rbx/vpA1k5loHz/DmSx2dS2
VxC2ZSB5ONq5/ywKGcodG5X7rSDz4p0tvhyalgB7MD1VY/W56+rHZMRQW9p6MM2H1cVJYKAuAN+T
KuxSX9uTc1EqlZTa/RgdYtqs+S9xSlH0zu0ATa9ay/Zj7L3n0jkLulipQI+qSu7myrJ1CsbUGX2n
UDJHU2rnHSsFhQQpEgP+/RK+VllW53XzDm+kR62mKXgM242PdP5bLyYQ1XhqfDOnc3mxDWqTN4Uo
paeMxoBnPcyeoWHqmuan60OZP/ZrcRb7AQIAmVI+pqdC2H2Jt3T81n8dxQVtRvpdyAaI/ui1pt/y
66X0MKjjJ8EcN1Ll1Q0NNvX/h1gseh8auKsGDe//r3LwUWseIn1jKbYiLL5LsRtLDWU5HrX+U6qd
uvbB3GKYr4dgFICuAHkuWRGtEYVqLnTpqbN+iNFL3x3D5st7Fvq/EPNSnX34GAnmniD16amX7uL0
e9FtFHvWvnj4TiryZ4AALvRKhEDEbMAnbx0b8Vavexu5I8eSXkbtT95/DspHrX3Pq+885OJtQQlZ
aCKg96fQLx+6JnZ0IOODKd1VQ/T5+uytLdDMSIYThKv1hfi2n0tNZxgTyRn8+7H8riBhQc/zepC1
r2W2awWTBO7uQhjbVOpRr3OmcNbYEAv91jeRznlHDLpi4O1wllGXGY3ut22ceGVyim15Om6i7daG
gKk4bAtx5oAuz/0mBb7d0K0/adYnrXX/0juPBYAWTcUFeiA0KRKyt5u4S82uazO+k3oWzrTjrb7B
2p9//vuLw0QYiiRKfE5DLTkgmAxc6O9mH5FwLEdotFrItOFntnh4kUVKdaD3zQdoDrZh/si7YH89
wvLeWEZYfBNKNPSmVAzNh7i/EYtH3fpcPcSbSvjLeSIKjy3MBFgEgPVLwPsgWKOF+VXzoewlVy78
w+j5nyQlOybx99T/aAbRKZmVePkWBeFFU74B98IUAG7X9dFeFBznP2TWWuCPoY10wRdJwjqXBgN3
Ua+0nlLR+t5k0CHi0FPtNo6Ooqzf4kJ+k0b+0SjFH0oQB7Y26e1GBWJ5+L3+GbSyFV4c+LhfiO/V
VgmEhz9D8ruDZeAbVauB04z956EIgC7FtP1NLQ1sZTI3pQXmV9X5Fc7HgOYDtFmog7Nb9+LV5Sse
aGqlrT5MYJWPXtemd0adfagmE/WW0DsKuvACMcH8UIz1nRdp/1RK91v1q1/S0H5GcynD6M77KJph
aiMLID56UlMdKvqze2/sn5NCQrRF6jOQepNThcJtAGk/QLs/N6Y7dBQfuc52Ru05SQvE3huyY6s3
8z80Npy9e3h8uR0Wxm9TAT7WSZHThuDMTT88TFg0hAAtu5jWU136BzESby2Zq0JsP6ayEewEI/nh
S23sXN82l9uXZITMCggt1CmUSN4eI1brTYo5JdWH+iX17xR/A+GwxB8os60UUFbI/LOE88V2EKsu
HvRQCdy6EbR9OEjlc1gNo9NFFoaWut4+jgWC5XWVgZoMdJNXUn9AeWgvFt2vMNsc7+JQoAaDn86c
RVJRnikki2NTiRDiTdIkfOp9Obst+rj5YEgoryYtIj1TqFsbE7AaD7sRIs66+kuEsiXWbVr5efQU
BE4h2ZX+pID4U27/ahX/76jOoiwO00guxilviSJJvyycCKytZvvi0r8IsDhLqy4Z6iwkQOWBQDI+
S91z1W2c10sRttcgpHwy3VGkNS9uTOwJg8qiXPYU9uN9HOaPqqAcDaESALm17qDIB0mDix96J2jD
dp2Zn6/P4togFZi4sk7B+dKKqGnMsMfTz39KgtbxQ+VYG24xfr0eZG1DnAeZP8iz5NOIhFiR/g9p
V7ZbKQ5tvwgJAwb8CpwxE0kqSaVeUI3Mk40B8/V3UVdXlRB0UPq+pNVqNftgPGzvvYaSxPeGAqEo
BekY7cBUu9f6L5cDrb7NjIwAexorb4n8kXRgxVSx5J63zo8krX/Zdo77er+x3y9KHP/70WYKL7I1
iLos93tSjUOdwufmPkuxa8qkPwppndDGfWwKtH5H809L0o1Nay2mRS1khuhzQxR3MRvxeWoIAWfJ
PbN/MJTr0y9lCgYY81omvMH5ZDXi7yvC6stBpgWrog/UPFGbwo2HNrkfkhPhXzL+DO/Iyx9rsQ3/
bwhco7E5gd70Ad8APbcWDu1ufA8It0seq2zj4rbyfBDZwOXHw/965L6fdRVJJsUmsMtaNNCJBTfF
jbvnWgDHRhKBwhNQMsvZVlSV1AzwjMJy2Ol7Z2tvWHs88lwwiwBumMkX738/AfpDkRjc9KK/ve7p
f/jxUInCbRN3mpmM/v7po25WoHI4LNQSlDZfhnJjjayseVxloEU1HwDoBSzma2ZrmamSIb4X1Iuy
n6btG8zjW2ftyhi9izL/9zc7S8zGtBriHttXUR3MWvvu8HzjZrseAlBwdMRQYlyiwaEGC5/dDjuk
rdTBNaMr3qrg8kpYH6t/IRZjVcaia6YRIYCGM0FTgih6dei2JLVXNkfc+pD1wPUas3ZJFWcQWGl7
6K+EBdTdlPkQtaf28fKLrIwVJHr/pqLAPsLh7P3nIG7UTRwCLCFQ8xY/Rs7+8vNXBorNRz7yXVyl
8Bbvn1/qqZujwIAVV//WNYghMrAFDH/QNy5qH4dqvobjYuMA/IZVslh6Y+HS2OAxC6efEGUonmX/
6dWHAPNNcBbBQF62WH0xBTORxq4bVgCmnlr703N29umGsiTQr9hZl4uPaII2aWG4IVx/1Q3NNlKv
D8MD7K4OpXuwH2fh0WUCPVI4oRRpa4SyvrJ+G8MV+SR/HmRq6JdB134uVOBSwxbrmmtQ7NCUsMKG
J2BNRT7d8oD8MFVn/DEk/MA3g/rshyKuZvduwjNihZCd6MtTuSVl8PEWgC+MZWZCYgBVnQ9aQLSP
ewG1zClMConO+qySc4DFMJg/56pVXu7epupx0F9juuPRMWo3psDHzHKObzD0RuGmBdPExb0QTp0t
t8p0Cgl9sLgRJBH1oSk6tYkH4/I7zgPY1m4JFK2MKtzCIasArSq0f5YA1YFoEBuOjDG0q12lXeXd
xgazMvPwVICwMKlnpN8i6ZdFplmlbFSoF0Ekbyxx1pLPpg1YOjgUUR7DffpjTzmqBmZG0J0LC+MX
MdOAaL8vb2LLqsU8uWeGFZBD88qnS6EfIwY4MIbQMiY399Ju8GE8hgvM0N1pU2j+tF9pZu8oTG+U
iI+XY6+OH2oEs0cARPWXWSQov7Vep80YmpI996r6miv70eRb0NW1aQBiLzx84NSJbHVRMy8VSXJK
HBWKVu/xoVJ+KvIi3zgN5qe8qXz8HUdMbXT9MBVMcykfkbJSE32mqdA1a0/vsBfpv/VM+RQ8ivaT
mOgPwRZHmx3XhVU1MZazaI5wjYUA4sbr/MUqfngf4CXmowe01OX7EI4rB9MoJjd7dAuwFeziINtX
0PQ9biR+qWKvFHt9yzRgdRiRfKCX9bd0v9woBlQE4L+uwkSKzLN7+8tYD7e5XfsRlQdR6Fs7E2oA
yy/noCaBZIRA4ByHub5IePrGUCbNpymEsUO6h9eM+qOs0gE+iBEuvDznfuRijNOxuJ3yqg20DOTK
moLKD5ciAK9s2ftjI0avsyMwVnum4MJVW95UycqTBBmbBw3j9thjC/EKs5KPsTTH+0IW/JiW0FOP
B2HdWmog9+YozaArevemHt3+WJD42WzE8FJa5vgrpyU70jjVnnNl/dIc0BuNnmcPdpKXMGpqrcDB
Lu8TOuDbuNWPRpJy8Ex9aspA1rJKvXwso+PEoHyvxV19atPRPsYW70GihlVoZw/lFUuV2rU6rZ8c
kae+1WbWLk3M/t4sR+qZBtShh16Zxzppmhs51ewwod8GJX3pnKMe+m9ogDeBQDPWtxhECEmpDzun
ddvcA4LB2Bvo/PgGidWDk2bpA9RoYXxsqdKzrPhP7eoQaaa8uCtG2sFgIbH9SNcARM1rY1dbvL4p
zdzaNVA4CUaTDkELxPhO8u57Zs6MKVqSgLsKAE+D1OhYl9G1A+mt29nE8UGU1nWM0k8zAdtcjWeL
ReUuZbntJRWPT3bcqaOJlB3wd7KPbQdlj8z9RSlMJFIg0lAkd+IADFjonegUQzpk2g565/nXKnHq
6xEeSihalPBOsCD7S667NH0As9X0C3uM7rOM/TBrVMJV3jc9hl6wHrTyih01C/XojiavTEHoTI1D
85VMqTv4XW3FEtoX06viGQXOh7jlHRyihmAm4/8wxklYwQDT0W+pG+uvRteJnTZwoL415ThPhjKq
H5FTki/MFfW1XmI2tgb7zfWqe5nMCcJJsf2IiaF2Udn9LrVRe4zyaLoGoz//5pa15UL3lHYBdeRo
BxaFXRHmolEfUYeC1tdkPwxi6Pw0ZkNQuio+VpUNbnna2weUcZKHSs9gl8Pg+fDMNCF+pE3a+7qW
oO7CjeF7JFh53w+OFkS428d+5iTwChsL58Zsh0eYUSVXPO2n6q6xZHxIG23C4EDcJHH6+DSWJb9N
m87aEehA+sk8SRR1IPw6qLCx6h7jnP7MTZV9qyAmfZeYEyiOGIynDGa69glAsHI/mI39qCKMvWcb
SXyP4j1otaSKvxSwUjDACnkRjfGaRzbuKINqoBo+2cdpgL9pjq80aSPd4yONkB6U7MVUYLvDpIoE
aKB2gVmqGtiM0g3qXH+lE/SsA9UJw6tT2QB10OAPh8MUHEXYM4Q9Uo/Isgr02BQ7Z9TFtxgrs/GZ
U8Y3VttJvCh4yJ07BKP64WQ/oA3ox1Hl9eZvYNkmj0IdMEBTVeIjgx/fUVl4tnAy2K1lwncHBvaU
HdUB7Vi275RV+BUzeh/XGLI3e96ezJpZAdCkzpOwMv0MN0nAZWJgyyrIEPgKc84bpgg853jU/akV
rVemDj9zOUA9ANoAOXZCUfgcVPyDlZvti+gt7Yc9o+AmKwOg0wHRwEghn2An6XCYChe6l7yyPKxh
3U9pVvqGkHAog6e2eHQKU0BJMHUPZcFrn0tn/NMjObjiuMT8gH9CcTJn8jWDfzlESOBh7iseq+OM
AvFrmkBkUO/Jc2ZWovZZMcjrMm2TH1TD2eOluE75ZsanA6T6+7OZtRQke83ZDQXpXwyZyw6kh4YE
Wt93h1gN7rGhiRW0ddY/0lS6Htx2c2i4dekBbQju9XafXPVouN2PkWywjWvjETBB18+I1G/R/qH7
QtPEQ2nb6j4rhAxkBzGEGBIDgXTzOuy1zj5DHo4dOwluWAyOylcRDyXY94r4I0AqXlfozpVK6/ps
iwiWeHmnKU+ip/FbmAU2O1VABELv7ikZKz+L2H2skQiMD/GriMrUAyVawGqveEGNtwSmBywhIGIh
fl5a6V7XHOwarJpuAWAF2sutiZfDY9qD9F56I1pX+LgXAUVXjDCr6CDXz62o2omiboCigbDumbcG
fhN+1HWfddAZ6HJ5MxmCHSCvxHdmA8HHtuiUbymtDhKqrGMc62QfVTHbjSZwOC2aK99w+hY7lWTp
Dj6LaEtqjeWPqZbtmhxzuq8t+8ShgeuPtgUDYK3I0f0h7KbtZeHbvGK+YNafgtnTI3dj/tBkTXkQ
JsI6ktO9C0kUD96R43PVFU7QDh38MsENvY2SjnmmRMsnB1Xr0Gii2SXY9c6sS4ddUfb2nosMUhHY
+E8810df47l9svIxe4SnKMBkgtgeKtdt4DSYOyJ3jJ2T9HYwlZIcNAXwPux8oQcxmmIWKp/tLKPO
ui6Uqx2NHH+gRV/5KkmzPatF6ZUDNg3wofjZZiPZZW2VwwaFAYQn2gbSGUVzKvkkn1o+mgFRrnXP
BcDTOMiAONf67nsuIRcxuqr1GOlx36PdcKikEfMgw2B5sNCsdrSAX0DesOpUGJEZOGbdXjUV7mSm
YumRYxJjSafdozVa6c/MlvB45E5/NFI2oD2nlV42yV81ME1e5+BOaRBMszGvyRWWbOSjYGjsGydP
Dg5PsHd37nQs+giLLELjMas60x/hLIE+ZGGdukrrb5HE2/ActJkagAaMMuiX2Y8wbWzOYy/bXd3p
mLP2lARFVEMgU+r2uYnNft+W1PHc3ihvJtOOfVs0TqDVtLyqGmRXiRPpPlQ2kELG1Wte6ZMXWZN1
QnUq2rdACu0HF9QmXS9cT8G22i+obDzVUAb6ls28qrV/ulP/kzuj89r3EUEqmmLLg6vGgfd1hp4S
d6Bg3UTHjjfWVaaS+EZoSXqAGUX9nE9a5BtUdoe8qEy/hDtI0MZpBhm7xNlTveZwmlDFNbICzEGY
VsLZNNHR9OzZzmDiHiQZBu0jx0j9ouXoUkY1BJFr22oDNR82Wdfjmyr4XOJCbz2MgOqjyavp3CcM
GEGrT2H8aPRDENn5uIuESI+gmctwyoroWAspbssJ4EgYQtq3WEcK4uhxfFeLXL+FSWYSsN7Q9hnR
hkM9oG+o2kxzvLLQ4YJtkGaf5VDcCKR05KMy4t/FTGg16V2L/HJHZDK82G7aK7+eNP7NdJQISSvz
X1bT5V/ZZMc7mrEpGPTkZz5zpiJtKHzkIKZftQzuJT1SWUBUjGNNe7aH1q2+Qxc+8dpeOAGd3HHX
yXT0o5LzXQ+f1n2m2Z03gbBwZER2u0IjmHS4snmkr19VDfvaZGTArlkwDzerpIRqx6S82G5cb0T9
ZBcD+7RLiEp3UKEFJ24gjUEPMwG53/PBbR4qOIF7sLV5iScr8SCiyl+RRiR0B+/nOEysrL+mbZvB
JZllDQQiYJ9xQJNTBpnFzTPlTNyy2Pk18HyAsRcmvRU1yX6UgL7KIXaPERtw7JQ4BuEoau9U1ncn
kMvl41CTZO+gRf5qGoVzjVZG98XptOIsRD2FthZDPTaHYk99xeOJ6mjPRa2fgdwKDRz4/d2J8a9+
zDT6EmURHClttoMHbLerC5qHAhT2B2RmUN2PmmKfoKB6Dea4+yRJETXwrW8klGvjPPO6SB9aryJR
+ruAyV9oaU75WMROftW1ve7hhIzBqnHz0e8SmIe2yPAAu++0PcgE2B4oZIlatLyDySDDsajb5Fgz
MBOt3PnWYS7cRE3T3UDsvnweWzu7hm1t7UF8DvUi1adPSSbVfjSh8C8n1/TMttW/uAYg9kaspX5O
0wTXoVbOBEh3Z8Cd56mH8TgqdnCJYU0+Jz0SjAyUns9JN1W7Om5eNAGBmyqzy2tYDzRXRmoDFGP2
Mc58s72jBR8fHbuNTzrPMFUE9M5amv3B/5WBbGlKrzKwNmmi+gOrsJfiutWGbdMis+fErSEmM0Q7
uGL2AKDWcOIcHMjQGzCGLi1cMcokhiJRRI29zal+B7Cy9aXT7XoHA7EyqLIhCVId+PV6bPsrPZ+q
PXSX1ENqld2DlU8ptk+LeNUAqjcHitXN3FMlxuc8srRAZoz4sTHkflZW/a0x4q4ksB36ulWJPeSR
rD1hHfVNoQ+HBICIADzl3zBbldgs+vZc85Tc1oab+YUugtHWlcenofdxE+iuTZJ034sK6Cc9bc2b
2jDhZgqtrCAfWhtHNdyGEr3O/bhLmiCf9ENCNM9lEArSJmM6D2j47TqIoZ01JuO9SSPuxVPcPaA1
AJcSAGyCsePllelGbF80Wey70+BekybLgyZj8Ci2UxzrvBZfLFL9ylJYmOgmtjmbNUhbBli6QMyq
OKk4db9DrbtEQzuCMkjHuzu7rKwrUrHu7Ej9t+3U2KAlJ+dshJ27GDPLQ0Gu2E806vcJOi0+qzrL
o7xWO1vK1I8SF2pc40gOsDCaNZrc7I9lSNT+zVi7a+08O6e1LPdQ19J99AOTnYAjpoctXNsJjoMh
paI6DHqHJJQVxtllLg9rQqejpizXS/LGDfQ01/ycJcWppymFLCHUZqKhAWQojZvXroUlmj5E0Wky
+hJaRcV0ZobKv+sJRKtcTsbriQ9/VJYXT5apYSxp/jwwoe1rGf2UQpSPs7F12BXRCLUq4Pprw+k9
pKPxDsyl6oBEPIbaFfA2qI8MQZbUpkfwfU4y1aDCZLfaWcZp33ionOi3OqqUvuyGDuic6jaBlOMp
0pm1i5nS7qwORQl44tVXqEDXN72VDfdlqo1PtCOPU1dCSKTRS/YYMQvmjbr2pLGUeFirNYQsM5aE
ST68siQZb2qT1X5mRX9YlcsrmAaMZ6Nvq5OFI8tPk3Hwapv3pj+5Q3FfGaXwIeOK3Kzype6c7Cge
gjzLSq+tsgbyG7rrDYLHfpTCJMFsiX7oK93128bt92US5X5r0mdAd9zjlBbVn7xXFHpRUPbqzaTY
5RTWRKPiYHZ2JIe9NSxWvboh04NNI3qyJcl8ZLz6wXHKP7zI2bE34GY1xjbyslSYV60xOftSI9dJ
AwcAN270sDX7eQgddeqYxoLUBIStzNNDgcvXPuOFRFHBzP2CzOpelYaMGzcwegamYXyqYTa0jyYd
N8oxK7/mmsZfojG1zzbWxgE9vdarW9bfwTKn8dI8imFt16K81ZfkWMN35hZHagvjldK+b9Mcd50S
0OIcwsi7shm1owUJ+BYy7CJBduEkez3mNdKAAlDwpmTQhkGSGcv2twtzQA+uxsYR9gDlruMa85yR
a7upaZp7JMyTpwGR5LU6ZlTM6OAZfCQ3rhyL66Tk6fPlGvNqcQ9quGglEjBnlpqOfBxsOjF3CiU5
2cb1VG/USdee76J8iCeD/GP+Nat70/OtRCxsQGamsJO3Y3ZKjI0ew8bzl0YDQwTpOgJ/g5DdFZE/
bskBfSjBo/bJ0HeyAJyEFdAHaL/j4owboykcQIyD/5qp71XWbDQw197hbZBFA1PQEhJNPYLANi2H
UOj/8/FLBB1AY2Ls8HgHJcf6vo1fPz+F2NzgMVxGQO6fx/DNJ1ZOq+wc1aewFN9CYX7/9NPhEqoD
2TJ7dBM6D96bp0NcEca1va2HGje+GSgPoQK2wbNZGf+/iC40WRhm6rL5ViOLzhvRwO5ZL+/QAkJd
XZl/Lr/GykRCDGAS0F+ZRTwWHwEdBGYCLUjD2SRZhLxCpeLL5RD2xzo9g2UVcP10hoctGXbSqq3M
1msaSpyRwnAeadGjRl98cyqQ3i/Hmqfku+4HPHFhl4k/EIZG8W3RE1AoNLZTU1EckOMxL/vzFEno
6ZIvkIv6qSuJcuS4wYlc/UoARkLmDzHpknOnN9roZlZLwxpE7uKcxL8uv9L8BZavhPY41jhgQoAr
LDorhZEjn6kgA2VUv6buUILYhVqqN2Lh6wRVoC1+8scOEsYQDW0gbhDWweC8n9m0YayoEt0Oq94h
u9aAgm9n8zONUB6uk12e9ijZVl9GU9tBPnKLgLU2nPO+NlMlgVdaNu1R1e1g+0nsmQPiq+Gc2Vv+
IVsRFvtCjzM9AXnRDmOglkpMyU/qLAOTBlq0NUPTsPeYH/wiaiTLLqpJmBEl3aHHMsCIKG/mY1bz
L8+ND68yYyhMDBegn9DGceal92YTUgR5/+BIMxQooSXK01DHvRxhDYEAwRK0sIFGdgxwf96HyCaD
wxyTG9BGMfAGB/DxKj54TnOemnZPS/GideVXPbIOglWHBPU8a/x9+TesvOW8jYMrAIirSZe5QK63
FNdYpkIHBdI8Ka8nc0tmZjUEaDkumqYQ+dcXA9ngLoZagqnCQTR/dB6dndI9XH6LD9sgGvYz8+f/
Qiza2UAagSbHDRXm3XcCaeKyuhurwkvo/nKcrVdZnNq4f7huHSFOVca4OqdIvDc22bUISJ+x2c2C
SZjm76dEAuBDNiYpIsylwNgqvRFl2o0gH7chAI/g4mXCScwhOGcXW7muYE7TQvch5MKBL5Ey22LX
jtzFjZ8JASHYpD0WWV1cqdFIn2o7dffmUP24PJgrbW0YZRGQtWaTgQ9WQ6UWV5kjC0AdUANxoEfr
QvTNgDGhSYTf59PGS6+GQxRiuiCIfUhZMoHaprTNIaSVsTPrr6MUXoEavpAvVr0BsP9wrszjC/AY
WPMwN/iwsB0OBzJSj0M4jvqzQeM9t23uUTSqkGZAPZYOFTwLi58EQsqXB3U1MlTHgclC9voBFjxY
ZsMjQoZQphCNguqzgdayDXVs85r09wI0kUhrd5djfkgM8LYgUcyAIji3faATJD2UenviDqFl1FNQ
qfLWLhs/gf9M7XY2iIZNuysNQ2686lpYCpsq7NIzmX2p8GYJ2EkxzsaQ4gwo7UMCD8hMM3CvJQH+
tW42PurK0gSaDkgxYC2Q/ixzrYKNuEk7JuYr5PZLVAW3MHUf8kWMI1D+aLYhJYUk4mJVomFFK9nX
WPu4VLsMgswdCsfdp7OAOQz6bDj/gf/9YECKJQC4hSFGyNE7wTjRO5Lz0+UZsTpU2I1n0DiuCMsr
VKI09Dh4P4Z5U8t75aKSjPtI/Hg5ytoEcHA7AL0MwHugpd7vlSWLOKVaPYaYkmiBHimf+2nnRkpf
0uPYv14Ot3LIwNnhX7jF5t9BGVilUTuGJAGEY/ztGl8Us/dT9vNynLUl7BhIbhzk2ARg3fevJfWG
JTGtxhClrQcaNdiE1WvWWM+OIBBqSX3WO7clMNX+5birpwLWE7RaAB5FmjX/sDcZT130RZG4mQrT
OvFIpKES1O4oFajU/WoZ7DuBOTF/WFs8obVpDyMVpFpQ1viIg9Q0RjuREkASpyeCWwvlfxrt18a7
zYP2LtMHJFF3MBWBtMSUXyJibT1F/3KYxjDW7yh2YEOkvlbcycj2U0d4ZLq3q6Op3yTGH204fZ4L
ha0YuzL+ziRIw50XzJuhtYaaF2aqG2FbKa9E0TeGXfjlV1xZc+9CzMP8JoTbtXPdejJCt4RfVnnQ
jPvLAVYO0HcBFnkct8wCMsl4BwKpRGLuE3kaGkBUsldpbKQGq+8CiXecnujj6EtBZh1GGWaGzmDo
2D/t6PsWLnHj8UupnTFn4F5WBR7vNUbmTcVW+WVlSsMSCHeHef/DNWKR2Ke9hTZWSlCh4oAOt0qS
pxYooXM+ELpxKpH5WYuZ7YB3jRwetOVZifT9d1cgpE+k1idA+plH0lfLvJ60dJ/Uz1byy53mnll7
dAFs2xIZX9l+3wU23gfOaG7GI5VTyLP4EbDiXWK+REPYGSKY0qMsNlGJqy8K+gImBhDhS+56o1Um
8lQxhY0R/7Bz/UdjQBmtaNF6gMpXmlUH2Gf/nKL22uyBd7k8+VemjIN2H4CfYBKZ7tLtSbKGuqUE
BtMAWwZmQhtny8bj2YI30Vd5qhJjNtsygCVpd92W49JqAKT8uG8CkYvL5vuPFYtUZO4gVVjG2rMc
dWTcsbul9rVycjkgTPxfEHPxFl0PgjB0CgFUjRAAQOaHKqdPqNr/gnExpOH1V41NmVe54+Hy11lb
bwSSRjOnF0zJ5S2WczQPSJQBSi++2sixuwOaqZdDrJz+sHX6F2Ie4DfbqyVsG6Lh5RSmcIn5zsmu
5EdBN+b46lea5ess2PmQD7x9QUrDFBOCmFNAlV9tjdP6S/x7/mLJRkrTGxqD8jA0+x46kmQ/dEdj
q2q3/jX+RVkkMKJzFUQgEMVsd7rppV/NrfdYjfA3gcU1Fposi9lc26rLu+TvfR/w9cJNvhWGuCWc
7i5/9I04S0FJN0mENbVKhRT3uNHobmP0sT2aiA1Kw3qcWRzAgjYH5vD7yRVVAvg+CTg+rW8qAKdF
CIDK5VdZnVruvxCL7JXF3InbAiFiIJ1EXns021iEq5MLaePsQQX+/pJaogH4UIvMRhEG6WM1GMDs
2EHUnAeD/4d3wUaMUqpBdVwzFplIDk60UpqF5gnKp4DebTx+7Wu8ffziaxS4tLISsFbg7Z3A+N0D
kGv9h90E+S42K1AvcZzNP+HNbgINXhMuMrUeJm2QNn4MFzLf3rqXr33yuTWAQib06sB/fR/E6bUp
qwX6ZO4EjJIOPxM4KT9dnlZrHx2VNzAvZ3P4D3cwt4iiNCaxHrpwpmAZh6o+5CQY2bnZ/nKktbeZ
XX+gioMbCq5H798G6FkUIDSFlhZ3+wMpjDKIUW/8bMfBxfN1uFKgIIWpvMzcdEeDAXWKbGoQe223
qb23Nlz4FoSCUY3e61LpwS4BjogmOoXKBHA0hsOX4+xkfbS7jbRwbQ6jKAOXclwjPwp8GqKiVjJE
Y4iWvtfn3ysgfKpy48qxEWS5PQJ/LEzZzEHq2G/alx7uLO5WuWI1CK5NMxsLvuTLWz5y9QqW6XTE
F+F+qf1BLK/tHj8/uTBQIOLNpdcPtCuoGjkZmHpj6AIkfBZTYxyiWP65HGTeN5aZ+tsgixkctU4k
uY2LLty0vaJ9rQA6aMxXfBlW/5dQ6J/CIAzCIh8uIIPVl2xyAPvPRlV7hs6vmEbu+3q6aTL7iQMD
ffnV1hYnOPYwBpy1pSCz835xNgW3eN5aYEbRxnMJLobmxqa8unL+RXAWuWWOKqAAGV+FzDlkWjAV
NzMwcCsBI6uzDbU9gk0Auba5OCajvmqazsLAVYkSyCxuBhtar4V4iXnRXUWyBZIGDRNUjkv3qyZt
BbIA7DHKcXQP8JIDvaYPMqeUG2fr2l2LomkHPAJqM1BkeD++fV2QXJNoCzQl/1GS9IY2cpbf6VK/
QzvMY6XeH9qq/Pw93HkbdjFjVdwMQNkkKuR08AFL3G2y9sjazKEzzRLzBi29v0WpNyehw1LJEvBs
8GbRgIongGqVcss9km37SldEXME9kN0C+Q6qRQp8zFhp5S4rc5DjWdscYqNufU1a2evlGb02EWaW
7OziguNt2YihUwQ/AQsjng1XyVfZBvqWFNhqBCg7QKTEgbLMsgmTJqC0pVCVCQlAqDnEXiPtqYYV
3+X3WFs3MMqDoy68AnVwnd/PnBY6SlbPsEcXIwmqqTuj2Cs68C0c7/8XaDFXoIVXdX2GQJECcEOv
A2Cj7sZyhKAMs14ux1pbDpAYmC19UR6CPP77lxrSeMJ+jZZipWk3xqB2NdMOVgqgC0HfqBiy2cTx
2+WYawM5fyfQWMFM+FA2j9s+iVwOSmQR3dXWvVvAEhH8kM0q7HwHW54Sb+IsD1WdKWgmKmRt+VgF
NYhIAog0Nmqenj87xZVZo8KCBZ+d+0I/NZ0RXH7NtaF9G35RTioVfHIBopsgqRwI5fPppRZnQoPS
8PQtnfO1tY9DF4OJs32WI37/GdN8bFNbGrgocmiPNBaMVRWgpP/hhWY5RSj6AZm3rNy4WerULMZ3
w92rP8DndLo22zjyI7ObhfULZ5dZQ/4oymRLNWR1KJG4INWDRqy7TPJNWNPC3BtDycURNjQ+R99g
Mr6kxILFfUicjdR1Jb1Apo8CDDQZkMksU1c+C0XJCJgvqt3jcl+qfcOvMK72p8U3XLisIK+Y+ciz
sM5i9VmdPQroJeghWA/+xH+BBtF9UjV6ZnODZo1pMdftIVEzr8Y3x4LQicoVkMhhPX2Jpj0dTpdn
xcrUw5Pnp7uQwoRo0/vnN3Vckn5sSShg5aO81t3YDbeev/j9Op/iSpoFCQ2I6eVk9NpPIwjnEYJa
JbZBpPkflEJ11D/KQpl6qCfQCg0mWNF+foigDwdlDANn4IcNr3EF3IWhkhm6NyqDnCqYT5cDzEnh
YqfDVJ0fjbMfaMvFN+j0vhCR1RuhVeROIFl5gvoh2LryyhzpkdMu9/nAJnAh86+XI6/s5dA9Aqps
7rChZb1IV2WV65U2wyMnUBEG337W2K6vHv5LEODKIISKjtOyqAM/eJI5Y6KHhS5Tr1DqJCM98hM2
PcGHbiNBXH0jA4VDdNJg57S8JVkDMzQdyLJQCvtByuxxZhJ6WpndKXdLaWFlX0MT/F+s+b+/WZua
ALPVGHPc+ftvRfGN8Hs7DYATgWIFzKM3JslKluSiFQrYIUBYDDjA98FMp3Id7gBp2reA3BiG11m4
0CbJximxtl7RmgOaFYJxJhTP3ocxwA1xognNhcrsfMZALP98aXdWJ0Y7HC+B/Wwx2XlsgQvf2Kgf
gytArzIYBl2ebutv8C/AYscx7Qmwgs6cQqvd28O5+3358WvfARc77DQYIgd6Ye8HaOSD06kILa3s
Veln1wwj8V8+AVQBCeYwWtBL0VrmDMmUMfST3PJXA6vwYmtD+3hAQszFxDxChR3/XO75xIiKDJJC
zh1NQRWIzzH7moLKbSZjMH5a2w4gIwSDJrUFvZ0Pu3NdgStJUmXf1eScXqXRp2fT+8cvlmA6QGVj
qvD46hrmhmwrZ1pBJgIjhV1/Blqi2bbcTlijbLC+O3oHek/CoR8x3ck4BrP6ROipMfTA7n6RmTut
XREQS8mWn/TH2fY+/uL9mFI16HMDvdPYUwtuM0/h1/5J80PMAASZBbJQhgV+aQm06NlQtVOOlyTp
QytBzyy93Lm/vGz+YjjfH3IzqhLcLOCxkGksMZ71BLBFhhT4DrX5ds/70h6A6zPpYyLT7AWjDPpr
XT4wJbpn2RgmEtEmhf18QSJ/KhoQ8TsmrkbD4bcA1qL7OEVZ+iI16R46a5RXVprEYVfJ8jRlcfk/
pJ1Xk9RasoV/kSLkzavKt1MVTcOBFwUHDvLe69ffT8zETJdKUYqe+wAvBMraLnfuzJVrHTSvjA65
AsRNHEAc0Cgu10dCkWrYaunQP/TEjkePRINdgYc4DW0d/2iLwLtQeeqp5ZvS12jsha8ogsGYOPj5
ufWhzGzKMbZdPaZZwRsjOw2laGMkg7HtokZKD1w8Le1tY/4S0usIlFlV3vrQekUk4XfQCbI90c/T
MTfCUbwnD+afymHwvmWDOT6Wg9mcTL0IwDq1hf67B0v2TywPwvb+Sixtqekm/sOlCP/v7M43Urqt
xERjtQsnpmuUZu4PE0Kyod6ZmD/dlMotUz/HhLVvItql9vdHsOS/yEeYEFLBJn0TUGQZM9k3nu6I
YrcPhONY/JMnsDi7Dx5diPdt3d4m01D+a2t2APuiVmOvxNbQmgcP2iZd/rC7B9JPdxBekmuXvujr
CwWR0VQpuPkdqd3nO22NSOs2ICIqxstPJggf5qyQhpeTLvQk05H614YnUKFNKJ+jupbFWZgoOLSm
rCcC3ROz4vUwqhBxA0FqTScQv7ePqfnX/XVYGgbjoPuYSBmM5bQn3sVapPeF3EdDy5Hge7305gh9
h1YIn8dY6V60VoxXOF//UNxf+ytYyCfXyFGhT2D+XHabxmuh3k5BSRXFpcuHk2T68rgrg2iEvcgU
YW9Kv5ki8jrdGFUvRg2HUpimvu3W0JSJAemCyqys1wwXZaKeHhf7oVRTJt80NkouRz80AH2Xifpg
kwlZ8/n+hN0e88mjo3ABCmGqssyOuRdLdSskY+JAGiCiBkqJwi4/XFxRdXLDgHsneuGbci162IJK
Q2foGGKxGQHKVXoPm8SKw7rdWZMVcjHEQwvhSlr6mRwiPeII7aNk+Ztu/LhLxMIkdSACbLjt6PE9
b+hVMY0cJRFtzaDxX2zsrv99f0WWxoHAMA8hiYc278nrLdxng0bxLoudIdhkl2GNd/n2FQlk8d3n
J/PvTkgo1Z3faXze1b6NwU6onyDTuBT1IawP0geF1zkXKkq5RHR4LRJX8zcd1RRjEHt2l5zGzwbN
3RCxfXS24LA1yDdTtoWoft6YBtWmEZp1Vjm5vK2EQ5Yd739/8kfX53uS4SK2A4qIGsL8fASq6AeW
ElaOJFfhcyua/mdRaP2HSNPLJ9Vtu5MiiIbd+91a/9jtPpgsT+V6XQaFNI8pfTWXq7guKqf+1cb2
mgLM2tdnflgcItg5wrJyijDY6PWp/R/yIZRC6DOhQIigA39fbzQriuGwwOU5PXwFgx0qa/Ho0hBw
WawK2cJJMOLagOJJaiqpLP1Qvgjuk6isrsD0ip0tvqxPyjIa0h5s49kQpEaGc8H0ZKfG1s5LO23j
lrAxbcQ4MayjNzbBZ9552Yb+XXWTC7wyNlbdFry63SGQ8Q2a8CNzrXJTi2654WS/sWMkO4ZLVaRt
RG/2AnXUS9TK5tbPfHNfWLEAGcQQb6k4hJtekV+9rtZeTFcTjqGfgtyDq3186y190FEel71jRV9I
DpOcAZViFo6PnVx0b0nNHd7pAZKhaSUYwqYqxWGblrnx4ZfV5HR1vDq3IBIws7BE5izoaeLLji9v
CwXu+A8HVtffl68XOSjzrqr0aQmG10T9qmo/7p/v2yDx+vuzTVSj4JEmqiA5XRyI566sq2cJxASk
i2Kr0KzuI/UJsXjxYbfFhtI4GKS6oUSfuy2x8OVmqIfi3IwnI/xsFitX7u3ZuP7+bNoKs0Q0uuH7
Le26Eu6jX/GLC+h3LHCsiWGmbNM8O1D5Xt/1MHADb/4Ug87QeojzoHGIYXwTngs/3nbFtyFNtvfX
azYwWjAQG5paJaZGFsKtWYCn63UTQtpgOcKwF9XzYK48QOcF1j8GplQ3r3gCiZsEmphLFIn8ynJQ
RiylDW5dVU/Qv0Tqq6psi29its8Vm0KyKO/G+mNt1jfGp9G/u5zNehjKnBesE2Zj8bdV1PG+CE35
dH8OZ3fajZWZW0tUM1Mgg7Qc+OjsZjRgDTxb4zGNX6RQty3/9b65+Vb5l70JHiDyWqaddmavI/1a
FDAfOborEwCqtOpMUCIo3Ix6W0alZJtxVT2m1lgdJLkwT4kYlZ/v/4jZOb/5DdPD4d3MxjT4QyLV
mI5WwyAYwlxZqNam9WXS5fIl1oqVfTqN6d3V8W97BD+Al4h95rW6NuMJJOSx6ajFRAxU2IHrbiEX
XHGPy3M7dYNMwSLF1pn/rQm45dbFTu+lL542uLZYZo+1xWUIxQiE5saPLOu/15AfqVWyMqnTdrwZ
5DvjMy8j1mA5MiswHXSgnsMyPFlhsuLI5uTSfyaSHCS7ZmrRu2mjByUjpFFp6I4mnq00247uQ9df
5NGJstHukp3cdDtXtjaS7h1qaa28PHtP/su6Tq/NhNOmNDmbXsusK7HosZ605V4Zk9/oWU+kPtsk
Ls73d+jiUhJp/sfWbDYjfbBEGNt0pxwhxqSsfqg9VD7S8XNdh/CE9dkpz5s9xJ6HsVbWCgdLa8lz
A3HgP2Odl0OhinJrGeozx+8fqzelXqm2rn1+NjjRjcsx9Pm8CovvXuOv+7N3e95oM8S9AHFgmW6q
bwVfB77XGU6W/0qhIO+To7ZGdH47BmxA0gJwUuRVo8zunnLQ6sEwWt2JeL2eZHXlSr3da9efn4Xk
+iBnXmTxecUXvqUTerrInhBkeSz0fOUGWBwJdSLWW0aacV47CJVRlguPfPho1XYYg6f5dX85bt0t
Y4H5AjEhSjjwRVy7W6HqIi1VGx2erIPn42zH7z3XZgtJkrnmahcH887WbN6KbAwgjKt1HpnePkvQ
mrZ290dze2Fej2aWJPGrsu4J1nUnrC6+sU1RA6ms54kdU2/oa1yxtjQecuwU2glCIL2Z+ZwxNmrf
6EPdaUPpqXBhx+4+3x+PJM5eNvg11EBgZud6MPTpdX69Pp4wmH2tDt5Zz8TC2Eemkh4TOW+2Nbd1
taFPSTt5iMrRiNyVvHFafxv28NflFfRmvBXHcy8U2kksYiR9U9gHPTNSv4ZB2L9maT0c8GDd18YU
tE+pEkfHVnLjY65MNL6j5W4KsQrR3osmPjIejrtIlIpdRMHstYINaZ+5vnpwe999KuADPGRGDI05
BC1bU68DR6l8Gu9hJYZyGALEUYx4jcdR6W+MvokeQqP9Vpb6bwPrj5UUi2cYQ8guy5G1k2Lr21iI
9aGMw3brl1H+BBRu3PdupD42WUH+yy1aoju6iqEP1z0HUoloM1oT/yU4zr3mh3/3QxXZRuZDi5cr
zVYtXOHFGtLuKbKCaFeaNeknqGb3VieqdHZ12VZXx+xVCdXYLmIx22R949KY6vs7yw2V/WDI+Se3
8ZMNWuzGF1fQs70b1slRbTUSGpUXP+ZFqG/CsZdPhaH+lWu9D7udqdpDNsI4jaAPuCoAM1IFcTjE
bcmjUIh/e53kb3n8vfptM/5jreEplk44j27SxbzwJ2TZ9Q4yaj1Q1U7yzm6r7a04eqRAZkey+mYO
1SGV2pX7Y8m//8nAACmjZj9/7Nc082p0A3pnw/dhPEv3buU9xsYaxmLRDHkXclVTvmp+33vQJvoi
DHZntZdAp6b+E4vvdI2+v38Cl844aaspHqZ36aaWBjGtVw0a58+ATNSFzsFauQ+XLhN61slJg8Xm
Opw5YPriXdEvK+8curR8wFdrmGDO0StfV0+d/NF1FIgvAdeEuAj5MRjArneClbn90Cu1d5ZD6WiF
/YGT+5ib+ZY3nC2E4rZKukupqz+iOnl2Y3HlzbS0ZO/NzyKLBgngoA96XNlgfhs1+Yvm14eulVcm
dGnFSPBbCjcmHbZzr9yGPuCezAXMaGY/Va1O7FpyV4LdJRs0amIFRDXeeXamyhq90gaGRYdynk1L
r12u1SsWgkwAoP818eff372D4IdXiWMawWn1XLe9HAWBLImOXm29yUVzgbFhS/HzpPe4N0FbqZYs
bUqgfVM8AJ7ohkclCkdTC4zcdXqoMcP4Bwy+8Mf+CMeVeVy0Q+MruXqNtqH57RbUvdKIyeg6U/t4
VL1ZYmw3xic1/evjpxgb07tLxmHM9Y/zAU0OvYpcx413SvT8cb153gI0I/G4wyHdspNwrmmNlizX
aZJPpp0mn+7//Hkv9BQF8H3KJcaf/PYcLBQI0BqmbiA4OHOZHQHvZSqgHzuWqffcKFG7FStYqXy/
ro49IMpt2vXmEczvWlFiYeNDfUj3OjgpQDPzeLQbR8hC5YhdWW2NZ63f3B+ovBDA0R5KszcZSgvK
0Vm4g+pHp/SK4joDTLI72HmppWkWLLQp/bUhXJh/DV2abuW0MA+6buSbsnXDQx6IiDYQjfyqCTL2
feTlGwPO400uNfFBycdvZumZ20hyiQyiCKaCTPB2cd78DiztMWi1f1ABUJ/HSm7Qyg2SjaHBSn5/
aAvej5FN2JlpAtEmuna+aiGlQSiaroO2sO0GsE/HxkVM18ogiwvEZYIHBOBygwaYqBlHuicEBy5d
OwObUBzvj+MPicDsFmEg/7EwBwN0HlKjseALjut22zQq7B56nE2mGOdk1DZmnT42lYDoRwoRsHRQ
jebcaubj0JGGh69H15qN4JcHs++eJbPaRUlwhEp+ZR8tTja0d5RJCZ5viqXSxMpNjZxtmj8jc5xJ
tFYNK4HOQlwFxZSB3jxUUxRlZwuKliEqIaIkOEPzyRXfUmhaZRRtRkvbJx9EJv45/9Q1gOfTVMHL
dhYk6JHaaWkQe2eI5+2s+CmY+taPDk1wGCAGoip0f42XNhFt2ihj01lh3HTlhAhzVOTEBacfXsLw
WPy6//nFLTT1s1Ob5WkLMvH6LJDgg6dS7gSHuov0KLi6uPFRFtiEeZiiMzBCQ1Rb8mXMyvDJNcz6
oI5GjJKC+xevWG87Noq7SxQlftXd2P2Jioy0yRO1tdGXqfdK0RqPalmssfIs7Sl0xaaoQpmq47M7
vyC2lLuYSanNNw/lAZjZ7dIVdvfnZuFGlN5ZmWPQNWQgojzQBEeU2Fib8HvTPYZrIL5FIxZ0AhpF
DdzkzMvWplboPZzCPNE0a8sTM9nWQYfac5nQ4FqU3ko4sXRUeJjj1Mn5TEH79XqPsdfxCsoER4AN
LSel21m/4+ilRn2iEVfuymVbZCBRGyUDNE9oKIoPVjdjbML0UGsQ4E2abTbq3AWCbVDNu79eSxcW
/H//MTf9+7swLVYzOddihjaGmu1JB2uobcP6UsuXoJTtMl1xbIvmJBZOApgzkchem1M6yQqrfAo8
00Ph40HtyLIPKqJGNCbdH9nCRBJ1TMwgPH6mdN21Ka1p/bKQiM0QdjiiOPC9dZVDJwS7sgoOeTyu
uNMFn/Pe3Hzjl12QUFftuflHe6xfmuSv+8NZ+/5s5mKjSowBcS4HaDx5rmSNGucPd8/sXpTpqOM+
QCeSzrfJf7zbCUYtKpWUNgygUn/JxtZDXuGgtQQnO9w0vQxBx9XX6buJ/1wOi+8T0z8lP4IN40vf
dU9Fnh/hF1nJVi/sGH4WyCP8LIUdY5qXdz9Lh+kQ7BIR1ejuER6iP/dBaBs78v1j70FFXuorJ2Jx
37wzOJsHCRWLCIFY1zGF9lmLrAfUqpEbIrIahu0Ia9/9dZ1Deqe7ESzcRM4yoRhu3mKymLppNHbM
e6sNtpE2zwrCCWhq6fFrZhcbZegOitse4es8RDLr7uX6itNenGO6sMDLyQSvc58zCLUPnm16xgTo
hQgvTX9o871eO5b1NU5f7w94Onc3+2yC3fKOBzs3D5HLnKazaHqbNWK6VWNtZ0pPXv8rgyzQxQ8k
5sbVV55p6uKa4rkn+U6g33N4EDBAeJCz0nV8/RNiD3auI3xWK2h9SbZRX4z+L3M4gB2z+b+7trFs
tAntHFxUJWUbIa02UeLRQswbb3yODHFreShLSupLaMJn2B/rkg54dGAqDXIN9yh0MgSkj0bxGID/
7KhCCrWDhpstugdTewl5c3vdSxD80NyjFkH1/kOwvg7aaSxO6AKsuEFpaXHZXrhc6i1MwGw/Vz5o
ahOBNMfrv1ftLhmcVCSviMqRNP7U0bdrpKOst2dBe0m70M4inzzKsJOt3s47kS41ZFQM83h/E8hL
KzL9JBnqCAK1eZbDVeNBlxIIuHXvGQKXbd98tYj4I6ncFIWyG0bBHqR9Pj5m+XcESGxjaGy1+CaI
40bTxp0a/u1VxUaFo2PsL21tbtVU31TDfqh/u+GTlalbF3TM/R/9R1x6vnWBjOuQACkgjeYYrRqE
dBOGmuVE/BrAMDufLVN4v9Nu3MrSg9B9SVWUILWvdf6cJcYuUnYt+RvZP8BVn6jIZcWKXSXfNT1F
fuxREuJDXL6Mxue8PbSqU2WXyvqCHNDYfwf/fdLTX0nRk9pF0c1fCZEXyp1whYP8M0lzgpDVZtej
aY5p7dPmRZ1aom/nRagekuhxKJFkQ7ci/1IX/6jBiUJHVKzlPheuMtDexM+wK0N5NUd8V+XQlVBH
qJTpz03+nF/uL9O0oWerBA0dobkO8Pe2nUStotZv8kJzQl19tnr/oME71aETfN/M4iiUaQBTQvKG
FdSoyFXmiFw5phxua/ep/iiocboZGMh/Lcyuvt5rxhYyVc0R1YsHTDpUvn58CHT6QXyIFWAoc9eg
6mnf1+Di0WWxQeSu4toWVsKElI2F4E1wkx5TUhFRMLLTDsyH9TH5+T/8+ndfn01PWVaW0tR8PS8+
p/KLWa3V5Bc8J5ltEm7kc6bFmE2P1UAG46Go5uSt+kxPhxP25lvY559D2d0OhnfstSpZCQeWNi+p
D6gHdEtTbxJIRid3SOCxeduw4lKsjPI1a3tvl7aqsrKBb0xx8CW4ZrnxufnJNV9HVqFOEiQomvgi
Kg9l+kVv92OzAtpbMyFfm5B1RMPavIgvfjq0p0ZWqFs1fuyg07QGK7i5UBjNJElPfgGiOWrC16ZG
xMZCz8eU2HmTWuJBDEPDtnQ4r+pQ+dV46eH+9rt5hE4GoTlARVujhjOPl6Wu0BQXma5LFHz19QfJ
/1FygIK1fNXSuBDeBXXKlXPLd+Elnpw0jRVdQG2U+9pP9jQAP5p595Nn21Grjd/3h7W0ZLSQ6mTN
ST7dYKiQO+s819KjSzWgTkcP8+fKUwE9r7FULtqBOYi3Gb3KkGBcrxc0Uby2xzG6xFZklxUB58+i
XvFvNweYJYKV8j82ZtsvhMxVDV0xuvBC/IVmM0rC+gPIB2rr9U/Zy14AsK9xLS7bpBkTAgXKK/MY
YaTuMWS9GnGPBnblv+pdvq2V7xRC1PbRrNaqo8vT+B9zc4JKIR5aOpuU6NK13jbhbSi2xcb7XzbF
RM7LkvACu+GNboXIi5q4jC8oc8B+aFy0wbqM3Vrac+lIAan5w+VM88P8DHcmjawofSG9VCHJrCIN
+DUs/EPbfA5cXO79jb5oDOrIicEKqvt57WbQUnpSYJO5DGW5zVRKU1lwshA5HoR0xdMumUK6iIIA
ne1UH5TZXldzJWiSKr80KFLV3ZcBmcBq/MlT4f6QlvYeyCSof/DpdIhOvuTdWznRsiZSFAG6lRgK
SSESvY0wIiUbSr90OXwlan0Sa7Vemcjpnr2KtzhlNA9wT8IvpcPNc23VF8JKRNUru9TykyQ8WSsJ
gLXPT5P7blB5FKAGX3j5BZB0uAXIeX/Olg7Q+18/mzMdJj5Bpt/pYn7PCt5tLYR/K4XjtRFMy/Zu
BCEa8Y0+jWBqg6n2yv9zgmY3XxeqZVImfL4Rj8KLJB/uT9D03+fLa8G9R2uISkfPPHcvgu5o4cfM
L7UwHrLkoe/2efJXCIdsf9TkQzGsGVw4LVx4k5IR7eYTmej1dDVlDw9+WKaXVCwA69ae8ARp/WBb
mSxsPVh4VnbAoj24OiZ8PCXxudfpyzFzi6bHHrp1r5Q//0GO8/4c/tEgmE0i9xCxiQ5MgoLEbJdp
gxTodDCkl0RPQrAzfShsOs7UBpCSaeTn0hd2YYY2c2y91YmwK7XAiaNB8zeAgLoCdmOqhnkghTZu
uvmcjWP/2Jg0jdhy6+WvnFAJ1WIzVk7Y6W09h/IsbxPxKVe0YJsXurjL06C0df7LyU1VuHirJnj0
UC7eQCGApmqh8y1Un1PaS0oht9GHDlEcKX1Wm74TT93G5E31cdylZFAQs4r7mGe4Zx19URyfeNAJ
J5B37pZlCh0vTlKk2tGYhLA+9GzKES7k7kXyvTMbyREL6TuCLd/yQBiqfZjUYBCDSNwha45YhGFW
bWknBs2JSmj+lpTW/ULzkwzbkqdLOx7+n/W8ij7FuRpeRMm3aGLRA9JHo1+eQkkZbJ8O0wddEt0f
ViTLrd14obURokDexGqqPSSxgfZmJZW2lAvJS9IPyrbLou6lTBKD6enKlS224AEmDlncJO9eim5z
D2AglKbwvuLebJ7+SSppJfm8sIUh3wSpS/2epsEb+araTJNIU5OLB9NjMH6Xouege2iZwPv7eMFZ
kqjEB1A8JxCYv4jCbmxKtw7SSzz0thU95aUJimOl2rIwWVOrKy1203wB578+/76kuJ2Yl8kl8U/u
qzGsJQNv/RlqBuDlqd7xNJ0Xj+iNGiupEOKL4b11kWsrubJy2pcGgPw3VE8Tfd5NfsPKc1QN/DS9
BMVGa77oa9XUle/PK9g5cmgJhIjpRbV2Fp28Kw5/7fOzyNyzIlcTBz5vPAL+rsPt/T00ubqZK4RQ
kH5JmthJAM1dYTXQv45qbHwZ9WZT5c1JURxCdDzeSRTWABlLY3lvbHbw0FbVksjK4ssgPdJrRZfb
/cEsHbwJVUeawEBcdd5lrkZJr6OGGl9qb5fBHtqECI1K2zXlzoVzp1GAREuQF+fU3Hx9JFq/Vqj+
JByJ0dsqUuqopXZ0e/n7/dEsmwGjA++jCdJjdksRJxaCpgbJxVeaC7UGu+vkY64N+/tmFiIKsirT
Q51NcAux9Gi/SRQ0WS+DgLCU1ez0Ltyp0rM/OnpY23Qu2u6aSsHCRpiWiFCftC10srMgKVRT9pyU
lRf/jGD5rsyyjx96jTQ7cDMWSZS12U5DGbg0jSwrLkpOvs7W1somC8cGdhyEq1SU6XDAsy0QZJYS
RbWcXzR5m3z61H8p+224knxa2M0aCDM45OgmAr43G0OhNlIcIqF+seLhtc13QxACSRVMe4z+l9mi
/muyq/l7/iIy6Kctwp7R9ChSNfy53N9iS8tNEw2cTtATA1+bzdZQsUQpbceXwY83A9LHa1O1aAAS
CwiXCIzJ112fSFHAwwOPLi/Ug4ptzJ+PD4D7nPci7ot7fTaAWMrgXUpKJsiQj03t7xXpdN/C0mK/
tzC7ZmujkErTa3mVeLHtGfKWoGkntH9n5krQsDRVlkbrJjnmqXl39vr1g3GAN1MtLt6Pwj9a+Yo3
Wfw84TslmQlOLc6cliG0sKzoenGpsi9DsZGNtY6fNQOzpQ4RpG18BQNqckB32/1Yhy7hFFI0FF0l
On0MCiKz6VGbIlGRKM8vVVD+ViqCezn9eMjDAwDC6akagv+YbSYzzkfQSl1+URqg2QDeVlZ4YStd
fX+2lSpJbPw65vudX50ioXsjh7PX3eBIlu/jq31lajZbSl+RI/IxNZS22NnS2/1DsXADXn1+2gvv
nupZM8pZKXAojPKI33OpTnUfd30kjif2MS7y244YISgTv/as7KLqGdV2kD2CNeQf9+SkPoGh0sEM
vd08C5kYjZDpbsaKqMVurKrvlarumzrZuXmykuNfOB7kf6buU7AjpAZn50/qDR9Qr5lfwuhpPDbR
ytNmcUXefX52+vQ/Hey6zuer6GSIu0radWW04gvXxjCLDiQ9aXty4fklTfZmvO+O93fVyufNqUnq
3a7iNdAVcWjkaJltUPgQ1vAbS+ePlAmcTYQ4E07t+vuyW+eRn7GlirQNXvpK/kcI3OBcR554UpVu
XLlcpymfRfDEHxA8s49B3809VlYNba/w0rx0cSo9j7Xhb+SotexkgDJf4rLaulFgfofmTF6Dq81G
OvkvgyiL/QZWhh8xO/5pOBReW1tUrZV2IK9eKC8yZOAH6FLSJ7+HBn7Ftc2W7l8GYZ2HYBH2gZv2
appyhLEgKHPoCsONb9VoDTG5ZGGiRpo46HiRzt/UEbUJzxtRAct95SIN9adRWEPdzfH3f0ZBcot6
v8rCUcu83iDtqINdqDXFoVYAD7eo9j+zJNUOXQi2SYJP8FGLuuCIvKz8LVJBgGgucEoPnOWKX5Kn
BXq3d/glFHwgc0B5fao8zh2TG5mDElslQjqtYHPT2QA57cINd37/tXQfR+8guX+1+ncX7WjRO3Zm
uJFIyrVvY432oZFs4srYdOrvPu5PSVfaefGstisJ1VmoPc0WmGggETxOABDO8Ql+pBpx7mkAWDMI
VXy7BPyVebvK2qrixy6Df5sCCsl8TDrxk/d75xmqUkVXCiyDo+inWL9Ia6j9Ofpn+iSNyvS0g4Ve
KOeRWsv8PC0lpxSj5EFEtH0PMrK9uHoN0kmPSZY1VUJmEFoN8Vi1nf4QDibk5pknAwUbtCeN1t19
SVoNrv+h3GWa7332dCPY50UN1vG+p5x5e37u1faYl7MqM2trvamrc17tcmGbGUc6d/5/JmbBkB8r
ST5Jhp2b+GsWnJUitCvx7f9nY3beDIjV/FJhGFp6kbPviVLbbboSCc288L+nagK0gU6YntPXW0dA
r7htyNGexcTvXoZEFJywCWDGsbqYHs5M2fat8DYkcblym92uESxYfyiucU10Dc0uS7caKqV0ydqo
2n7MH4ZxPwQrY1vyiVNfMmJrU3/p/EIbA3ALcaUrDqSVmb+l//n++szRT9OxMMlfgt2Z8hw3bHpF
3MF/IhmtAxtBtS8Vt3hT4tqPKTLk0Scl8uXPY67/HAY327dJLx38vK1fQj1J8FqW267EH0sOemLW
xQ3Q3shdMM35Oz8g1obQVYXQOaEaNdu8EeNdarZoT5RZb0LKCaeSbJX+1vSt5pW8ChqwdQVg24Xm
b2VuFpb36qdMV/C7n6JFXiIXYtQ7Y3kSrL2nPClr5ZCF5cW3ki2bGhG4DmY7KBwqHwgYJob0ZRIZ
59V5f30XwoT3BuZg7AjKVQn+vN7RXi0XZuqjMW6sD0Z10x66MjJzJDLNjV0fYUSw7LC0w7V359JC
vJslY+ZE9IEllqO0d0zxexKcdf+QZp/uz9M00de38UR4giI6yUtOws3T3K1HS+rE2injoVPtKE+S
zkZOM/1V6Jb3U68Czy5za9z0RiaPNpHWGrfa7SDp4500GCjBk0WZF9+UsfN9kLiN03cIkVue50il
8eJSl//wtr4yNO9HHcZx1CJXbhxB2kr5doj3vb4S3NzGDUSA9FrzgmRAPOlnJ0dNerUzo9qBha4F
J5FskHOs1UuzBj1ccBfXlma+H8HkOhuVAIC2/EUad5r/WPVvcgptwMGMqm2hH4L6IU6SlTm8PbfX
ZmfnVhh0UAwaZkNFG0+Jr2sPA+CkFWe4YIXeLWgpSUSSHpwzslPQC9RWgvjZpZg1hl8Tb3t/1996
B0p/7wzMPFzilf1YxlXjDJFQbKJcaDdBmyZvQhJ1+8hV2v19e7enjPCeLjEUQOisuGk6NU1Bisjd
MqA3902iZ2E4RBs13Sjpoew+9hrHKUGSAAyDJDdpaLL413sw6EseLEYkO1n9FBYH3/r43EHDB4qF
xwRX6Pztl3dRkhlqLjtd9RQCaObBV+2Hv+9P2IJTID0iT7pa9PkznOtBCPQ7jin3pDOIxyJ8TOSt
Ea7E+Csm5jdE5YlZpemu5EQx74wNHIrSWlZszcTsfhiqpE6tBBNK/xh9b8NTGa0sxoIFCBdAPZLi
IQaclzLNOBUypUihqBIrdZvG0SmVyxhGp/LtwwsC/R6vNmQGZC69mWeL5FiwwmgYHbPMT1D6PLZe
ArvwAI79vqEFF4ohSLQh3qMGMX/fNxokk25ZMaKg35njW4UwhxykzyoMLv0H2XY4Kzy6yFpBQw1l
8E0g67t+1WWKlZ31kK4a5bfmXvr6L705BZm7MValZ25X68rcvGzbNsGYJQXmmpHenlOWtTb6M/fn
b83GbM+NQ9rHmixkCHA9x+lR7V79D4LG57OmydeHs+812EF9N6Nh5ARiz676ldN/6/+v52mW4wl1
qahlCYb7oQ0PVb13xXTlhrm9APBgU/JBxceAZpht51Fu9VBNePwZPR0uoGyOnqd0NFYZexpTPn5r
XlubXdZq7fbgWYrgHOjdzjDDF19b5cCdvnEdyGFDI0k1vchu2+bbpg0CLzD885BsM/PcVhct3DSw
q1eXwfuwM5hYAMklTQ0Wt83cTUpPQuEbwZm2UghlHsocyM6aa1vYBKgVw4XMTQ0YbF7xVmnhqNSy
JYmpnF7pk/rwMbn6+mwPi1IVVaHE1ym1XxDieZEy4QURoDVa6qVlgUEU5gvuMhiwZonfNBiqrO+k
4Cz5hz589OJTmIZ2JCCusC3XdMbWjM3Ovg+hVENXCi8F9VtH0wgtVHIcIAwhblTtH7dak+ZZ8DWT
oPR/BjebxDyzukzQGVzUoiftejb6mpvAW8n/L28Eomp0ocADzjEJCfxbHiFPcI5h13rLw6J8MIRm
re6zZGUCHCNkS7vwDQFzkMPArGpucNZQJeg3lvHX/Q239v1ZyDkqbp2kQRCeE1m8yMm3Opa/3Lew
tBrvRzDzaWIG74ghMQIvOYnhMRcPQbYSW95ezuC+pk5xgg58zTzcMNqg6JOWBS/rz9BkuFFkJ6ps
60Fuq9VaP8fyjP3X2PTv79IQpibwgg/YzaLebYfM3Aw/70/Y0nF5P5ppQt8ZQPDI6LxADs6u8Npr
Wy8E0WaldpKHW14gdiB8DNY23ZvKxJ+iGxOQlgfitT3ZHaSU96d/dh+Gb/Gap1marvdfn20wWayz
IIpb/6wIqv2SF2vB7NLav//+bHvVYzJ0ksWvDxpipWZHVjMSf7QeFJX3l2VpH783NC3bu2UZ1TQx
Qa/6Z6cTfpp7If5x//trEzV7W4RCagShyvdTxS7azVopbunnk8IDugu25TaANbJUGxQz9s9jZWwV
pCshELRHJTzcH8XScvCIJc8AmphQZraZusGDLh61tXNoHizrQRI/KVJ3EGRl04e/7ptaOCeUPuHe
ZufSrDtP92Zh3/muAoNcmmu273a02MoPYl+9SXl6RLDtlETlGhnBwiyqNDyJgLJRlb9Jh0ou0O/C
sryz4G2Fv80K+aTj/VEtbIMJTEUFEcQTQcbssowSsxYCsgBnqP7eEuUkiePKC3PBAvA2CEomJCvU
/rMTSR8GZBNqBm9h8OA9WP2KM76dIuIiRDJR0plaL+YxrNwHpqCrQnPOJcjvvL7YmGb7mWaxFbc1
/czryBI7CLMBZ6Xke9OuryYIYyFy1Z4zuDuBSqftljx2Ybt9ZhxKue1W7P1JxN0aJDsPO4A6QYCv
HYA2iq1Y9l57DtDxcBXYLuB0qX8GxlOdO6XXoyQy/h9pV9obq45tfxES8/AVakoqSZGc+XxBOcMF
GzMZDIZf/xZ5r/tWuVCh5Kn7dreUFrtsb2/vca2oM3bv1YcZkhiqhmoZKn4qHiMTeEBtZ+jj0psO
vCpPWVZsb4tYyNrNMtCRhsgDgxSmYnp8c/TISGQfs7IPUy0kbRUZ9aHCNBAru0iU6N1O/VASL7QL
bSU5+ZZ9VPcVwS6mfJG2uSYwAYNK19jItcZ+5z5Kkm1yNG8bbrkjPb13M1GFAQfehIXh+1KXYcqR
tnQximDnJPTq+m9NbPzf9U3T9CsWZkmVAaWMVPRcqrwiINHasagmp+niVLe0qHCoc8wyH0xoCQ9W
dmFJm+fSMzJkiPuvqDyob7EWg1NtTK1NBUwTMe2YAWSP77eP+vruA9nfgzOJjjcw2KnalPmCEY2a
bVy48g4c8S8Y9V/xi5c2DSRBc70UkJgAir68JpnXc0CIFh3C8K3hUSBW5GC9WVHZpXWcC1GspJ95
HDks1sUBe+jNR7FyGrPCqyqJRg64k8hUeldkjJreGShOmyJOHB+MHn8lAKIn8lrZ3r7Rnw0Wo0Fx
xb1YXNGZSMW9KEDGOaOeidiqDZCRG58LS3zAlJyvSrnmXV4kFWFYlT49Gs59yVd2bWUJrnLydSLs
xKX4flr+LazftfmR34+sK24jMFow9HmpWR0uaWvreR/3/hBRlm/K9/PxoXyM80Z6F/4wGpcuJTCm
A8ALLNIxGnSDKKlW5u2uPZYZYw4sBRi/8B30Yl9+3mi5Z2eNJZDXI4cCtLQdF4jA+4eCJV8yi77m
hrW5feEXXy24KsCEg2EH6oSyJJLabtYWAWTm+0B+ZxkG8dwwT+1wIOmWdD/yhh9svuIGLqkCxjzh
bCLXgn8pUgfXywyd6iJ22Cl7lePz7VWtfX7++5kvno2OQUUw4X5iwqp7Bavc7e8v2TD4RjPIBfK9
VwDkXRCgn37CZTT5V0x5hsIB5szavM/i0ZxLURwKdJ8LY0SLapz4I3tlGmhWiiR1PjcN156qySgj
F7haGJvKfpCgzU6mNa6RSyxtJIA2UGFF4IwBasUkAJumnjrMu8Q5UP7YzsHcw0d28r8C1L4Zv/cq
L2W2iCt3gwFJ099/SNfO1qDOmGleSnQpcavsjmzNVtvUf2+vYWWTAuWckOwjGVg4RNx5v5xfifWR
z6NhH68l8jsInC6VmVOCAVZHwmweDBMvv7+W513yLWbvBah9oJTFoN+lAM/JiYFWXlzG7Ec6ptvC
z/eueWfxlSmdxX3C/B0G/uYeNdWNdAf04jYC1lNPnsi9Xn/Aes5IYP/3eZVx2wL+6v9aT90v7sXA
9q0JlKYcxLX1COIXEHCJNa9seUVoTwMoJ7yvNxKBMzsTsBIdaiWMZ3AgbQGnbO3Vvw6XkRfHKAUm
8IGicZXe0zHhy5kb1DHAu6Khf6b8TjTNnQ58/Kn8SA8bkHJRKkO8dD2F39bToPVJ28RAodoOgHbS
TflQ1msZmSW7hiz8vw1gilEx60ADshFpY68ATK59sOunoOy2GTNDasdet8vreMre79nO+J4OWqbg
dV5lsTLW8NJwIBQDVSEHAcGf20Zg4RIZIHBCa5DvIyJwZlU5U4Whx5NjCrOOKWsj0vxsLTeU2q4n
/085io8Anj1/SA2rjtEXr7th4T6QYG+QlWB24YEDSDUGLuZ+sxle+3I1GL5OiqYZMN8toq6+Y9M2
aba3N2zB2UGGYcbTnIO6KxhfDZMGvAUODfLjI+AYX/zqBDhtyb9m1R1Z6zlcuKgXwhR/I6E60ycf
wuwxrI0oX+MeXrqn54tRTt8eSZ4Sge8bmEErfozNIW3/tGaGAsZK+LSkZ+hesAFpgLAfbuLlyQQc
PQxJoLexlb16pI1K1MvAFGvx37ePZ2nH8OZj1GPu7r7SZ7OW0h9k28ZJp4WhyNcwqha+j8IIFAyE
ASj+vbHMnd2XvNDB+RHQMe6/m8aRVHfv/vnIwqFhe44FgNemvMk5FG8o3WqM2UPm/vTsbx/4/FtK
HG3WYPFUnkzSwa+taSDjlHxrCA3H6SMC8Exikg59EsjHXR6zRCbGNyZTxr3NIk3bynbVDM9mVgli
QTGgI4IFaS9y/IoZ9g3myqIFgGIlAmNHbP6pSdpvVtY8yd6LPNKHreAPCUAfUXA86qX/Z0Riy8cQ
Fvg1DzQPIpO596Tgf2rbjUHT/n4n/vz32Uq4mKXA+O4zq49t5NL0ug7XWoKWVBBV5/lhhY1Dzu5y
j+3Oc6Wsxz72NC/M0bPa5SunOKuBusVIoc7uLdqartIptKmKQWAsKwb8hBGNTvPJF8WhaQALiane
zdjKzW29XLAOKKcDegC4wWh2Vn2g1gSNcNCTIU64cDetmH4NfuNFBINHsh3+uS1saf/ecqseiCBR
VlcUKDXrLBcuMrleyEdAV65YuoU3COvAh1HcRDilvqhW4tTUbn0RTzX4AXeDtrHXMh5L24VJWICt
A9N5vmiXGmBZdecXBuvjcTROXlY8CwpitIm9yGotibooygU8cYBsNJJGyoWmrea37lT0MbXp92Yi
m46yzz7IIjphHT5wLni30YMGgDIkDS9XBd6cIhn1qY/bmoXbGv9x+/tLDhxmttCGjkLEPHKvrCWw
YQASMQxxXgGHVhfDo9SbR8NKD2Btne4wkbHrjfzJodZ+ZMUHzIIF4lE8t+gYwdtxubq8YgOqvULG
tvnsOi9r89FLWoc6ACp58ICBC6VYdnAK67wYxiFuNQ7k3FfdPiV0pQSydHEw+QDuVFjxBVQE3pYj
Yvg+Tjt380tDOvv2AS3p2vn3lcevnpC7CkDCjfQEvZs6EJB1+euQ95/BPbSiC4tLmaEDZpLbeejo
8jSqWrB0ArNgDB7nPj8AMfb2UhaPA4nouWLkwrApNoYkhtT9NsANFQ8mP1rkJNoPKNSc6/4/Eeo7
A1IMHowA14vLAChFWRH60e01LB0Huk51cIHNQ/FqV2g1aoYmO3eMnWTnF0+j+TSIg75y6Zc2CpAB
qJGgG2TGDrw8iDR3BSBRxRgL89nETDnZ87Xmo6WzhpWfiffm2/9mFs5cNoOPTUWcdow18kWLhPx0
e5uWykwIn2CP/3eWSk1/SqvV+4k1ejx5TfF9QAvqhtleuk9JY4V6N5Vb5L3H+27K3c3Ql/WmKHnz
zGVgrNyfhYXagPFCqAjqdLRwKTagrK0RkBbmFBsjcmwggCz49vZaF3yvCwmKEZOiHXxXQkLDdy0H
kdSnxHjI4eKIsMgfBn1lQQvTdOi0PVuRco0yDf1wCXWmuE/bqBu/6YW180CaDhghJ9slWQbq9Ze0
G3eiTCPAWJOsjVIXVLnOPu3lvmRxpa91HCxcC0Qx8J9nvCSMTCm77PkloNP1Gi+iWT0UXnXo3O9N
UqIvk329vdtL5wkvfQZOmqGJXUUS9Ep3CjtBgo6D0ajY2kSsmMGF24elALYDmV9AxKivewY24Tr1
4Kukmh815iPTnsAyvHKKC8sASCFiGjTKg89N7SgbrBbOEkCiY0lfWVj139+9SxefV3SSytKjHiM9
+orSqN3PHEbvFwBny0GBAy73Ve8Hl710AAfTxe0Y0Z0x/j8/P+vbmXny6GiRpsbnU+Dd66d+FSF1
af/Pf7+iRqx2Qc3Gki4mkx+OPya6ViBb0KIZiwBdozPEEOBlL1eg20hRDTIbMDIVST+k5bGTK4ga
iyIMDPu4qL4gupz/frZJoCGshjFH0Mdrsi9hV6dhW30gY41qPfxDoPcDPE5N6o+EeMQhqYwbJ8rC
cm0qfOkczj+veO1pBwz+KdCG2Eg3VRl95Jqhdjwj/KOofwWWz3pP6IOZw8Hs6o2Bf1b8jaUjQKId
xJbObCrUDI6XVRMaxRwZl33UpYDVj6b3D//PESeiDRMDCfPE6+Up92DMzL1hQnrCMcJtACf93TfZ
ReAMfKLZFKHPRvm+n9qidzsZmzISWkizFS2dTY0SN2PoDfUmwHIAWUDlTkFI6FLJcMJJ+jhZXVhb
PLLIo18dKYaqcrlSzlt4iS7EKduFfPEkW7Cq4WJHv/TXtg/rNXKWBZ3FCBo4amwc+zV/H+t5rzsT
RHRsNxX77MvtA1nwJ/B53DYMawWIi5T3vetBjSHLBgcuDe04Q/cc8sxv/5pTbUcAb9BA5TEW6TGd
Knc75WAwui3/enlIsyGegXQgB15lC/NAs0BHjFzNQP7qRiid97eJXgpQjqgQXeckmolk0PNoHjN5
94Hf76PQguw9Hie1RlgaBrzPHGGMN6CyYn8znRWNnn/fpUbj958JUOIk0RfOkPhIzNh8J/stpye5
Bj+7eAYoD845+7lSqLweA8kav+N+H+fNU6qdnM3tLVpaAdL0iJPAaYS+OiUdp4HRdSj6qo8LmzzI
HqPtcNcJ8mby3Xkf5BRmVQYAGhCm1A5HztGg6vBWxIVebb2C7HX8I8e1hMzCdgFA28GJA8QETXuK
uxCMLSntzOji7uRiQsvU15JLawKU8+goGJJsZkHA4G0GcMRk1opSvQV1ilbBT0CCGyCLM7eLIgKc
7hkXAUTQKtuOznPtfGbtP87wvRgPui3CtGvCscujGgD/YuSbMeFb9v62G3gs6FYxkK2duyGUxwAJ
qBJMdrV/0poh9P0mcp2Vyu6C6iGiddDd+GbfVKfF9EQrBRgzTmZthZbgQPI1XxxWrmj4woEhrYXe
Z/gtmEtUF6IPIrBr1ninwnEio2giJrt3P5yIzZFqR2UNjYPImV4+nHbit1kSUP9UuDVoha2I6SuV
u6VFIDEHMwawRTTzKRIsEgy6ZpBgnuWex0L691t6uO7/fl8xZJ5WJeCFpcHJHqOObdpvt63M2s9X
lInoXj+MHT4/1JEsyoj4a1XuRQkg8kN/8xsz8fz3Mw+4SbuhZsCGOQEzOSpA3ov+nQ+s4UyC8lZx
PlZDY0ICYLOnrwizb3/+2jnCGwvk1pkMFlDjqpo2Zt2WfpLh85w+jraWhw0BSbWrub+JLw480O6M
VQDlpV07F6rsGnqMMXfM8+Akwe7LND0q1yYDli75uQRl17rc5GMA2rrTxHYpjUh7R97vtqIGM48Z
gp4IfbTq3ZAZzdsWJfzTaOmho6Nx+N2JBpwLjLEDN8/Be6++KVYF70gk3mmIKvm5W2NCvfZTLz+v
mPvaGcDe3uPzJbBHqDxkDrCM7nL//fqL4TiM/M/oGqCrV644ScHwOthFctIrzDA/OeXrbQVe0KWL
7yt3vJpK9LEiu3cC81zQ7Kz3x4eIaNBhjFTPDD2sVnXscsJLNIE0z5MvFIST747fLj+vbA9NkcUo
e3weCC1ChP60sd7vjV4sQNkg1jvMngBYfsJshNiy948MYAFwG5BrgLJiXuzSAvbIlNHS6xK8c3p4
Z+fvx7oLZhJY+CT4L0AVKU+QTzQ9KSXXYP9KHpapsymqMm5BW4jq0IqzuHAlMEmiB/Nrilqk2qBo
uIQBiQyMxk7wqxU/HOtTb/7Q1tphljT2TIqa0DCp5g1tASkTGHtdIAbq9QeOHO8RLh1sOwIFxb5K
zE0QS4BMc+MWAmTeXfT+O3f+fcW6jnXm6JnfJ0BAycL0CKbODxgNDNsgxEETMdRLiUAxTqQBStH0
T6X26mevZHP79y+8DvbZ51UkSru122QAvenJkEfm/EqdX6a24k0vHTKqGshLoh8aLRHKFrWsq1ur
B78ny6qdMemPaWV8vr2K2UAr/joql8BsQAc5tspVTtkE3LJZZkFwanJMBU1eGhXghXCqYA/6iB3Q
BddY2ZauB54h5BQR8+Mf5VSkI5y0N7AmQ7OjdshD38oB3xI32YrbubiyfwWptaGpkEz0EoI08mIO
z1nVbqyuDrUhOGnJmoFfXtUMzfwGdKjqmulq1WgbUGar27rb/sCm4+j9uX1US9oAHxoFZqCKA9hD
CXebJBUAjIMTNzGKjA3Ys9P9bQkLW4bBergjc5r0elxBJBbVNVa5JwvkfM2hAUJbln2nGgmdakXU
wmIgygJCCW6m56otxGBX8lNe9u5JPPrmJ0f8uL2ShfNA9RRbhbY0wKqqGc228bWUcuoB3BT0tMXv
oqzu/SEO+jXSsDc1Ui4QsKDnx3FmxIXEy6fL9DqLgULOPcm+GsNyosc8K++F626yXP4CmbN+h339
YjrDZnDL7fuXiaFO5PCAvwLsL+VdS0s2mqTLvFMvy/vMPmRPQbVLi+D9dghcYkg/z+7XdX4YPdI2
FxXECGOfboVY0YXFPTz//nyaZwGQM0hkWBKcFjfLbS73Tns36LE+3ldNHaZFHfbikKwhlyzY74tF
zZfhTOjUuhVNOBalndzgK9rIhq+3D2fhNl0IUJwa5MOk1lsQIMUY6TnaVpGcymoSor0R//vzbWkL
F8oFtC7qlrCtGMRVVIG6PMkMFxdKIydX+9mQtXzn0nKAHQG2aWTBAszjXe5XWUq/wjylBqA0N6yT
Lw6Imx1H7gxW7vK82d1eztLpnEtTVCKnid8hqNROqWmIkKUYL0/zI+BjV7ZtSQ48QrSUAu0Lzrmy
bUWZJTpLHO1U8+lO1O0DwaB5ztaq60ubBywMjOfhjcWMjmq7A0BHpxzLMQkLE8yNnpAGGboQAyDv
93rQ7Y0UFxwGxOOqPdLcIWetrQG+xm6QbYvyYMW0LuwYENEAWYOBbPRKq0y3ImAeqewiADHVxgnC
ctwa4/724S/o8oUI5fC9sjEdUpfI6DxnLpCVV3Rr4fOAw5kn8FEnusZB0adGs0Xl+ycg/93xqt4W
RbaSH5y9GOVVQLnuDZV+HmVTT2GC6ylBNYOIzNaiwP5Su8+Vu7MCjH/9TNqndnUsY2lN5wLnv59Z
M1JNEiEQBHbf25RFeANW9Grh2AOM+gAgbUZAvirTpgj0a70rAZMAiBLtAKZRzfr07mNH5z0wy1Be
89HnpriG/UCHcrAsjPnfTx76Pg63P79wB4GABz8XHgem09WOCER9oPzpjDSWvLQi0flhk8lD3f/R
rHoemJs+35a3dCRzFn+e/lkgBW4M2Uq0DGXx4B9lRM27D3weYAjzpA8spadYLhSFibQFz2LP+ys7
GgYrP3/pwPHd/35fSSqMSVGkfVJncV73Y+SO9YYk/Vbv7HYlEFwTpHhQVQn8iKbAQlAY7FhUsKjt
V0QsgBRjfAhZNjArAG3nqhppTq5PvBYgH5VMd61XPxR5cxDS2hS++cBKj4Uoh20witSEJYoXmREg
EztiiP/2mb1lQlW7cPY71KCEpqmwpj5JY9vT2lNr5U61rS3zOQgSYBUzJ9+i6FAfbQkn3O+c7yx1
u+ME9Nqw5qP5R2/W8IOXDNX5D1K0qMnTKfcqbAwerx0IIsKOfQZ2cprG5gx2hVb/YVoJzN66sK82
Ye6iNsCAh6ah+aKe2aoK3mTpubgYAU4e6Bc/0V4UekbzSWLYP7Trvt17Q1VHht+kO5EHdWhWxIsm
Ifqw4YXc6G3dbEgqyAYBrb2hlLAjCkt8F9hrQ1rXJwYEZ4DoAUNl7k5BO9Xlj+VJkFoaH5MTmCE4
+iIM4znJvL92pZX7duTBjnDGw8RIq43u8X96rfyBgbX0MHmjc6qsTH65rULz23e9eYCiR58xuODV
XHtHKabugfQbV/7w7LDhhU3klDr5JgjqlUzW4sVEZuA/opQ3xehTN9c6msWNZ8H9es3QoZfkK1dz
yUrORQP0CMwsiNb8I86UwRsnPR3aKTm1pRk57FCVay/XmgTFm9AS6STgakhOvYj7cUv9r7dPZO37
ijp3PKcZc/F9/W9BN06/8mytfV4JI0bdBfgpx+fLBPn7yK5XgrslhTo/AEXB3ZbqeuEbyWlwjy0b
952dRDl9ZvYazMbS+4uRfmR30cSKose80LOTLhNaF6afJCcnedSCu8GgGxCYhk0OdOI1OIxFWdAo
DLog74tO00tZxJI6EuK2hkVlj0GGwaH6ue5m4ltja3orBcjFHZxBCee+UUAtKztYN0wPYLu1EwCe
tjUttrWdfMsq7c+QNvvburYoCuEdoI8BT3yVESR9AwZnW0eivCWRlT6Y7bg10wdG1vq11gTNfz87
rMEBCKY1QZDJ7gm4RVh3VzkdwMtXHoMlGxOgBRbN9OjAvApba7sb7KBHlnnSsru6oI/p6BzaMV05
ooVObjTCnslRFGIQiJmSQMwVmOBzlpPXgWC8SpjB1iqmRw10tpXX7qrW2nW6vgdH5PfbB7ekkDg3
kEjhxUOtWnlnU0djJUofCAhA+FvWQ6jVeThoXxhyhWv8hm+pZ/WNOBemLLZyZVeZo5uc0tIVO2bb
KXwL709NfXFvJT3ZN3XnRlZD9EizDMyxlQCDOgR8Nl/QqNDsuyoc0HOz9Uaz+kMy75tmFEc/ceEi
TO1D4oLQMhiZ+eAYqLiDwYLuOqY5Ya8Dt7LCxFGkwXEJnakLNgUcGsDhl+mLm+fJXd3y4FiMpRsF
BbCbQMkRRGXeJgeuJwJemJ08ZSUohoHxFxyDtHitc8mPE7qtNsB9oPtB2n6Uy3y4a0q7ehrdvt0m
ZWdGfuEmjzxn/0hBdoIIUYQOaP8inbr9k9a1dcTz0Qsxgp+EY9l2d6ZA1QS95jYIeAt2pFPQR1kw
WlGVoIyZuhQ8pHZaHPKefB81UDF5uoEf7E6/4LuBVJmM2ikBruJumuwg7Nsh29tTgVleSw7/OMQf
NrdV6OohQI+GDgOKqhLc/SsE1NrMnDQoijxmfWg5z6Udv//7mDsDcwCiejzHyksM4KisnPIgj+09
EOOnfKVJ4Mqi4OfjhiPwxiAg3DLVSrZZA9JpE0hEzqtdRcMuMEFs9/n2Gq7v+SxlHgbBsBlGzVRQ
dZYPiQkedfaW/uCfJN249MhSuIwbTTPCoQO3txZ11hpqyNLhIP+KMAwR7Nz0eGkv0fhqgPdpglxc
j88Dv7u9rqXPo/MMjXRzHHPVPpuwEuROfGAxRfhKd4T8evf3YR0xWYKDx29V81Nj6nSTbxEgeIoX
+0fTrKRDFn7+xeeV3cnzsRxogM8De5zaZAN6sc3tBVy9I6i4ni1Ata+g4OqMgSHt5Sb2fcv1T3IA
ErnDqxV3dVEOuADQiI1Unq/26JmYqmhLGxwiess3rf+36x/IWuV1Tcb8lpy9vQXtvXJiFQCbJQ/t
HsRepI7yfuXlXTwTtOhhIUC8B/PqpZSau2QwDErippnwEn3WqxXH9erCQ1cD2BHAXiHLdgV+1YD7
hFLNh9/dg5vxeRf15s93H/rc/gnMRkQO131HVoJnRHQww74WD/1PIOsV4tNtEQu7dCFi/vvZWWg+
moBaY9JOjEXVFNb5yiatfV8xuvaI4jpx8H0g5x6r91t0uNlz/Rutd9cmt6NgHbOCRDvpJBPhxLxH
zecrG2RcHTMG9nVMQrqo6CJvp46mTUlrok4Nu2RLMN40XlbuUJVN7n1ho0yZDqi8gzs8RANBHVUF
HXelbvJ9rlMaOUZNfut1Z2wsUgRbZ4KhCLUmWBs2u3K+lJ+ohFBWX5olb1ka90HzGzxf3bYR47On
gXGx4REpxUrgvHioZ1uiPHWuLpPJyEkaeyTb2n4WkeH3bbVcXNGMuYG6I0ak1GfOrKnm1pmG0pX7
bQz0qCuODmZPpvoFiGm3RS0uxoNHgNTGTCOjLCYdwGI+AeElTuj4hRX2J3Br7W6LWDB4Opr1/yNC
rWxTNAs4wkVm1skegvKr5kaMfGTDzkQoLxBJGk6HSocK+IDabv+ITGw8wIeS78T2wg8sB88DyvQI
d6+S/x5o9xK9a9O4MkC5WN6b4z9d8s9tGYsKcCZDsUs1xhIdqxIp3ghtU4zgvxh+VbwO2/4oLecj
C5rH6pE5hSFRnRsTM3jwGXDFQWK4Sc2fQ2HuGj35gBSQ4QB7Z8avhDNyaWrBXuYD5wsxu29o+1Te
OcD8srz97X1bUrVzIdalkCklmT3bRfTaphEwZn+1RL7qMlvx19bEKMejkX6q9WYuK/pfxjyupqfi
A17CfBvB6DBzfFyBSffIzpm1RD22r3sajZo4GLKnYf3+IcMZyB/TFSgrzrNzaheSbaG90LPRPOfu
pfO1NFYe8aX3w3CRm8cMtwGgzFnTz17YetCAvCVgyvoxeLIC45AS656M2UYf7OgDh48mdLzoXoAW
F+XwYUzBVpm4eA+NH272J/EO2buxpOfNwuwwAjVUGa4mYjP0AXWZyfEa5vuEbGxzm9bbD6wCxTwD
Y7cYHVZBYprGsCUoMbVTW9PsbgQF197tZbIv22YtOTs/jBeJBPjUQC/Few0nC1l4ZcOYDyq5rgIS
iSHGT3lQOKGo0u9TST7BYv/lExJr0jfW0P8WpaJyhhmOeTBBzaeVmMcHwVxnnEAWv031PS1l6DRf
abJtpuMEqOHb+7lgSsHD5aMaDNAYaIeigI6fpFpfBfopqf5JSyDHkCQcMPZueccGYJa3hc2v5dWO
AnlnnuiYr5Tymib6COY3WoIsqxySo2chjTeSnu24AfJUW6NAjPacrV24JLSpt0bXtmCW0MIzJ0Sx
r9dtUQAF5kOeUuPUG12km985f0kybWWJ1+08cyQGvOa3wsE1VFtK6ywgrWGcfPM5m8xQDPdmpYdp
v6PeJk22cKKD/NftfX3TemVj0euJ1MVcO0YGYF76mRnpEiTVGGuck13lzRYki4Byt7RsS5pOPxR6
a21EYXzJp4L3ocendt93XRlNU9f+9bkvNy6pjKegzngY1J4Ic93t9ibP+I/eartPJedTaDVj/jg0
mJDFK2W+mM1U7owUnrU+FlDURpJnPro/5NgUB+lJM9J10e+QDisiD6BObFMxUm1drmc7bcrltm0w
Hx4CHSmNJEzJKZk095PgHiAIjXqt0XPBzF7sz/z3s/1JO0vPWrtzTqAf3rTGLqsiF2CHyL7dPogF
FUMwOYMOIpeEyFK5TUzYQSW54Z8c/1AZxwrRQLa7LWJhKRciFHe+hktcsAoikNCx0Bgk77PxTvvz
ASG4JGhKR78Dtv9yv+hU5+Dx7v2Tn3+yjQNtoiqHamQrl2XBHqAH9l8xiqPQNdkkdAYxzCk2yJYa
1t9s2MjmVNdjWDQ/gEF4e13XpXAUNM8lKheFmZpWtVXnnxIWRFPnRx5Fw29Ctl1QhUlxNMedhRy1
afySxVa473eMAHmBf/kIFtFEpqiHbLy0NjXmnxriHGXjHhPSfh78tebsJRtkgykSKNJov7gea8v4
aOeehhHAvKmiQAIssg21DO+IVoVu9mrm96XthKt8mEvafy7WvNSaAnS5PB+4f/Kqzz3f0ywK1gab
10QoikkmohExNRjYS6vf1pj/6iXZymItiFm6ZOcrURQT7KSVZ6TYQEt+q9ihmZPl+n6wtrfVcWk1
GE5CYIkuKSCvKO+hRzA7Vo+mdwIKT1ibLz35zPw1YMGltVjo+9GBQQAabPUu6zDjXibRiWn31rYc
g8iazKguXluyshp7URIQjwAmC2cSgHeX5+9UliipnmLcCpSVO0l9L6qnqf9iFQHGYV3Cv3s20XaJ
oY9hJ8mwc8D2daBlE+xBcpmlIRYA9BtNs+4HUjZ3ZVrXkbA8uq2dLL+nnJX3LkGbxqDZZjQBX/uH
41YycptaD9EJPGyEbN0dbXwHPAb6UKZh5VD+0vWT+5eyqjlKh/k7hIj5rq1tZCg8QHW2IvEfMqKN
G8cnfEcrTz4ZEyV3Y0DxNrWCPHUjxgEwJVWFdetqj5SLd0OEzRlcdEvNh4TRYXVGJ/UyO2WJhQFR
Z4KX8E/eNTsb9G4o3NxWuYUzghagEWz2befehsszMrmHQwLlb2wZv0p2X5HfvN943Vpb03xBFIfk
zcszZi8dHKzKPdUFTwt7AsXXYI6bJMgwXLvWTrS4ErBNz1OXAO9Qq9yTwbju5iOYpFBeC129Pvi0
/GJ52kGr14ZUFy4qlvOvLGU55tiQnBeQxXozCIMmTaJ61JKN6STTyi1a8P/fYMP+c4mUA7Inrk2a
huvaDF+AvW63D9y1QtHe19PzUOzerQ1zP/NMNQD0VJRgL7WhyuXgwsNzTz0FZ0xxKKpXqHo4GC+3
5SyoA2bP0B0AXUCdW82hoIWPU9ra7mlyqigzfqKSt+JKLEmYZ2rm/kbgCKjaUDiC0lGk/imLuMjC
YDVQWlABJByBFocWhzf2m8utKhKB3pAqw9uNLq18Q/OD7n/gNM5FzBp/5qVaASik7VlEazzn4MLU
o4Q+pN/ffxSgjcMgJrDdrhMaDqOjPVEd4wbOi5bEdEV9l84Bo9xzpwv+feUBDybBY9e3UF+gxLo5
kC/GlZOeXxHFtFz0pCmvTM87j6LDJjmBpyqq+/4PDOpd1fqhlSGg4HW3cipr8pQL2fWFDgpRNGlo
TDxZ3N6XqTikJorxSXBfdd1KZWpJzzw4bng+4RVAoy+VgOq0dYAciEYhDN1rf3sBcI+VfpA1EfMZ
nulZprW9V+hzu3TwaBkvrHup/JW+qiU1mJs95rw5bLOa17IpQY9zQ5ITkc1PqqEa6XvkcFuTl4ov
NnhZgBfrzXullj0BqtVOpRugxuZPBqiuwPB1QKnQzQDVRQ8ar+5bBtUgdJ8YAN0YgztX67bCS74x
Zu9v/5jFBaMm8Za/vWa3G0pL762KoSkiM4CxRdm3tl2bs1s6txkWF9xfsEB4Wi/PTet4k9qlCU10
ZjDUutk1wpbhpBkrTsKiIMxeIleMZh3EspeCsk7WPgFo1anzikdhWDsjZ0/utBbKmuZs0dS7DMKm
/wpSChOerRvpW/9j0Fvk2NTU3Zk+YXs2JN+Q3512OjpKqMatR2lpzW4areSuE329nRLH3ZVZy7e+
07SbyeibUNQ5QmLb+W2haWbPxia9LydPbLoEDTuamRRbTM2BSaGQ1d5LfX8IgQUNWbUb/HCGygOd
WlBssrZCxw0c6j3zdLKtR8FD3jG+aUzAu7PGALUnQxdPGfT9kRFJ7oIukFXIfYyceAl4U9DVyaOe
jM6urKvyvkutYGeTadzJRjLgpThlqElMkbfAV9nnFQxkStvhoGfUC1FRnr74owfPtR/yveTEOVDD
SCJXR/vO0Hb6i+0h4z2hlAjswdCr9fFJT1LQgzjTlwL/r6e2D8rt5E3Tvi3sH57Lfk257e1Mqbkg
DqYPtl7sGYLcrdZYxYmUfrMfBskiqxnKUNYWaI6mFIX9kWrAp2JjxAAvFvoiHV9AppiFNUt5xGua
bFxvwh+Q1t6CyFtsQH1bfXHKjG+EUekb4VZsj8k5OwK5vIwwWdU9Yaja3YNs0N0KX08PQCaWG8Ix
SOP29ecg9wcjnKD4WyRRCjMaOuFG/0PadSzJjSvbL2IEvdmSLNNWLLXcaMNoOYDegATN178DzQtN
FYpRiNZd3LmLnmEWkIlEIs05KF6hg4q1yPCTjDx5RZvFXTav4YxprbC01p/d4q249A19NzVmhwmt
fgjrAu8H9GKOz7xu9J09L2W8WLTcmZXNH9iUGRj1HTl+ZPp17F3zY5pz4z7ovSmIlkLjr0NNDCeu
NQtzPmB7CoaiDg0E73twM/2qOJ9DQDFXv8iovZpTXz+tJd4vQ1Bn78dFywHVPk0R2j29qLEHPcLM
R/HFD/bUuJ/Sl7n2g4RqlXtYnSHFb128h7Z2xpiQDtMrIEoa4mZcnceizqqniuprxMc2CBfWDrFZ
V+1HanpdsvoljBGmVN8Bnz4L9WnWkcPI8EoxMKfiab2Jhi3uGXs909Hf3xf/2OXwy+v76tkfRytC
UcL8ZXfE39sVIQegaEyPQW758QhWg/1sN21cDvUSAvWVvSs7jFloJmn3dcf4fVaXBVj+VlbvXDZq
sYeb+IE5k3uPghkWOldZXOrlz6lPxwOfaHbS8iyLwPlNPpruZAxhkHPUbgnh+p3XFMuhavsutIhB
741cC46mPjiRt1IKkiXDPzTMmOPGmPiua3sbPbosjdZ6oneZxdoDX3/x0Ywo7JahxBZbAA5ShB0b
Dh7IfZj8wqCRSM1LPtFbvbQ3V5Ynvb1Dy4i9u31/bLjci89LnlAfga2vp32OB1OKTv78Off1O9PS
FffyhsO9ECNdISnlbJjIkCdsDf30a5vtabtPU0WMqZIixTDZAm0FaZcnq3bvtHea/aFhO1d/+y11
sRYpjDFs6rVDAI1kgM1tOzQa2I8sUER/WxlDSBGNYSCuRfZO0nvD0E+q20aeLK1R4gSAd8HMkEED
ZtHyNDZIweLAFEALqOwqysdKj+05yOOKFKruq20L/O+XSCYCVk2NNBS/xEtja9lpumKpqu9LtjFQ
ioYlT88Tc9m5MeDJblv4RhwNFg404gB3UWSwJXVNU6GZ+QR1zexUFU/m+D4tEiu7A4WOwjA2F3Im
SZy1s/gWgDMGWzueJ7b2E80B65sBc0Qv6tn3hfmffb+vNBfzrDhEQQ9AldS2i6iAw7y9XRu5cQhB
uUpw8uLRKWl74RoADzi0XZW4vuaIat/WMd2JoQFGeDhWP5hqNHRDQ6ID0hG0rvo10qo+cW9ymyZ9
17iNIDAfu5DVdI9/+VeTDo9uryJsFRslh39iGELAVOJoyQnDmYxWT8A69K6bg6PVYRCtmdmx6VME
PqYqX7RhFQKxTsxEICa5onBpFstvAK+UvqMkxsXTqgaGNr+PCip6iE2BOi0lc8c+N+s8wyhJZYPW
vDdObKlVWY6NW0IApeFZiOISiuySZXs1aFEClrnvivKgAzA432nT22sUFyIk48aMRaE5C0SMzd6v
zdAEwXD95rEeJDs9vNzwIgD/F14AlyeoRJxsWDTDCQK0632fK97QG6qAgsU8ipg+hilffp6beOst
hYOz40du7L55pgq/Ht0xGNbF7Dw6kiVHqenG2lb+iounYuHkoWi6fLh9+LcWgIcXZsLQHII1SPtT
GRp16YL0KSNRT4E6pXAuqu9LdjQb7cDgeLLE+5zb+1lT2NCGI0F/MNLYMFSAWsvZ35b0gOzI0MPb
OsF9FnwCFki+ztHgofo8fP+LrTqTJW0V4nmnDlaWJfN+sV90/f3tz28uBcUTXP5I/V31/8y+5vvu
0uQJL70TRkDwTztr9shuxbXK5atkSWab1ZbbTniiJRZm8qOZ5F9WrqNhb3DLyCxqJwQBz+fby9tw
KB5KoghsRD7hqilI0xdiDUueJ7QGsGv6uGTNfZb+c1vIlrWJGVJw7cBtwSguj2PqWYvOERQldvDs
VGGpGqMS+yJdIwBox3AIri50RMt5IDPIrBx5qBwsS1444w056N+NdNqlwdu7tS4ESQff55nvly0O
vmX88P0vtWaHaf/BUTEtbdjBhRgpfAaNhlFnNQKxbP3aYIinZV6I4kPokBMzX2/rZsMALmRJx0fz
QRpVGGaejG1ipQfeJtl0+AsR6AT9PY0oht0u1W9TOthmC/UX2ZfB3uWILnWFGW9aALq0AEGkg8tJ
xn9xlsqt8RrAKS3KBbh2VU4/gKCZvu9YBqZ5q9UVKdStZwGgdQVsLIIXF8DFl4vSypwMDuVAGkH4
HyBKAgjFT59p92bdxA6lv0ym72aUQsLUC3Y81X8Wdqr4ERu6u/gNkr+owUMLpF9UpbjB3aiv/R0w
lE94wf/F2/dCkDDYs4B3ZWvup42O+RLffSwHRE8r87XdbTPZ8BKYiccEEQosyKPKs901K6thHWya
gOMSpCgq1h/V5yVD99xlJiR1US70YwNX6re/+PWIZNCOCjsEI+TlFhnB2OsmAY5DBWI3TNZljxMJ
NMXDZsPMBdDWHyHSGkbw6xjTNNJE7xLLeqWudTDNKjLMl9uL2TQsvAJEjUgktSQ5DV0qhwk5gXe3
DAekVpCtUfVYbCkEXZXQNPrxkAKWhHiZD5bZrsCgj/ULpXuiK0buthaBBInAU0HEfEU5OYH+k5W5
D4XXu6aMg2YH2tTb+7S5hDMRktJpXa3lUEJE0O0Iib349ue3V4BIVszUoSdAOnbIxJktWRAlty5w
U0EdsQy7qlHkasSzRLo8AzSf/BEieedGL0Gy5yICwLPcYYme3Wvao9Yei/J17L4NXNGBpVqT+Dln
rmQoOkZyAnGN/iGlGZAvDo4Kh31bLX+WJMcbdTNXhY6CM6hs7wrvoCnUotgxuVej0tbabzjUMjtG
vGjzccnmY6ePO78cn5hdve8ne490ueLwC0XcUJRc/Wk79DqzuYBY7SuxxjBPk8BM8no6zKwL0cH7
PxmfKdl2MC2jq1fYRLJoh0ZbKbBJzBQDjKPisaawCFNo88wipjGdcX9CkNv8SOnJBTJ/PR9vL2bL
cZ4ZudzF7xHT6HuDInlLdll27NqnoAs7Vf1+0+7QRy9q3+Agl3EXc5JlrjfjraCBISEt8nj4i5k2
QVnyR4J04xuahew/mqwSr2nD6R+McYS3N0q1BMnluEtf+L4GIxuKd/WRqxCzN3UtQClBToB7ReYQ
7b0auWdXQ1uQbYfZfOqWz3WqmD8TP/HqnJzJEL/hzJ5IWVXD7ANr3wiaqOY/V+cDG/f6ikHoX7c3
SyVJ0oblMTI5DUGcPu2GtQ9bgACYBo9ylGkYXfe3pW2r5r+9k1QT5INrEYa907yjC06XTOFfxK+9
tW/SRYDuXqc0NB8PaeMxT7/5+acGUOa8+H57GZtiwB2BnKaAcnUlv9KNo99564wscxUkE20emswM
O22N8sJWvG029QP4dzF+Dsw+OU/T8GophzHIkn6qVtT/zeGRDyiW28XYPvCeoGSG0S7FNm6q6TfV
E6rn12nAohnsXEf5PPHpCqbCRZtCu1a9eDeF4C2NZkEMF4NX9tLG5xLz8EhwZYndfcvB0VdzRTi7
eVDPBEjGgLHjxs17M0sy4h0FWmARuC8OJbvbxrC9DoxxAaxRPN4kY8jKsgfcCdxNPu11FDhVMKeq
74u/n/mCPlvtZklxtxSfwH3mqXBiNj8P9gKAqgmOODlHz6g3ZACJRm2o+GwPB4Rnf7E9Z9+X8g0z
io7FoOFZW6wR4Ses43/7vrT95sxa16ddnvhTHFQ71ZNr86gDq1lgHqHjXabDWR3uNUDsQZZ3/WE6
SzTX6M9yP9errtgnSRD6/gRQu4G0PtjJEO1LCaZyzm2LanlxIuBaAfDK+N6olshCCGtnb+Rd+n9Z
4JQAAw5AU+Wj5yPPMOpaXZyAiPTkLfaHzK5iz6p/3FaN5LuuxEgHsJh95DRYU5wc0H5SYkYEgzQd
0XYFGhEqVZVTOu5X0qSo3NBrbXZsLKp1jZgOaPKgXZi5ivTZbSlI/1+exrH0CEZXquKk8Qef7PX+
XaNCo1KJkKpmgHP7fxFefzSnA/uB1p/bihEbf3ZNSlsFgIfLRbR9hQbECoopLbTmUeOfyu/ivnJO
Fko/HplemKlCetg2bx+lEpi24Ii4FOnSsvXzYC5OPcolFC1De+qGzD3cXpjkzP5dGAoOJmAvgX8u
+2JkVyfN7/TiFGhfisRvPt/+/OYigDMFXF5P8IhJmkmZMwYNbYsTb80iNFJ+R3TnCHTog9+r3L5K
lqSjuQaNvLuw4gToPnM+2hPwnDA++bZA8/837L8VSd6zo34LOnWsyAOFlIBTjYfefuSrf1dU6QNf
VlXn6+ay0IUjSloO/ind+pU/tIvek/JE+X1ZnKp2iXpPi0sVKemmJaCMCYNDdOHJVUZiNYNrdlV5
8uc7IzuWighp84yCWggVtN9QtEL82aXsFe7aldQX5vyqa++t9jvPP/2FsaFCj+EAtDhf5RLTtmVj
mWEFA9g8nbtcIJweV1U/5uY+ITfjoh8ZzWaOdC4bYpWcCH0MFflZoc2s0Zzvf7EQgLsIliTcOPKj
X0uzICu8vDwVS9Q4EVmBnx5ikuu2lA2fhqFt0dqOUiP4gKWFlOgp1dFukJ+MsbvDak1kmoY+7Cbn
PZv9J6/WPi25ErVZyqOI83MhVZj7mR00TVm6HiHFyXb4c5Nm9zhqke2ML6xef6Fd8VVrx31Dp7fl
G/4VCxeH2xsjyKhPXoqtW2fipV8UJ99/6IFDx8gDYMMVO7ph4+jSRR4A7OwoE8tPDzIj8AC6bnHq
rMO6PmvBc5a93V+DtgljxjAPNNzLGed2GMsaOEa4iIAZHAGl+LZNbBj3xeelU+rXdVuYKT6/ZuFC
7jtP0Ym29X10hqNyC5hK3dMlZzZwupTAkspPgxX1S1QraiOqz0vxE8DsNTZjxvdEql2Zf5w9FffF
hjO2gQmBVhkUHhF/SmZEfDM1A8B5nWwdTbANiINNikxgFc5AlLqtik1RohcAhQV0fss3c1bNbWd6
a3bybBp2NYmZ+UufSTibKpqDLUeAeSqcC8EHADyKy7OBnFWv13TMTqPTnKzSPerDGhVLwJD803Zm
nh3QwaXw1VtHBScbSwOBHsbXpY1cS4sjWdBmJzMvkzkwHybWf5wW1eW5ZRCoZMBVCwi5qyvBMJvW
t7M8O63diazP1tuPi0BuAUSHsIWrWQS+YpazHs35ZPZ7/59M9RKUof2E17r4vhTSVP7UeciSzCfN
uSscEM3Zz5ixZ70fGtU9Dz6Q/staARXVjm/bnjiGUriL7Al4pdGqEyB0sy4toqqDdsoLazpVvASk
5PfSeqi0u6k+tuTutqQN2/MEnpMY7tkYWvYqbtU6IdNpbU7a+LDkBUh+vpp9giSh3nQKfW1YHaT5
4Js18Hi/6tayqjJDi53FT5hNfdJyN2G18zEb+O72ojasDjaNKXq8TdHmJt/fc+esjsYHDifNw4V+
Ct6ItiXs4kKApJ8gGDCcyEd+Alw7OrbsVaH/jX26+L5Y4NklzbpycGzxfb/6RrR41nce+XF7jzYU
fyFCcgAgO6mIt05iCR/0KQNa6wBX8+zq5c6v0Rj/RkC0qy2T4o4hxaSwAywcPHS8cBHwvojU8Qv2
xZD0qsHeLQNwoHkxyiKw6KQ3bxaME9AaWiRv+hfnYKiIb7b27vzz0qtqHHU7rdB7f1rKsCoO+RBj
5IE5EaOHToXiu2UKDtJciBBd/J/sqAmAJ5jfNfxkTc/GUMXd+omYq+Jcbtx14NlANdITVQ5Mc17a
m1mhNcDuzRG9VjEHDD7u4HBESWjxVW0pW5rBIwS5O1ytgNuR7jqAG+am3pLxRGkdZvb3VXGvKb4v
a76tNW7PpBxPQ8KMuGji26dmSxtnP9+SNmqy2qogA36+5dxl+cM637NOEaJt6AIARAL8yEDFBpt0
qQvGZn3wSDmcMuMed0tpHQWUl2pU/HcZW7piIAaw6JjiRjtlILmwpSgrw6jM4eTbPMynOUy7L3X6
LTU/TeXHog8/0SN3Qy+hPzU/ou6eGZFDjrd383qpeMehoVPHSKwgFhB/P3NzLQuoEax0ONn4DaV9
l9PdOrw2zZujUjApYIoEtDioD2J28VIMfgNGBEnAcFy9sGuQY3sjozWc26UEySxms20wng4JAmx2
AGSnwuyurRrfRy8XQgIbxKQywadWe12j5yY7ZZ8a7efcvN7Ww7VV4/PYm9+2cI1cYnZlz1s9HxAM
Hu0sasCIwt/6bsKj00CeGLBuAMO4Ainj+bCkzthpiXsIwElWcRWqzdUWCQGoaaAZUUA5yH6yTYmu
l3aRJuVjQyLcL2/cIunzkql2XQ3EQwefBwWVMbIw134QRxGLqZYgn3ygshZDig6DdLRCpwdYu6nw
81sSgDiGQ48pMwAMSRICixHNImOQNMtr6u8qqupZu7IkbNO5AHFznp1otwm8ysRoJppCG33fMwJ6
aYzWPrau6Sl2a0uUaPpCjzBm6q/KQLWlzXlnNkFiG08GSJo7A8QxiyJtsbVhwD03YVA+8nIyl/VC
SkCEdK2WZB6A4UaDNw9lDRqWtxsX0rMYcMHwPqxY8sW8Kopxmjty8sf5ZAfkwZusg8HK+O1igIeO
dz+a2QK4rEvlZAHS6FNmpgmSgeClnJ5zfQqD2lEY2ZVXhw1AAOYZAG1nXj0tW7P1tMoCyoE1Y1C4
niJnyJ5RzsP4rIpfa0s9KGCCxBz9oCYc4+WKyr60U14E5FTXtf5S6sT+CMoFVUVNJUWKWazVWKqJ
U3qKbfbdYt9va2Xz67+9Lwa0BEXR5RrsqVvczujJKV9mfxdwz41XUqe721K2lALiU9yC6JS8hlUM
jGwpBg+9zIH5iy2vS/u11b/O9bc3S0HSFECDOJLoKpW7ScsFgCCDX9KT7zWoNkTDYIa208RDrsrO
XIXgiOzPJYldPXM0YwY0O13P6YnR9NHrqxM3F4Cv8+Fb7WT73PReqtb88RerQ1+D4EUGzbY8ODVl
uWsuIGc6Aa0lypDeLpyDvjxlnqopRO5zRvIKqzuTJNl1C2QFBtAgchrmwowBN1ZGOcYUdmBZdF4y
zZxCtrR5lBk1Ojh0p31oWrSKAYvQ2iED36u8+obxYLlA4gHI4QbhbJAXNeahGTk1gRN19Xv04mHk
/x8r+HV7gzdcuuhNAdQLWi+vS9cGEJ+M2RnIyXBTEgGg2ziYwUiius1U+CLiVF2Ev2KHz0RJO4z+
URfMvAs5rQtPtGWpAbWOQVMTk+Flv0YryAzXdYpL3isaZDcNF70xoMqEe8Tj9NJwqxwdMZOtaUnh
oI9szdpfyJqLdCYwLJxP+jJ+9dNehUa2ubEA0EGx3kQFWIY8m7u8ria7JafM6g7V1O70qotTr3q7
kzHwlrCBcxUgQSK3zraNVdmdS8mpnBeUgBZmPBeL0e3Gblmiosp8xb25pURR2ERNQcw8yd2SmGYD
tO4Kp+Z7Abuv8Ozcu2Rpnvn4pM27vNvVRosaYTerJum29hNXjuAQQxM1IoNLJdZ8rU1aGuRk1emB
LlkRdu66A+mNYkO35YhJaCHminsp9YsJYTM8junsUa7pR7QGH2+fua2zjcD8jwjx9zNHirgMlbaC
0BNo7sKOfGfeUwAMhODDbTEbtxz26z8xUuQ5IOugza0GVQEIJ5zL4pUXkyLw2NwtNIf81sg1H3Hp
65PFfR9e0x+AxfHUr86uGqlCyuZKzqRIOeGuK8cRREHQfdMv6BHqy7vat1UuV7UWyU2wFNOOfEmx
FgLe08XSd7zBI3lAdeAvFIM+HsARoxMMke6l/m2AeiNdKvQ/B6dJR7aMMoXL21qLiXwPrhD0A16F
tx1KqYBwmMBBjNgwNFhd7ei0gBbLVIETbOkGjXmooYu1IMN8uRjXa32aeTUegYS+VLabLMRU+JzN
xaC7Cq1zqANeBdEUCCFEG5o0qfoliJm9/JishTwEaH54ayII/hrPAdGyiffaVeNBkXaAHWppmjBW
dpFl9s6hMUiEWLSN3NJX9VFvLQyRhIDRRdXhaiixn0tugduVnPp5P1Rd6LpHjmrAbWtTCREKPPM2
q60N1tKJGyIIC/e56J8Kvn+7CGDGAaoJ0yfO1fyGNTeFiyFe+Mx0576mxd75+b8JkEKHBW8r00YJ
/TQW4I+sQL0JqAAXOK8jZsH+N1HS4fQWrXDSBmvR4Sy98mA7P/Xm7i9k4FyCnVpw1cpnpppqx2w6
BCQUt3X5YLIT+4vEhoh3/oiQ7piWW+BBbl0tSTHElo/IMBFFV9DWLXYuQbpeXNIbJpmxiLXYYxY1
ytZ2V6d1ZKlmGsSOy3HjuSBJ+au/rqbZQflVAHTm+5Y/B+U9s0LbD0Gznqm6drYcGlhdEAKCBhaY
kdLO1ZaPcrOGdVVh09VxPqtyAlsCfmMbgEtHBN7iwJ4dSDPV+rVbGAQ0P4z2u6r+u3Xe4fUBoCUy
TlcR4TQ63MY1jFxAq8Xpaj6Xw8cmU5GFiE2XlQK2CBRrkUrGM0VaxAiND1lWI6au24qHaam7BwKg
+2hZNAZ7oMuhzPiEWYHJrxQTO5sbKFoRAOiPqVS5IcQp9HIw3FID+wKeDQCrdXLFDb25h3i5B2gB
sryrYLPIcdNNfaElLRiMT3MDoqMyb6xjxdJS4Tu3jhFgPNHwCFIMhJuSvwErRlvzdtUSZ3biSf9i
uzzOCuDRqzS2uWuAkMVFg6fCFaQGG5rVByuSllh05/GYqvqFVd+Xzg3jK8WYzqAlAXn0WOh1H287
TdX3JX9jtQ5iAE8cG/Rwc8wJ+v/cFmBs2vTZDkmOpk9ZALQISMj8CHQXRhbmn7Tv1kn7bvz+H9di
DML3v6w2XLIwtY7py+1fsGl2AF+wEAoYAIqRahpa5oMqIOVw2uOOlqALAK+Qwtw2RCDdCeAWuAd0
212VHVcDs9oW9ZNlNGNtXaJ0td4104/bCxG6kLzDhRQpYJ9qVNQWW/OShlqfqqDag5A9yQJUOUg1
/bSzSRHjbMpD3IHxCgyQwr4vXWqne+nQu42fpA5Axcbm6PAiBLAAwCV6684cUFu9vcANY8QDGMM2
wGEAncgVm4iHATVKez/x8ul1AZqivnSfb4vY0hRaRNC5h8AaPXzSc6SDHx/8FWiNXvpk0hdrecc7
RRFqa9twE4mgGq0oV/1WLJ3WBQiiQeJqTR7WpfGsUTaHo119drwU/KN2fnd7UTKUqUizYdv+Eyk2
9uzyY6bVpV2WYSJqnA5ayQ7EaXa08p8ntF0alOy13D/QfPg0cvZOX+fd1Jbv3YU+5mZ559D+bmlV
r0uZReDf32ShDo9pPRdvDMl62ExXKyB4X1gTeWm1DPDTxS7n1f2QrvHM258GwY/r6ikG8q7ipGz4
HIDsIW7GJBWCZzmtMUNUKohaE2ssh4PtpkM0mGV7oD0Yhcaqax5bmn/LQR+isODrRiuhCXwZMH+C
S0W+ePISA5BuqgWJUY/244ok5nFmlf6UdZrzyDsnPzRzQR/Hfm7fV3Ov7wb0tt0Z1fBTYRKbVugj
lYS0Ephd5BbS2fUyTBehzudmlgP6XmaHZG2nxyJfjGPmFfxr1ZVF6E7p+K5ntH+s+zyI6663P4CV
sIlJk9dR2s7dwYAa55D2WvdUd6T4cvuHbqrq7HdKB3I0WsuasjRI0M9BIyqoOxqE2B+HZQJK+uDS
w8QAPxnQRqWrLVeAKds/OyQdGqObkDEYszQZFiv26X3pLrGmKnhvBCKALPlPiPgRZydzplPqljOE
VGXomTvq7xserZ7i1bDlONEQ4IrWADy25dxH4TmjNlESJL1l7wPe7+dMlRLd3q0/IuR+lAmtLjVi
Xz+Z1uJThZZuA82906QMgbfkuGitQ40H0ypXyCj15GuuO9Ag4eQ9YUh6zvaejD9vG93WfsH/Y85a
tHNddXPm5miXoBcIkjpHAaAIEBS8vy1hS+/nEiTjclemm2kBCc16bP1j536rvluqAcKtswOobxxw
ZL3A+idFNl5Q105fBn6iN17UY6Y7D74a44/VrHY4L5GnoujY1A1SRRhbwrwluLQvjTkP7DTNJz1I
QDPi7NyStwh2+uCOYsQgur1/v8sHcrCDDvg/ssxLWRWyU21vTEEy2/5PhwaPHXOf7GB5asAGmFPn
NLHs1U3NEMyUR+YE8cLNZPZMRWS3qUcw96EDE0OIyCdd/gxOmbawZYGljBbQGu3Scr4X/dKEmEWq
vq9AylXc5SqBwq+fOYw87+01cFYYzscVSDyN/ZrpYXe8vbu/w5yr3QUKHcoNLmxHnqWrSTYUeVYE
CRu96Q5zG5/W1jSiJZ3LJ4AgNTudFUvcd67z0U1L666sVowprmUbccwmJBnldbxmPj/StRoPdtv1
e2aNPAKY2hQF6PncTwVN44Z35iMulwZwxwFVLGLrhhNtfi6y8aaBVUg7NWjL0ANXNyms/GC5R8c5
Onq3A0tbWPL49oZtaeVcljiJZ1oxpqzDTECArpnGa9/7Rpkex4XQHz5tBrAIdCqquy0HBRh/JP/w
fkVfuxQ8aQ2gOzOzSpN52htf2+Lt3SC/exbx0kfLgSPHR47WlnXD0KDjFw9uYhTJ7d3aKvsCNwc9
E6IzH5V6yVH4bDZ4W9lpomVkeXGboXhcPD/HHJ1nR1ZPX/mauk9gRPUS36v9b4um6ySsdIOfvOqt
UEG/I1EPU9YYeEfqHm+ZS+UNJK3XTqTtLRBjOlGhQnTZcsMI9jGTZgtsULkdZfWbfHA6isSj1nzt
0ulT3da7oZlD5mFWsa/aX1mqaqzflInaMrDDUHG6akD3uFkP7QCDnLRHAZluf267KtI43oWvnU4V
Gfwtxw+WRx1VV+RtgIh0uYMtqhzES3HUrDVZze85EgWYTlKcsU2bPxMieXy9AbIHA6Nkog9F2NAq
VOXstwT4aE1yA2SFRLPV5SrqfBqsMUMstuwM685vFJuk+rz4+5mPGI2xRUyEQ0Vn65efee9QUYtv
H6wtPZyvQPz9TEQ3TXlaEYgArWjg3JPpYI+Ks6tahXTheUFB19bAJrFnnb8Akex/W4HktAHZm+We
R+DYdP2esPTrWuvPnu4rkpmqjZL8NU1r5iwAbAN61yG14nSM5lzx1NsUAY+CCg1wKa8ywgGrrZpw
L0gWP/a1I/dRQ1PEApu6OBMhraLGFOXAGERQvIIsdMkolrB1q6G0hAsmsHwPJaZLc6oKN59nzuFE
9ENKkP3f9+vXrlR0LW9KAZkg5iXRd3MF4GjlVVB7eofLYIwo4I1D9lINqnBR/FQ5oEH35B8h0oU5
whdy9AWmSV/Xz9Ruw66wnvg8vyB2HsLOR4w/rtXPcZ1jMoKIozXe3zbsrWjk7AfIl8wsEqlDjx9Q
1Uj6EJDF1c4jeF1eSgKCVN/5i7o6it3gCUWJGBDFcrUrLwDmBbT0IBmyEFPwQMCxVGS0m+YHcD1A
xFjI/sk4fuAsZphMxNO8p96+dDCB5DKFBW5dY5gWRIII1wvaiCQLXM0MzRR4oSV95pbISOTWR9R1
zb3uDcY9GYvhiGxhHvMOA7e39SUM4spggCMAQAQAIiKvemn7VunlFfXh52qef0HV7WTnVtzOmBcr
ml2wgD9E89awZrnCM22eBsEUg6sbJNeeFIywwVotb1xR2S8Wfiw1C2EC4urD7Gp6hGR5v7+9zk15
GL0DhiEa4lFLvlynMSAWyzOk4TLrA8l+0eC5JB/69uNtKVvWH4DbApN36LMJ5ASEh3C1LCfTB6jd
sDMQ+kzNu6n5mHdI+BuK4FUhS85EcEGnoAHdEPn8byX5OIH7EpkiCl7H7p/bq9o6AGerkq3TJPrk
8gmSuBkbftQrnJbq8+alasB1CkIpPOuT3H+dui9vnilFKjL4PUaAGwoRonR7aEWJLGXqImNThKQI
+bT7m90RYwr/fl9yucDCAhWohu8b9ZcUWPUZ2DBvS9i6Yv9bAdJBlxtEDJ9MU+v7wPZ7BvOPk+70
9O62iM2E7bkMyQ/0s2fhHSlyKDq5awojNrPhHs+mj6zR3vvB9GAAktEALVjcDOYXHXTqt3/Alh86
ly8ZQc8slF1xcyZ8aMPS/1ithwA41Jw/g5MkpNNpWn7clvj7WpddX4CMPKbwkPxEBuxyW1N4g2yo
Sz/R9C7jh7bHsBxp1uz92Kf2jwDPzndGzpEcbrOUPg0gpDqwPs1RLynGkLT0C1+m4ogRgO6dizz2
jrf5+q6i6RzTkn5uSOUctMbtkamZ5rfHEqixAvoPY/9iKFay6cofbXdJbTwbJyS8quddg394qv67
jYOJwrGYyRAjy1d5NX0BHjinhpdMkU6++OXX2wrYMGvBaYq8OZaC0yPFwGvvLoBiQbWwJe2Lk2Wv
i6OzkOnV8bacjWWASuI/PYu/n70WetZgBg/Yy4kz3k9tOKaKq2XTEQt8PIxbouFfHsLhXQBGOVCh
4fvdHrVJUBpa4doc7KqJAWulOCibqzmTJqkeT2i0ePDCT4rqPi/ugGP1F7sFPAyg4mEq1JFha2hj
dQYvaz/pAusu7dlHbvnfb4vYuovx8PwjQvz9TCHMXPq+A3JxYqdtqJffkdiK7PRhmD/clrNhYKAi
gQGjkQRoBXLpjYx5Q50OS0GxOI9K19EOfV7PuzbQSoX/3LQBDBKAhgMGgAGWyyXlFq4BFI78xGzZ
UztWeyRD7nlJ369LecfnN6NMiTvNB0q/6FERNECX4gjInUsKlhZkeu/6/Kh8Roj//so1Ij0AYBRU
8+FjLr8PYkRgbw894tFxKX4uKNdGjVcFZTjrk3YwhsC8X1EGWdFgDAPsMN96rAv0mYRdbiwhZa0W
AtZHV0Q8m/pENzAGSx38NBn3tATpvMtdVJRX096nw7x327jX3t82ms3zBSpdTNXBxV5xSGseaARz
VgaJ54/h89CObz9fuMFFkwzSVhiTlcKFyh54p/cIpvSvOXp+VEgDWxc5gK0AFAi/CjYKGeYEXIkm
M9YAV4Mxv3Ny+sMCsp5b5rGfaR9oicZmr2I70+Pvu9p6bFYVlMJWwRutWyDxRFnJ9DCBfmk7Ji/m
rm1ctGe4fuhZT1aZR2x4KSrR9sz3nTNEtPYi3VO8ZDa8yoVc81Luas6k1Uofcr3lW9AsX1rDP842
wJ4GcBgotCiZohUAMhRDhB5K3LYpGkMuhQXMIi3+DUAIG24IKkyMCGOeepri28Yorem3GLyRMJ4k
9HnVzN2iEy4tMOOXMM8PwcdRme5udeKRmYr1GFsLQpeCCIWQHEZu8HJBVt62aLgUKK+UH5A3+qAx
lkVcy6swNcAT2XR5VFAe10jBlGs8BkvYVd5Tkc6HprMPHv1ye+XSMfy9ctvANjtI/AM3RbIiQsDh
UvtgH1um4z/D9LaQ4Orrkq1YqO8j3wP43OGLtcTKjMHWZp7/eMk924vW9qRYwHBC9zWLl/qdNfxz
e3+2LANVWySrEP7BEiV9rQC2nKYO+MxBYYftB+9hrNCOpGr3FMHE2T3w7z6BWMBBDzRwV2SYzqLR
52HwgD2a4uU0Os+Dd/w/0q5rR3Ic2X6RAHnzKqWtLKOqalfzIrSVKEtJlP36e9iLnc5k8ibRtbPA
zAIFKJIuGIw4cU5WHKbmhQbopyr/Mra5MifENh3C6KXIQTBukI9uHhrs5fak8Um5Gg5KPdA2AQDu
KrYJcGUWJPHTeNWtJ2uYlk2WgCKpt6Y7ymyQftA4TYa3YVTtNyE8+M/AUMxHqR39zVf36aTpWh4Y
OSQOdGifTvPGaszdbHoH02Sv3RRsb49TZU7wTih8zz6tYS6DDD2d5l3hahsoZEVOtTxBk/gdXgq1
cFA/oJMSVHD8LJ/Fc8WIBxKom7J4MvO31iqgtV3sWpwqIOgVpmQnC5JeSJPxfucrLB7RuslhY5/F
BYhN2v2a76GaenvyFCZ+329no9Ep3hLMQ8af1m9G86lPv8/Bj9sm+ISI+xD1IwPgDgNdJ6KzZWgV
RBNYQ+KlPRX9lyz4dPv7siEA+o2IF9cvogG+P86GMJOsSn2HFHHdgkvdnk+28UL9vyRu/L2pkRXl
TDaoniIivbSCXQZFDVAAxk7yrU6/zMv+9ihks3T+fcGL1lTLsV+rIrZRVV9D9Jbc/r7MhZ5/n9s/
myW0l1kJGhmKuA9eocOsZ790/btb/B0m6WqW+FqdWQma2U9ZVhfx1D8t9w5TDELmoc8HIRx15Ibz
CkJnGAS7nzSCAPxn2YCIaTjl9Uf05yniBNWcCTtLW+jomQzm5iFCPq1JXpxlr5SAUFkR7gEw3C1G
wvjOssHM0b9l6MbAg9orPt3eAaodJlyiLjggOtJjND791aEHegoUt/TvtLJ40s+WR3Qmtc51lpuy
iAsvOLDxVAQnLTlqCZomfuT6HI31C+u+W8FxMHaWod2NqkOkmEoR9W14ZGUl4JhxQqMFRZ/skK47
Iz2+YyKBMuWpdf76FTKUWemZ2mQ2UKJ19jZqW4rPy+4z3gT4388LwWDVI8NiQt4aTS1fc2dX/OyK
bWLsSaZYruv9AA4CNDZCu1XH41qEm2RLUFYjwEwx9AdCG2owKqzl9WogRwwRPRCfg5UL7DaXzgD+
ZvYyn5UxeA7DiXzp2bbT7+ZSxV90fQGAbiDA+w9N/hiGGB024JnVoOdexpS+jctLZ92ZjsLxyEyA
BxIlN8hCgLZX8J42VKMnvRtJXGssbCgNG0WFSLYY5wYExznZS201NQw0FQtBmMCQbvjbXcvFJdAO
DWYuB3yWwmrkhj+yNauq+LTQj9304fbXJRMEKhveSAQUP3JpwqaFjs0UoNULa132IdPqcOxLsLOo
CqDXFwA2FMpaaCnnWCYxi+qm6FQvnKyEaN9zlWwhXP9ckucZgXrV39lMgVuQLMqFNcEza7XbOZ0P
a8XBeSSqV7Xs62hbRPUMp4MDki+Px2wGFVhzCI2B0w/nF5+pWjlUBoSf34wTtJnRFBX7+abvNvOw
vb3mkvONnNyfAQSXAwD/v6evFN+v6ZfZuZuqiM13ufP691Y4VzZPCKCxV+ReJvnM2qDJ2xhxCz2M
1rFLDwU93DYimyo8u+EM8S8EeMJaAHSaGAHxaOx8b4NPtvnx9uclpwM//8/nhZUYJqI3s+HSmJbI
LfZRNWz8REWDKDUCcizg0VAfB4zwcjk8TwMfh53T2BvuuiwIhyELyaII8KRGPMDqdBQAkPPie+Is
wGs8QrSsMZvY65b5UJByfAND7vARREDB5vakydYEbRwmMofgRrpiYqpo6ziAq9K4KU6xqf1dehWR
Kmfd/fN1YSCVuyJFXuDrzLnrCA0tnYbdpECHyU4IOtI57AxwCtAVXs5WYZQZkMtYkgbNFNQ9Lkvc
oOKmUhWQzBTyxJgjeF/o5frCyjvaknjIczaxrT/TOv5LjB6fqovPC75dw8Wr9SU+n+B80FjlpiRb
Cj2byC2C89bEK5H//WxLuR2aWdrZauJRqx6qNkVq0ei6TbAaTBFZSS2hZoGVD7gp4Qp09LxyrHxt
Yuy5sCBWaIwkmjSVajxf1cswmGuS/jHDl+tsQAmi0DGxYKagn9puhipzEJrOU6Kf0AptaQxEb99v
HxXpwFAfBSMmZya1hcdp29c1S1cbSz+DTNzaLM2TVin8sHSTndkQJo+N8GEVt0G6H6m1bpj/8/Yg
JIeFJ994+xzI6q6k8NACUhcletdQVbpf1xetHvYE/Yf6pMIfyUZybkg4+gAb+xoUM9LYjkjBoByo
Cnwly4Gm98DnlFM+D4EvN8DolRTgwUV78s033dsx62j73/56skAbh7oQUsYcDcZ/wtkeW9wRbQ9s
1J7M4NXOl9B0vzGvDde/xHvws39hR5irsjWCauhhx3ansCnfWrq9PZDr1w4McF0PwNYQ2VnC1Yim
hAWysWkKYcoWJ8WPaGqGPfhaIYocWh2NbpuTbLILc4JHhtJagjb7RHsqis+d8xAkW9Ae1yqgtlgW
+s+0oVSJnhkedYvhMGt6W2/NLI2ZASLMLoIs5s6wB4T1kBX44pXppqg/oNHu72N8PE8QTOLSQTAu
0nMVUElFepem8eBG1ZsS/So5OBefFxzbag5V0AZFiui7j4gJySdVZZmvtuA6LywI27p39CIIui6N
e3Qabdxmr5HPehYOdJsoNoL0jDoeuGkA9bhuo0IUU+QlsbWnstJfDC3Ijv489UejfoegHHb4mSXB
OVteo81lB0t+t7MKoFAVkYx0VeBowH4C5McVssSafWNwpjyNu+/6vCd0c/vEyCYKT0YkoFHEvWZd
XaauyWz0DcVzOr4x1mwLKzhh5ysCS9kozs0IfoCB4Y2tI8y0mvk2Evt1Gd5zOsBBwXmjOXrFFkwk
ntN3Q80I+nlOS3eY97cnSubJgFPwQbiqI9khBnv9YOVNg37WuPby0NbMDe+tzZu7JiNHw1LcxtJV
+WNMRJTaekODuvEg670W2yx1PpdQRx0n++ftMclWBSl1QApBdADuSGHK0qk3mtKDmZHd/cx1RTwm
/zonqIUuHmBXfJBnl5ifUqs3Zsi3L+6mHx+04R1bF7CGf78vXF7mzGq8u6BBb7OXwOv2xHcjMhOF
05UtxbkV4e1Yp47foh0pi53mw07LPruewoBsY0EkxEVnFUDf4Lm5nCaik3HsGxwNz6T7satOTlK9
MH0+5oG2hYahKskiWxZQ+TrI5HDenkBYlgn6HRZYIKAUagXh44Cn5O1NJRvP784peCt08IkHRa9A
dU3aHh6F3bnjg29sLDtMgg35cduObGHgFHkgzi8VsZ7rDGtpD2YLO36Vh+6QHUyNPvhOobhKpPMF
3gcQwvAchc7/fraNNVAZdHOL+aL3xQgmpcFVTJjcgAvucbTgAmQi7LAmgCotNWYSO1229d3tmNuK
IcjCIiQooOPDsR7oYb4cAro6c2/xZ/iuTtugay4c7OdhyjYrENa3F0VuCbEe6KAQHIsQ/LQ3/N5n
C+I9I7K8KhzDIqfh7L5rQH/MmMKA7LJIfQ9m0gl1B+jEto4RAhq59+dPtwckee2hCsA1u9AcfU37
Sg1gZuaV8QAW2JuDM+1s476ENPmAF3+UdIrbXoQ8/Q4tz+0JLrlJmoWVLeyBHTCsAVSxup37BGAa
2ZXh0G8IukKad2QYLgYpuCDdbbM8g3Z1bJURLTeaShlLdlQ9cKCiUQiB69VNYFDNtoxmwiQGD2Rc
QElxynyVUpXKiHAdjPri5iWDkbX9MHpd1CRHD03dt7eD7KwijQgZN85UjkjgcuNBJXOeCg+Py8Z9
Y+PLYh9uf186CA695ZgOgC+FjT2gdaEJNJbFaKp7GublONRTPFL687YZsZv39zZDTRi5UMBH0HIq
TJa2mC20IwEMGCgoT1OW3KVtsrO0Il6dGdRkvJpnR804hI5BoyGZOOxue/tHyOby/DcIfs81iZM3
aLKNtWDn66dlVBV4ZTfRuQHhLGW2Q4IOrcnxOJ3y5k2z6523uptCRwCnv2Nj/G50xeHVESIKSYFh
ph6dEg9hOjusxdE73p4r2b6AGIqJixs8DFeQNvQpA4QJwcW4NqrnaUajtTk99+WgKIRJlwQvARBU
6shyidDfdkVYbkCgOWbz0u+KXPN+gdqTqPosZU4VHNZ4myG1cZ2Pd4x0BsQdsXQH5n3SGPuaHoMy
C1MX7RHOtHGa18FRxVmyq+ncqLAbNGZWzGRGhvb0YcPqDPC/tzZLokxX7QXZYiHTxQcIN3EFi+2r
pE6bDMCeyW8eMnA3hUFDIgg/fb+9KWSrdWYnEBLDge6tgzUOGW5Be5PO0Gmmimeb9DoKoJbwWwIH
iyWcUcfQ5sTs1wy9ve6JrvQ1qfynetBCfUzjyetALNQCK+rGUInYaGC1vj1C6Uwi843gBYfqigRH
90EzrBcJX7PsEbXHeEzSfeKDV+4ddjx0zQKFiAKL6A6J7wNwq08ZqCAXlLl+zeynR1WJSclgsKst
QGz5EfbFu6PJ09E2u5LEhqk9TY52XHswexWzwlVI9jnMoFUA7ZcAmIvhZOoPQ2WZmDMyeyhmzxHB
IUu153T48deThjZVHcUD0HLx0vzlXTiCQoA0rCKx2eXHdLT2zHAis3cVVRbJLkfQDQwAUPIgghbp
tyrDpqy3MhJr/iHN9qrSvHRV/nxebPI1szlnkGdAeK8Vobew0Pe+j6aqLVtlRbgeauBbU1IQgJ+d
HpFJEGpIgC21KgaSZSbRP8zFX20w/QauYAfdNAOdkXWN8+EzOkN27ZhEpU03ubOGo9aFRvFqQCMU
IqW394Lkqr2wK8QtaRNMjsOwSE7fhlmTbQb3Y9Ic63UN50x1fch2BDhnsePQd3ANOVzGedXacdKe
UO75p6zqqCfTx78fDwCuXPTG4gqegt8bmDuhMXbVngz2pRs6cOc8LcE34Mo3WqlgIJecV05Dw7lG
kIe7Ykhsva4BNrxN4zxFlO+fHCPZrgM5tOs7SsjciYKsFd3ZoM0UBmWnNnLxDVIZ1dJvi9U4DADT
BK2zvT13Is8TDy4v7Ag3be2ygUIKG6jTRXtINMhydNVu1vs9aV9WWu0tqCHZ4G8Ys3WHstOh92k0
N6o2AEmQcfErBPfE8japhwG/ImWgQGZNVBWomM+nYv0cJFNY6Aa6tF9uD52PTEhwn9sUsWN5b1SA
XCGw8dBWT4bH1M+jeWAPQ2funWaKXfZ626DkKECHFU04AGHBBYs+eKrzltUglsedYm0K2m961QNY
YUEc0oD+/dFiAYIZ8gAQc+iqaA2lcwZYA2Bq6NvHy+fyGlkKi07I8qToOX4q282SbVNjExQf2mk/
vQPohWLAH1t8sGe5HDoFep5behonyza1Tl75as+KkEniCWEC6VTepXddG5pNlB6ywMEzFH3G+a4s
HnR6sJ88VRFKui5ndoRp0wYjtRNe5rSC55VGtPp2e2epxiFMVUmshqu04UFDtp556Nyor6PxZ6Ap
whWpHe4wOLQMRS3hxmq1ThvQX4yXDaTfD/6SfKKz/ZGMNgunhUF3UYNO298PDU8csDXgisRiCSYn
vfapNyOADZw6ffSXIN1k8FmnksxtlI9rsAumovl126gkAvBwnwT/EQK8ipa63jb7NsMLLtCeOtp9
Q2nxW5Iq7hKpEVSjkMrn/XIi2KI3epRAZ+TF9P4bC7Qwnz/O6TuuX4gDoQAJxAtepFc4i3pmbr/g
eZPkUEtx0Pb6nvXhuhJgGkOYLAYxtQ9qaQAMsxgcc/OJBCe7RaXl89/HlciyAGxoAKOHvIpwP3gN
2jJAiIq3hf6Wd3dZ+/cNR+BZ/mNAJLWAs7GnVa+QfnB/EG+bVpFVbII6NEFYraJVkHkD1L54Cx9n
zPGE0zoUZR8MLMWLWrvTtr6vOKSyfQV2E/h31L+ui1+sqZqhbn3tqXVBYLhQ9MNkHr0fpkTVNiWL
hs4siZWvZs0sBoZh7Ym37K398wheIVtbwtL5e/Sn5yLjDqgpnpdXNydb9MQdF1wFftqATENb/FO2
GrUiLpZdbmdWxNuzcspgqHjexvPLN9MaH5vBOUBH9TUt/ANizygofvy9n0GbONKTIGfCk0m4F1qT
td3i2rDI9lXGwtSEBLxi7mSLhC46ZA5Bhw26Sb5dzq5Rd20KAL2AfzCHNTT0x8pAPOX1oW9sbw9G
ZogzWnJVC4ky4KiVUz43MJQ49C4BcVGY2dp+Zjont3hHYQzXNk91YFNAz0IYVRq4Y1pWaBttDDNK
MSAjuj0aySG9MMBHezZtAdoXnFH3STw5egQKqWZ8hxuABZ/zi9me7oguZ6VpojWpjc5XkOBqeh0q
NpdkPQATAJrP+a0SJ1Knps7KmD9yHHsGeXGGI9qYXuSl48+u/3p7smRPWYAq+csI2xkVZME/V2te
DImLOmIyJvd+1/x0WpCNOfYWzY6HNF3jscvvAmqDlnFUPdf5t4U4/ty26IU4vbOdNrC9chKu+b4C
zm/ST0ybtrXz1nYksiaFp5BtDtx5nB5UpjpRIgcSpCVSry1Jw2bZz3qu2H4SJw6RTewNoBcxp2Kg
3ddTMAdJh049z4kQ9IT25GzKQFUvlZpBswYQK1CNvcohoyY4E71Ykeay3DtjMCLfTw6ZHSjibNl8
oXoB/kqD0xaLpxUADbfRXIPElnfo002j4jaQeG7cdcBA/048XT1LqnakPXYlCiJFFTntPhkPZhWN
4AFowMpcOZ5idSRxMOhvwHoLP4cMoYjvtqq218E/WOC52kQLxK3coYlq8+Bl6aHzFH5VerjQK8I7
0lGWA73BpStqWNK1edAWoJlOQ43SKIPoVTYacEtTaBIoIw9PLPhZOarnkchUxJMDHDfJkx0B/r94
rJGU9LLeRA8hsGbeCaCnEjz0nX1i5TyHSPeA4MGiPspRTROB1ojtSzqA6cqZljvfrfyN4db3Ceny
LmTgqH6BYmWPZmc32LaN/zPzFno3TDZ4URC/KgJG2cbmUG/gpTm2XHxr16Y/OH5PC9x6xYfGXoBl
snFNgBlN4fn45Ive58yQGDS4RUMXVmBxWjeYw0Ynx74l9x5eks1TT8cDMqL33VRv5sbdGGmz05zy
2Jvp7vbPkB0woKiQFOc0JehXu9wiLoQBRqo5FVgL2H7KtEP2jgIg13L414J5acGb6bAOHiyUDaiS
ToO9vz0C2YJxahUo/uIfvIouv291rVXiuFXxUK13XfnBBx1Ean6/bUQ6TXg+2ECVgztDJG2khllU
lp9UsTOaYattShXOReaIQED8rwEhaiCtbYGYHAaAQtkN5bCdlmmKcFp+oW5zN3V6FS6Vlm1uD0tW
IUZ2AV2KyBWCncsWikszMMitnwclV0uPrDyIUtcOSfHTIXXIvLs8gRz0k+uWO6/9QQD1uW1etnTn
1oXNN5Rj7TiJh4Yzep90wbay0p3fq8AWsoPmo6sQ/f4ohSMlcLlBgHsE7XeeVsih9KE91Acvpcck
A8NhUprHCXmBgle+bf9uNcfP9WKe/Dl/aIb05+3RysIqaGfhEcIbQ+EaL38Hs7RsqKBjHA8tmoTt
oKNbLWV0S9DVG2ap1SiOtmR2oecOwB8YDnhhRfD+Wl1ZrA+aGmXeOgJ2LyLeizF++OtBwb0j4wEi
FvxXbKkP9LqalxkXKEjJwwE4vZC5xhYi3HXoan9ft76wJQwIettOlUCRNjaqnQ31RjO6PRbJGcQw
wLLBc6wgpBViUWtAo50zo1Uwt16I4WwTes/KX6DVHap/PPBx3bZmSMLPc3NiLJAMHUDSCcz55rOh
nbr2aDAfV/SDow9hMT+QZRfYXylInZbllaUvyzxvauPbPH0dk1+1u9NU4tcSJ3fxg4QNag3WOqLV
t4zncbc+G+Px9oAV0/vbF509jGxr9csO5JagFNGiYIVG7ovePo/NS5p8KvV/bhuT0AMhYvyzmCKM
3quNfnQDAmsEfeTrly490eUfXftJ/VOfsFBLTmXThwkzoyZ/KtkR5Zmwtp9v/wzZGTz/FXzKz8bc
GghfcLWXsda/DqCJhN62ijpD4lYwUJ4Sgp4Cuh75tJ+ZWDyXrmuPVSucYeus2s7Ry0MRmE9A7x3e
M5o/poQDMgQF8vsVTOnlqcohbkiOTEUTJImQkWwATBL1KxScxeQmIGSU1A68NfUrJGz/CSZ/s9yX
UZ++3R6MbLcjDscHbTTcoZXsct6K2cOF5uPqK/MdNIFVwqmyZTn/vBD2ZDZjnWlhHG1+IOVG9x96
G6CDvw9+AsCFcH2Dkhj5TSH4waYImMXMIqZQSCiPU3doB8X9KdvC5yaE/VUG/UqbBiYaYm/K9KHh
sXylyghKVwMNCkCQcxU5sftNb93FngwPD4aQePepispc+nmcDty8eAwh9XO52JqfD2hDXRBsgx5v
fgSdjSKcl84S3gzAPuIVedUAaQ997rT6hGdDWm2KVI/K8d52Fd5EFq4hRkRbIp7dqASKKTndMMel
TjFLlPr3g0GOjQ7stbNGlDPPamUEqda93adGmLf1a+fWkRkkCpYD2cYGPYDPM8RIQtvCLdzaU0On
qSrjrB703dQlzjYgVnUAXd6yZ+5Yv94+p1J7iLoBxMTz5IqocrSD2u5oWcUEM7ogM7Mfsy8oVN22
Iqpd8hcrBxr8a4b/jDM3yts0rGAGtUI+efdT5YZ+Wj2WRbatbe+Ugc5Fz4pNjfRQ5q13FjWPYx1s
R3v86rD8DRp1jwOhW2q5D27rf1D8Nu6KhKciOnfQrc1Juo2rbC9PkZn6kpQxsr7f3ZYxRK7ofB1I
Q+7SApwfY2EXYasvZF8b+b3bt3uaLqNi90kX4uxX8DN2NkOGDvVcmuNXlEsaep9WvQlXwEp7++O7
hovtzRthserCYc1wPVOrdcrYWvIHTav3emnsrQyXdl7TfTllj+5sv3Te8lRU9Ud3UQUq8oH+a19E
3JXZAu6WFPaD+dWaX1Ir1LvIfEcGjRfWcMt5/CyJrps0Vdsyu6gxSmirs8ca/cw62d2eS5lbOjci
OO/eTttSL0kdj863mh208ftqKqJy2YUNygVwBuHtfV1nbfslgBS5W8Umyu16e79oQaS780Er79rO
VYxHBlUElPSPNeFaBZPabLe1V8Ve9g9KO2iXyiIkycPRQrc5BE7TDhrL1Z1tQ0NClbzjkyUew3Pb
guejrU31yoTtfHDCyn4dgywqHBK6OHx9/hG1OcWlIkvgXYxWOHIecgB61vlVnBhQFe9B2qm/GnO9
HYZnn7eIt1vDXsNpyBTTLNs20FgNOLUQhJdEQOjYNalXrgw5GzR1+NbdUn41BhVUV7ZxkPDHnkHm
hjN2XPqTiXo9XVJ43HbtXlcnOFW1ccd0F9UskASrlZeke+fcIB/1mQPrS0NrJos/wLsdaUOulm1t
en9PQJiO5KP5XLoHpsKD8lGIm4Zf1bzcKdF7stx1mMAjALC1FhX7xtzePuDSz6NTkV9PEMMQEelB
aae96aKtqAEbWEUf2v4dMT9HZv5OTSHZL6xS6bKArQSYxtF5GZuj1r8kKmUN2Rh+e0EQOhpIkHB/
fLYurGFz7lsFIKb1qRo/e0QRwcrOLQIVfpf8lo8SIv1kJmaTjRhCDTKxxnc2dNCekaBBt8MaW924
hUbey+1l+d3CIS77uU3BT+UlWOdaAthsnbJdWRcRWHj2aaNvhr7YFqDgTZHlHqpygw6nXdNmu8Ql
G6SEkQjGW8ev47ZcI4K/+ay5r1h2DwqSY+3QDUYTZSz7kdvFlpjDiYEmTavajT+wY9MHJyvxjq3t
bnUlUbPMKWAPo3SFlzX6YoRlAkp7Bd8ubykcj0Oz9Zp9VR9vT5t0JyC7imcLPAIa8S53AiLY3PEJ
RXfvsEGGR3MVp0XqAlBo/K8BsXRqovMqHQHRjV3HDx3ruICA1mHlztWeS2/b989M+96B3Ez3VTTX
0k14ZlnYhJa5tGgiAAJ50LZsbcPO+5DOMe3jBEKEpYp1VDGRYodRlUyumZpAoVdsfGXZshmLQvXk
kaZYzidTuA/dGcDEoEIxM3GLQ9274dg5YeF2ISH20QWnXluvXwB/+Gib7S6v/OfSQaeRY0XZDO7A
yf30P20eS/BUY4F6kc9rqx4BayVDXUlFvyY9AWdryP9+5qiaORnRjYFDbfRTuCSHlb1YKnC3ap8I
p8xlGjE9qE/HOfSGE/vDAqK6tDwuxbgrmu9GoHj3qDaKkEDoC+ZQD3q30Pg6WVWKd6MiEScrBULS
AK9u8MH8rnpfTloKRfVsDbAsqYlO0e5Lkn9AMkFPHmfjuR4ffedFW3uofn0c6eeqbENomNp9EtlQ
/yrHfVN+MZpvYM6vW0VpWdRe//3iO/9hgrMhi1el7YIfVriPYwO6eUDm0y7Wl6PZLxtqAdTexIP5
baU/9Prr2O6y5FfeH+vx7fa+/X/O0X9nCISOlzOEzv/aICW8HqSNo1ZzH2fA+0Ji1DsHccnK9LAH
V09qdxttZvuV9ZGNnwve6YOR6Hfgdfpx+wfxLXZ1d/lc7ALFGRSlhD0xLv2a0wWNxP0yhBY7otXg
MGnJpncUqQTpeTozxM/C2Xlap8FejRkNOba53NWoS/d1dxoWpvD6siMFrCQ6yEFCBg4E4djOuZZk
WYn7f3GcCJ11vTtF1ElDN4ewKUn3ZaJqkJburXOTwilelyzt1g7evuzHiAy7wP9nRh6aBc8F0aNZ
R59GkW3m/stMdugWikxt3rrTY98g3A6s9zwjoP3pgFoZOKsrFIURQHyD8p6kev28QLEsyMNqOgz0
yRlJONKvNvsyq6RkZY7l3KYwA66ZlcbIHYsTkAMNs1WlIixd1bNBCbsUMriJsRYYlDPRLdq9opq+
Ba4Wrj3bGPbrkO5vnwr+PfFUIIS0AaOQKaWxfshnb8Eu6ijZj+28mRIHBZrpweVtI4V5uG1OPn//
mhMjFcsc88E2sYPANUaBLR8Vw5GdPQ/E7jjfQAuBH+Ty7NUFGP89HU7HBL7XGfcOuoBJvbs9CPk5
OLMihAjYy/YwANcQ0xHVj+XFdk91VezBQDN3r/X4YudPiXkP1abQox8oOGyT/mVmu6pSBJbSzXL2
O/hsn3kacGGYWsLwO8b1vvoU5NHYh7q17fx711ONWTWzgrvpB92c8hy2suyrVj6Pzg/4T0K+FAsN
g/xT68Rs2bv5P367Hz0a8sZbW8WMKA10PeD3ABAHmy7SS5cDXlm9ag3IkWKrftbZR33po5wd8twJ
QSUcBQkJoRQSuu5zrjqXssYgPOp5oxMAJZAnFUz7K10JiOzQgFRO7ZbZhv/CxuWf3KFViNb6n67b
lls9M5Kd47IcQOn8F1nM7nUg9bcp71VJFOnSY5ejqoBWXWAdLmfCm2bQKvKmtc7utm2qxxnxNxpe
YaQrdmVXbIZR9fqTkGgbmII/NoXDBS/cBdRDgx7gm48AOm3HwtyWdbf19WWnsXFjV/lTX/Vf5zw5
6A3ZwFVuKCP3o2Vubh9B1fCF1XB9CE5P/CVgL14Icu2IuMfC60KXlNvJP+j082170t1/NnThpBna
WGujCTep9/D76C93/ezX4pVfb5tRDUs4ZP6YTXo+8Li1O9RWsCmHT5TBgyVtlOootGGv3TbIo8Er
9382LuE+c+qWgdkf/pik9WvS1j+qeT5mSRPWC0h/bWpHQz1uUTg5vMMukuA6F7ZD+CJsX1+zphKC
JsgfZcODUfb3tU7fIHCwrcripGv1kRTrxhvf0a8Y4IlvQuoOb/FruhoPuEujRn+xGRQHsjbHFpg9
BqwMdRzFzEp3zJkpvtRnvrnJjCaxMxwWq1y2o6G9GOuwGfNKATbiC3S1gOhm8RxdJnhWzYzYrQ4z
Rc3CnpxMQCmqbadC+Ujv7TMzwj6pl8GkWgAzZsK+Fpr9K288xUikW/HMBI9UzifMSpNqWuHRQLX4
kFnZvUmHMtQWCP32OhoEy+7zWizbZslUNFmywcGwEaAjHCKLIo9zCnbPceohE+R0RQTRjjBpFWGJ
zEJg89QPwLHmFWhpokNujDYAv159ZI80/x8/L3inoNNyJCfwea36ZyFfExWoR/rzOdkmcBh4bIjF
UTZp+PkrIOVoBH8kafeMI6SIL2THBbX+f00IQ0BfW2kNBgDetr8hTlSNUaaaJdkGOzchONfUbRgZ
nAFRG0tOAVi9PDqGCept1TJEhl38xDX6pKUqWV3ZCQ1QEEMRFlSLoPgT9nW6pl2drcgnEWTlVra1
rOGTXaaPADcrJvHaFHLlwMShewKQMvzv0lQNrQ4QR1d5jC0I3CP5p0Uk0ifec9P47ua2B5fEYjwx
jzDbgnQoOrOF6dRItQY511IC33a0rj8AfwjXJQ+1Zt9Pn3WD4hgh1+OSba6pXqLSgaJnDALS4IG7
wvd6A1tNiFZCWMmd0D8KHHOkT9TaI0LrjNAFn43K4vX+xGhRrA9cH4BAiNRfTu08AS9NTTzq20n7
CFLoEJlqJHoUqQPpuDhHug/VQ2DMhbAmmdakhWQEyM6WoIkGp9uWhn1XDsG9uaiI1a6PA0Z0Zks4
ca6rrYHT4S4svBzc+NqpqMzNuAQ7CPBuSFVtddY+d9WoaPOUDhF3L98x0CwSt81auNQF0wMaJAd7
09Uz+lXTKQygcly00O+7vUllqwa9NMhUAkoNnlBh1dZkpk5TgzfHpD+CBShOnHRPU8Qy194RlElI
P/wmQYRWp7BoZpcYbdYjseQsK9TTrRaFt1bFByUzYnL8PpeywB4URuKZwzLZDAFT47+i0yJ0KhXn
gGyuzi0IAcs0OUXica6SFbQ4dYPqPaI/kljbv18SSJQBvOuCf/hKgi01E7RDDKgcrsldqx1rN5xV
eslS13Rug+/Bs1AC5Fyp3jFEtUuTh3MAiYlPVbds3HyfDFM4mc8Je1zmPjTsD7cHx+foMhpDBHE2
OGGVQOtolKuFZ0ludVta2WGmv2VoOKVrgTLmCAIC1b6Qr9qf6RRWTWNG2o0OLFLifBiqbt+O5SYH
RZriJElyHpdDE66xzOuB815gqKr2bfpBz+soaA6G+SvLvnVlsWnL02R/QodiaFt3FSi57WGMrOHo
Za+351jmQM7mWMSxNJCEgwwayhWe3mWhPjkvZj3cFV25G1rzeNuWYj0D4UIlbQrJdYtn+YNHY7lH
ej/QizBBztNd3zxV+6tq3wbm5b4l/ZjajYPn3xo8FeSnbnZoKMKGpd8HKIglNThAao7t/26oOviU
pgUnRiBvYpoTn9V2ozefgZUm9OcUxKOPGz15s9YHKG+E7lT+b+5AhEsYaBUqMg1DDti2Gp+pcZyH
59uLyA/djUMpdtu15L+HElHRp8I2j2mXHfLMCOeh3Ayepjgpck/974kMBOezBrOV2D5mcjR+gbc7
XMYvt8cju7jPD4DgZPxMc/KggwfVLDfMNDAjMRDVjoSBhiI79Zr/ONgsnoZ34DS5C8ADGik4jE9s
z567JteqEtGJ5Wf7wsjC1aj2/ThGU91EK90V5l2Zkg2rdrl18idFZUu6jGAIMC3U29C6LZzF1TB6
Z67ggAL9cU42blJEzfLqah8WAENvz/D/kfZlPW7zTLO/SIA2ktKtJC/j2eyZTDLJjZBV+0Lt5K8/
pbwf8Ni0YGFygAC5GEBtbs1md3XVsqm5igb55GsSvDJK62Go8VIYQRxn+l0VVNEupgFZq2Es+hcw
WP6fIdWX2SzRp3RGBoQgdDE+19XgzQDEInow7T+serk9rAXgFRbwzJwyhZwUaUbKWe/Sfc1L4NqK
yrOBNawPuvWrZY9Fuh/5yrN+0V2f2VR8WlSh379C1gwktGzHnQeTE6/tHom7ElcuHrszO4oDE1as
x9ATRhWbIAP4mU+/bk/e2lLN9s9iCjvF25ibGEczNZu+Nj2Lsw0b3ECAVqYxqyBuUNO+bXPxcj8b
0/z3M5uRcJ2yZMCmELqPxy0wNIUV3DaxuicUd1Vyu9eTAvNGpHwunSSISnJqreQAEsGgwFuy1vUd
SuB7YxIrthcdGaiTUEGfgTfqm6pEm6wO7kU4srL1WfkQARcEoZj4NUyHrRP+qD4uEYX9j/IduJBR
Ar7SZAf+2YyBXkrAm2Fsq8L9PhZpgDzd79tzOm+FqwsHtYK53xYKS2oRCqR89uCU8FR5Wvuj+71m
K9CvNQPKXq+NapA0wqXZacWXaYTyOY1+3B7D4nY/G8P8E862nqOlY1uUMEGI8KzkxZHOLhq4V3Un
I/1sT2vx5aKbOLOnbPU0YzJqK8wZN5Fd+hSPmje623WB9cWpQyoOVM4UtSC1bhKHQ5fUE1gg0t6H
vFLo7G7P2+KRPfu+4u40vUsF9CoBiHL8aHyBKtVaxL80AmRd5gBj5kNQGaDaGAyZrmAYQUI3FQos
eht8fAznFpQx9ELr40w4uJXAWuFiILZV71DWvG1l6ZJF26qO3hgH3T4qPlL2NUu7UsMlC64Ps+k3
YvyqRa0nbcvP2pVAfnnS/jM2/5iz7Vzh1Z6aLYyhDX/bJM+asyY5uGgBaQC04iJzc0XM1fHabXKH
IuxLXa/ogfJrvNsTtmZBWZY6ybuCTyQ5fnLlW8o+3/760gEEBgDkriieuyA5uJyhkIETNQIm9th6
lbYXo4+C6rTWg7DkVUATaSIjg/rLVR5c2gOFtDx4q5Lid13AOSaJD7pFL8OJLyPPSlfIfhb3mIMS
EzINaCdTT7vLozFhI+wJbKyQf6sN20+d98qwd4J+vT2Bi8uD9PgsczhXY5TgqgIgmkwl0kDceO+A
9/l1+/OL64M2a6TfoeEC4YjL9eGhpeV5hs/TkWy0bgqkzUBunvh8XLG0tEhgTUCMb840vGqYz1G1
NnsdEYE5EL8dUz/VHsvqvm7GuQj5FMfZP2xsSEOhnVu3oVOh0mr0whk4CC+R2yqDwct1//bMmYsD
Qnrur7DDLLNzOXVulYdhUaXZMRW9jvaCHFXrSCJPbBHUNqdRBnUCpjmUXr8YALV/G0rwEsQk5Jtc
Qly7iAbpQ+7e2I1tOm40kK956MOtwT0ixueE1qMnI/TAhq7xy65EhUa5ug5AjowuIs2dUCq29CDX
eufrUIdyZYcr942NFDyy4PgPKXgGAPO8bc4cGx+tLtSKfnzqeeKX+lNjf7MlX5lBJVD7awS5WmS/
Zw1S6BNdGnEAcujztBJPaaPVuNkgmC0avcmBtjDHQ9xV2pfMtqMXixb83gYly1ogvHS2UP2ls5LF
DNNWooM67XpCQUJ81GJIpejQX8MpWCsDKlMJ5CQIoc+MKFNZTbnGZY5tAv/Hs9RzkDAerX+4iM6N
KBeRYE0CPgwY0bzS2U5rnbOLE4X3JACBeFNeFUas0gWbf9xkoA2h7UHnBAImUktX4s8lX2Q7oNKa
5ckYstGX+8EWjR0BPom+Uz096LnmFUO5QaOUJ2t7xTcsLgoIu9CEhdoseKQuTTGnjUYSk/So27XY
TzSvwMQbMk9ndbK/7Sf+5prUuB3wRpwl8E9TMCdf2rJyRrNcs9ED2qENiUic82Ji1jOxS2hKxM7o
eI5VTkAZhv2mlSESyFPrvGOqv+qiK319sKugBfvSHdMGG3tnkJ5OagtZYLd5wp3bBJaugfKna8b3
PIF4bNI04oBe7sZD4Tvb2iWeeK5TxbtQ6EMIkqvGfuZ591UfRHzvTkMRIMVjb5w8Qeem3TuPDkpS
vowddiwQ3/hUVO9gzpheGr2UO2L170hFfRe6yF6MCF2fKWBV98Kh2aYL7QBEUHjmieyHLni062Q6
0/MA0VYKiVSfOb0OcZNC17g3HyZGQq/TE+JBuegJhOB0P1aMeN1YwQvkReJ1Q/5Vd8W3GJQvPtAk
chtnn4vpkyNPFdCS4F3ZgXxNbLOmhwhMKb04TMdgBFoLgqftAAIn4VcR8cMKamHMcHa1WxQBb9H1
aVUWerRtpD8rK6/81uycgwPYm89RkdumdcX/xRUADQAQIbrQr9l3+iqXfTbg8SvB+GE2hS/tL9Ww
4rqXgpNzI/O1dea6qz432zyKU0DIdR+qyZ/N3N3IAhIzY7TFiq+cpAVA9qz+Bi1bE3hP9FUp9vIO
Y+3yLj2mZjd4ZRKORzfWqruKuuF9he3tG7GYNkwz3Xuj1+PXlqOq5tf6ND6iM5duLZ7mhwnJgl0X
5dZKnmjpoKNoTfEmQ47v6qBTC104wuXpcXKln+tVkOhoLcreVs445lQ94i4yiGhbg8DiFQ9DXoZ1
ajd42iQ2zefWsvETgsSfuSMrr+ls+hwV/bAzcNc8UFqSlXtUGeN8j0JpG3EogE8gllEbgXD4Wicc
o+6pp+W+Z+K1cZk/goBpZamXbgEA9eZxIlmL5+DlzqpzJ7O7juZHQ3xBf164MolL8dTZ51UQb26g
ACNjfF4kBz4dABhmZDvUGyv5WSb/sC0cwPUJGnGxauqzpJ0qHYRK6MvPaXiMWPRIQbLd52toraUb
DbVw4MJAq4xTr1zLfVpFRu92aM6eEfQluortIK7IVutXLpm/hVp1B55bUk4hhdIzKqA9LNHoOe1H
3es18y6EEisRiQ9sdJC1uee2495icjO63VNsWl9oPPmWqPddXgTaaAbjuHanK3vzb/QD/oW5mRCx
JKLxyz0Tm3objuGYHxv207a/uf1vsqbctOTwzk0oAVZpGYLXqcjB4f+9a18j99mst2H2EoG/7/Yx
XxuMMsk5aERjk2MwxBaeW9x109zHvHKal/cMJmyOgdAIpIQLrUzA41q24I1BAj2cBp8h15OwO1Qo
Vywp8ff/rc1/lpT4W6N6k4QVLKG1RPdBXdL4aSKtgxmmyTa0cD8lFTRvoxq3oy5Qd709mwvrBtAz
ImMwyiB1qg4U7FQ1oXYBNiwCVI850AcZpndhSfY8pV9KW9vctrfAIQWKL+SFQVcFhgp4ysu9GFqg
m3WHaALWDEJy2XRP4y8aM7Zp+wRYjBYWmzZ+527jMf5ntEc/0Q9189OxXvF28DCNaHxOng1njdzw
2u8hJoQ0DR7F87tYrUAxi2lxFIXiqTS+DFm9ofxdJBYgZL9lax9q9+X2NFxPO6Z7ftkx3Igz2/Pl
LEycZppm6+KpTl7G4gcvvuZg4C6MLNCN77dNXW+wC1NEeSGDOrupqJDiKStCYHG2brrJgDV22Fsf
HbkIwN532+D1DYW7Hp3jyDWB/QOF18uxGblmxtCakE+FtU2HIF65NRY/j0AXXLGo4F3lmepcWEKQ
XD41UR5Uxh8rfL39+xfq5RiAMzM6oRiJxIWyODnE35Cd1cRTPz3bHdR3zDtNfGmcp6zbtvaxsH/n
40mQbsWxLQ7sP7Mqu1otgQ+os1Q+AfFG3Zf4H5B1oMYGOAtYRcD6ION3uTBDQvK4ToHjz7rGt/l9
ksxNizut+bwygX9v7suL8NKS4qMpFT3ePClaZUq0K1tAAmzJqP+wosZ5K6AFCiaDir43Dkvviry2
7zKb1kEPusFvZSibH4xxtBsT/Dx9Yu22Q9sbOlAssS309jPejOQJqC1wISQZ3QDgzt6iMPqV9Yz0
fiJJ+FO6ugAl89RunZz371bCPqV9Zfp1S8tdROzhU2FM6bSJUjd5birT/JOM0dDuKZ4D92hD4W/a
0HC/7ikUAMfQeUiKenrhRdEgL6R1p9jRPscsc09Q1Sg2bl7pu1xMSBNFZRY/jRFtdqj9ksyDuoK1
YQW4j/whcYa7oc1AS01jDY/NHjjG3IwibwAod2cNGboceg3CEpFtbes27O+LeKrvUoM0XsQHebDp
GN3ZFe6BVHbxTsOGAf08GudbkCFsh5ybQdSZ4dFAVI8CCzqSTFsg6u3a1jetJHK9nujO+1gW2nOc
NoJ7ZCTDj9EZ84Mut07T/wnd5rsNDPaYaHuZWgED58tLnNLmvtWHU6x19q6ceH+X0mraxBVAUGhT
0fGS48IfarvzGciVnsOhbp56lAW/EjPRflVoaNkmUzq82q6m3UuXS19YHfvG6VyoSbrimTSi2WVU
pFhhQwrfECT+1vSGc6pwP4L8Kvklwbu5bSUyiKDxTbZFzduN6cZsKxNS+S4LxwPqP9Dos4pwP8Zu
jUcs1A0AfAECsTIn3zCy9A6tOxRfGQe/mcwffeWUoB8QMpDEiQMEZp2vlcCN+G96YviZNmUveseK
N1k1zktmVuljDDYrr0Lt6b5kkfE8hDnYOMKmACIEcky1EdVfeNH3O+HkzM/BSL9jeUgeDStCHwsa
IkBLjyyDMFuoV0JEG330rPMMkrNDTkrruy4s7Y/RIY5yU9AhULS73jVF1m+GSi93Sa9jsscCAhrO
mG6QrIOmgqi6LdOMITBJ29/RsDIOmtU3OxaBvjYJ8RrXhMF93oaDb6apuaM2R1BROGTF71/HTJeH
XnGbdqjVrGmy9BkNXlvTfefJzgWbfOj+vO1e2MKNhnQ/eDfQH2rPpO+XfgxptmjKyil5nqyYfueE
pQUElEh7CC3a4wwgYdXbobNheif3uEioJ0fTDWrKmwMzMtebikyD9Pc3ZBt9Aj2Sx6lJC9/sv9a2
DnFb1m36BK34o+zkMS708YfTYseYNNm23Wj6kEwxfa6P9nOJl9IOusLTJh3Ropv2RRvwJq8eu7Cz
XlAx4jvNlOF2CCEVMplyPCa9pgV1m38RbtvsE4LMiGanLBj6AYyuIIzepUXd/+i7vNwW1P0pSuj9
RRxZVyYT16/c0HoUHOmpxnW2JunbF13IceO4DgeqM6PDK7eyfG/hpbppsu5P0VrQKWlAYWAJvd8N
tGgQBWhN7Bc5NsQEAhggHnS8REJr8FibdH+6xLA9PR3GXdhCIyjOoLDK8zZ5Loy+9ss25qexFGuZ
fGX3/O/9DH1uRKG4d4EYuFxUDeNnrui7J+7GtddX1T1iwW1pQv5Eb9gKA5Syg/4am2VckHecqZHV
qNdNM7eQqOU/sYIEE9EeQVt9hFJl4YeOk6HpzNxCjOeXWWkr4fbCHY8zqyN3jqYBlF+UK9hIqlwj
gxE/w8tVIGhDb10JbrKVA4KpUm9ftOHCN5gQJrwqJ5lhBNS8kPGzOQbWAJbNjUwDlPrTPrhtaHE0
Z4bmv59lucIk1SS8JwwNz6GdeGWxErsuhWLI0QFogQIP2vtVbs0yNgQUS7X4mVvyKRbxW96PAxi/
xz8yGU9hTJC7NR/R3PHQxuPvmk9vKyOco2NlLpFkwUzas8tBbfNyiJBjSm0QMYZPTFYi8WJauLsW
NARvxCwsj0MDJKBdm++HlIig7Rl/aIq83Yz1CFHQiadf0chvPEKEOtzkkHP0Ja2jt8pgReAO2AEN
JGe3Yai7+yZ05BYXxB/00fBH7ubtXdRFdQPMjpFvM8KHlzKX9BSjw8U32lw8jDFaUE204AU0YVOA
5DZStdLNpq8Cq3IKxcBOoCSN/oSNU32KdERStydHxRf97xjh/WJDBwNPRzUXlRkh6YTptk+2+6pr
e0RsXtKUQahl0JAMYu1LM0ZwOSu5VeWp9j+rNjgxAfhBx+5VSTHjOYscvYW8Sx0g6BjwOAYhQakh
vZMTd1exIt5N4Ro2eeHJRufUKnD0M7uU2oDTFk47AEuVPOcWe6zCGEImoflZMH5wy3wXxeFpZXbn
l7Cy9SiI4GYxG7SmIL94ufWyiRdlqTP4ippVDzTppgeODNdmJL25kSVJD5gFfYCvNN1nq6PufS9j
7YACc7gmrTXv8ls/xVR+So/eJmOg8fNMCVEV7cG16hdpTR+uPUE8k6EgBDAHw8tO9Y49SdmQkfiZ
GYaPm8pr6RsXKMGOK8/vJcd1bkh5n/CMawICrvFz735JQW2UA3R6e/WWLJBZwByCe1AkUstogrs1
rZweqQpj8jSiQyBoxcsrxwCJIxctUjh4Njij4ZyUyXKlW7Wpjv0oNUSQjgS/X+k1muahChaAAN83
1zQyliyCTROgWfTcoLNX8YWFQFY6aWssT+6wezz82YMkutwYJXef4pri5tTzNn6VnbkmILR0EYCv
UUeqBLxuc6bqcgfmYsh0J5TWk2lwsUtHy3wrwPz1wkxZ3LkcWC+Keguksmi9jVJcqTFP3K0pjejP
hxcWxVdgipBQ/ssfeflDDEdYY9QL66nO80NSVIe1LPLCzpllnuaWNFAkI117acDkZZZFImJP5YNB
nsu1Num1z6uLOGpT0lqg7OmGQ57vUf28PT8LruLi589x3llMUA12bgDvx56Q/y2HX6B8b9fUt82F
SxlIBex6HDB4PBX1DxCebYgioU81y7MQxAAaAx9TAik4cAWMjG8YtAlOc/5R7HgCiDcqs/VBC4Fx
bJvoBaKeHtoerW02sOqUaoa+GVAI+57xUnzlCQIrD2EnEvYGWYNCKrP/v7sLp8cF1F5Hx6gy+5mb
ylHjuLsG0XhxRl8ByvhxewHU2bExeHycgqJy7oMH+93lCtQZVCuNnJWn0EB0gm6FeFeLZPCrhArN
m0IxPhlZ5Wx4D4HBASpCdkhPepzmAarajmeUpXbHWyMOitJ51W07C6w+SgOtkN39EPVvLK/WQPkq
TfTVb1Z2jWEWyD8XpDzVNuCIvfbF7eL7kBsQi062jTX4cx7Jtae9U5CHNET/pFzrB7paGmXaFH8q
3DBrkxTTpsuvmnawwmjlZKwZUC4dMsQQm5jH2H8mDPRhK59XDt7/phCXJnBW80hUhAN1naKrbSgF
VrwEwOGxLl562Lm9uRbHcGZk/vvZ6Z7p6rpEhxG8lwX1QdN3+/trg1D2blLVKIXMg7AdZLkCgVf5
WsO7EsddzZOy1SpA0pwUuNRTMX5L+zvb4JueP9hxtTW1teLO30k/C5yujCmbynELIBEaMNrY4lur
3UMuEFmlz+XUe0X3VrnPOqmQUv4Dkr5tUr2na1pJ81humVe23GRWdq6HMD8Sj1n7PD2gm0+OKxn5
RSvWTLyLdwCq30qgOuZVyPPRKU8y91PTN+pdBtbENW2wxa1hMXSWorqAmEeZShpqkTn1OD5tsTGN
rcu31ZrwzuLuPjOhTJeUlQPgDS1PMXvLhq/QAbu9u5cmCngnaiDLsfByibMaUrvQwj2R5NmedpYv
p12TrjTLLO3vmVsXHdiWM79aL4+oG+cRGpkxiNp5HuR9aEZ+Wn3Oo0+AGK24HCUg/Lu7UVW3gfJG
xxiuqktTdm9apZ251YlNrhdVUTDpn6Lx0IqfVbcvyLfbs/f3l6u7eS5UznE16rLq84Aj3y+RHC9P
eYhHH9gBzMFPS9Ls8dvA1TVz1MWkz3xZlvF2spw2MBxn3BXjRL1Q0/K9qzmGF6e4UpyxiA/U6ueX
tZP7eHzlvhbXduwBHVt/amsyvhpURps0ddlTS3j5orf8E0l5Bq7H7gcRef8JDWvsU0lpGkCDbbqb
jASKRaQtOfICThX0kTv+bJK0A3aThwAlI2s3dQMe/bUsPxXm2K4lfq73L9I+EIFjs6qDfkUxYOWd
iETT68dy+hwWX4toDUpxfQYvDSjuv0oMB1RZMIDAaqRDkGi+3mUfvgNmI7jIkNydFQ7My10FytlC
gsNZPwq7DLjsfKm92Gt9ENdHESUi5HVQoQQy/optjKAJszO1np+wKmA6fhQlUARvoV2tHJHrJTFR
agNeE4BNcCGpuWrd7OJBwyY4VY5fUF+s1e+vV+Ty+/M4zy5kWbMunkp83wR8z9m608YtV5ozF4cA
TWI4rllklSiLPpEU1HvgXzvFHQvaDnqM1YpfXBoEdDEBoDJxtq8E8Qpa6zE48pMTd+6TdFeWQVas
ZHzXTCiufYi0DOw9RXIaet+sQIK/icoPx0a4mc5GodQ/BCv1zooxCoqSZbEp6pVzsbQOZ993lEJ+
lVixVdE8Odn5H5DQe250d9vBrsyReo+DK5I2boQBiOQLrf8MTePra4plazaUw+3wmpgMlMenngPO
sgPU0F6LIVU6A1xL80LgyP1N3EKO4PJMiFTEtca1+MTQcwuyGn/K9pw+puVdHyJrgKZf6850v/Xx
757igfq7TPZxD/DqWn50eaz//Q7lbLrW0IalEcYnaQa9uUWFkQ7bjy8ZEjIz5wpwK3izXg4VT9pR
1GDDODlI9dPdEL42a9RKS6M4N6Ecf9YMA0Mff4J3ha9Hdz00OdZaABacsXFuQlmwMLbbBiWp5JSw
d6PYaBA85D4lu9tztXR+zq0oy4HbwIi0IsJchRtA8Lj+L2thMcSmuLRmqe7LtUgIGJKizIpPlX7H
001d7to13fHFIZyZUNbCSh3IieQmdnbn8dJ3yv0/TBEYOCH9gEYnXSUDazUgNbqExqeIQqbbb9fe
qIsLffZ95fcja9xXQ4zv9+5TVEAc58lJPPFBCZm/55+dWVG2U9mXJAEOIT6RfGum9xk8vnO6PVFr
A1H20ig62jQFw0K8OwRK0r6bHspxxchVlRJ+7HwcSng9ghoerKiYrTEut7wDaqYGcIR87+1Nz05U
hz7ty+1hLe6vs5lTbklISRqx5WLmJrEN2SZdc81r31euyMEKQbo/zd+3INJypNnKLb/yfRXrpiWl
6yQM32+g3Ps7X2PTX/u88rSyuhQAhxQLgh4K/k5//H9NPlGuRjPrLGjYY0913YHw7bCWf1rcsyg+
g4cPQA003Vz6p25sHQYQVXyCjAyEwwvQ/fVeaX35h1GcWVG2ELjR2Wg28IKZ45NiDyq+299fvI7O
vq9soRZgKUj96PGplXfDMS3upnFz28LKPKlxFsppod2OGMGoHxzpVxDaQWk5fL9tZWEcKJAAwYJU
Ldg91XIi7zJQqE5RdOoqj08gzN5N3Qrj3MJ2NR0oxZtoSoMvd5SlEGiHt+u4145xCMwH+8X1aXt7
EAtThWIQHC4+D5079crT7VDP8D4Jj9MIbafs3k1f2bgv+rW0+fxLL1/+5oWdeaRnrxzD0pyhLOzw
mGvfbEf3NRfZ/Qp4mcSb+DezWpm4+STcMqdcIKYTTaYbwZxuvaNRKIx3ovia2WD9FivPw+td4Njo
vESuHnkNdI4oHiXkvJAiC/WZBYRGIMp46j4I0sDSzCaQNkNOYCHpRCO8GsBzZRxL02eRvelWyTev
99mFBbUHFyK5aVv8tZCAz94f19JyS5MEtTlwA82de1cgEKNrEq0sJwOd3nTbZ+SlLsReq9b45a9X
3bEt9CqbDp4P4PdQ1qJOUcuUWWccK3TwhEUHYGz9y0Cn8AgUJW/7lbOzOCog4FFNZBRECcomk/Uk
CtFiVIU2HIB19ZwScnr6z9sn9PrkIJmiQ5YQUDkCpSrFCgGTDYhRECs08XSf8vGlZcBKoEfvJ8QA
gHWVr0788TQnbAJ4Mq/VDNJTAuE4HtwmHXP9qBfAuMqs+C7gfSw+7htoZnm3B7i0+c6zRYqxzLIa
koKR+ei2d518RoT0D99HCR+wDzYLBiqvbkIHAtRWYhwz+zVJfuYoTNw2sLQP0Mo1Q1mAfriimCRQ
3bJaqBSD5T2BhmcY0x30VHlQDdaaFuHiXP2VBUWqBQzZSgTAx7E2Bg1zZdM26ELhkzXSqzULypUz
Q9IiyR1sN71+jdPqlRiARd+eMJWr/q9Hw1IAjwUMAjAQypJb+jhmWscwYzSNPBsCQGasP3Devmmx
5TFD2hBVbH9XkkPFI072A632YW1A8VDzKK83t3/O9R2IjktwgyAlDUgh2mgu7yYz6Qe9nwbzCIwl
/6wZx9aAPuCKs1iaV2hIIlhwcNkiK3ppRBeCDX1IDJBPxsXegax8wGsUvW8PZdHKzKWBFgFkUNTm
vwx0rYPe6sYxSTMv+oQr9//TgDJXTh0OA9yVcWTpQzLdr7XBrv1+83KWGptEWSOkAf5Rb4yD6sOh
LVb6bHqUReByIIBh4/Ma2w/1XaWvfH9xJwEigL5OcLWApefy5/f1VGZFbxtHkLN2fNe6z67xYH48
DYJRnFlRJinkBRqX0a93RENuYPRJ8Of2Jlqo5aOpE+BaBH7oNcE+uhzGTGGImCPRQQTzhRivJc12
MTnG5pOZVA+N7CBfFwZDPqFV/HkYP/wChHEwgAGNSKEDoN6qVSfrJuaOPDpOGaBVPdjfHt1SkMDg
dOy/EDWUIS8HF2VVVeeGlMdsqiBJgoYKNHdqWf8Z9DBowgCi/I5Y4oPc0X89Htw12KnBY4FoUZnS
MjX6tkff9nEs3QiAv1w+khbVr6oj/QHFvn6lhri0E+c2ZtQPwXhzBT1MRBZbTdTq8GV0V3TOvi3v
crqF9Mft2Vw6sOd2lL0ohF6QCjKDGFf4LrNm31Ti820TSwvmoAIDxDVDo7EaAPEspNI1hDyGotqR
OH0kOnqy7WF6zE1yr+v5x3NcmLIzg/Pcnr1V8hi86RBNkceyfSfDoaI8qMWnwR7/wZe6UAfFqAju
QF31RpAH4iPT9aMJUEEPBWNZBbenbml1XAYd2LmyDzmP+e9nI7GkqFHwE8gzJRD9qXex8fHqFQIb
gvIbrk5mAuZ6aQHsmElE5LyvQfUeWseaQgc++3F7GAsB1rkR9VYTedewNIaRagQWEzEy2JsZAAqr
FP3LhhDxAr0K+S4VH5nSKcyKufzqdvtW+xV298346fZYFpZkJtdGvn/+h07aywmDAECSMC2z0IT4
Hrm/84/niMAMhcfP/Ngi8018+f3K6CQgpKaEluNj074PfJcBY1+Il9vDWJgphEvmX8aE+bpT9u7A
uVEJTZPHpPWy7pm+12QFJL5owUW4SSzHnAOny4EA5kcEckXyaE31JinGx24KN7zJ3j8+EMjc4JJD
MgfwcOV1UBuN7YBNTz9K7VGXYLqUqd/UK+XRhUUHpSGAXShRzNwe81jPzmE1ldLqJO60sHpCy3D+
+x/GAAZ91CzQJgRg/eXnqeZmUeykOOZ1vNWa4VjU7psM9RVfv7QiEMvS0dsz0/yqLc9iZJoz9SO2
1mDuhAZx0Lp7T+JspVq9FH6ARo04BkjHcBbVZzxrnKyhZQT/67qhF5qa8MHafgfUxjZrrc7roB9W
RsYdreVD2VQ/GzQweH0avd6e1YV7Z2Zzm/lYsDeuOPcmGgtAdFJ5zIdpO+bxk0aKzz166q0QJBdM
rGxEFSA9hwjA+uDsonYDKWCV5WKYbD3MBzSskTE1t7I20l994w77BOFeEPNp2AgX+KyJavl70zMa
QMJobDw0S/yLD0EWBZRbcOs6Mk+X+wk9vo2uzb8kiievEQK6s64fFZnP1igArxtQ5kFbloVGehi6
QqQLUsS8zYk8mrTqH+Mo+4KezahCzqGPdzmtqqccRNoHvbFbvwsp9Ks19g9P3rkvBC3jBgFfhOrL
aJjXrOgNeZzaeGM59amz1uSTFsKxCxPKRVyOaVm2liWPSAl4dHpEH23QRJmfrgraLLma+fkxS2aD
mUXNdkD2dgp76BwcXcuPpnW+vqXvIzjCauFgQOBF2RvZKJGokkIcR3+Inpi+kridr7/LxC30M+Y2
AcDmLbCkKfeKm+KNDCk3cTTyGqiwb0mub7jxWkSRP0UvxnC6fcaX1gXebJ6nv55N8ZymZLFbho04
3pvsy9bXoi8f/z5UhQgcCGqy6PW4PEk9t1H/yzpx7PZRF9D4SZpPyZo608KS4BCZuGFwmOak3aUR
POImxgdBjq5Xh5/S5u32GJY/j7MJciQdcZg6R3bUUy3ryLEsvpXkLkHK/raBhTXH7//PwPz3s9ux
tFqtyUsYgCvYNWaDUQyB63wyQQA5RdwfzCi4bXFxSNBqYXNsgXKaeWkxzpxR6ElOkFPdQIy3WLnu
Fy5K5OgIWMEwrpk++/Lz3Tg0Zdt07Ajy1ATn5FSm/zCAcwvKlGVDPdCWtAzquqBN4F5isZVFWRuD
Etj3IHdpMQh27MONYWz0JmhXzsayBaBPGRQ7AXmcF+ls2a3QIhWy6uwYtwekZqvswQz92+u8cLyx
EP+ZmH/CmQmt5LpokXkDnBJsgdrsDe3sW/l228rSbjq3orwXSe6YspEYSKLvWb4z19AQ83ZRfCKo
WEzwRbK5iKJyMbu0KoE6zdmRxN9pdXCmXZ18t7828uP4NFQzUE2Y6RzhxdW0rFH2buGUFTvK/Gur
/XbrjyclLr6vrHjNe4PC37Jj6ECWQt+0AFOG9q9arMDZlyfsv3Eoy961k5kMA8YxGrvB3odxYGfb
8Ie7xiq9uL1wd4B3yDFAw6M4XtMlmkDChx418iPX/NZ5zsBg/C+768yI4qt42Jul7YT0qHfOl7gw
9yzsv9/ewPN8XG+w/8ahXLoQJNITa9ToEc+wr3zItlEJgsMpnPa37SwdFNyGaDNGFyBKmoqdqYpy
B2vuHMHtLngQrbVsLowDTEnIeYHxCxGl+kDh0k2gg4B2ZcPdkeKu/8Wij48A5TDUyefCGER31BW3
WzCUgNbo2OeH9meSbG5P0NIATKSNwTmMxCtV4fiU627ZDgQ3YQ1gfMr9uHmwhk+3jVyvAhqI0V4w
5wjQxaaOgY544tlTah5bEAVbnrtGI349CKSfIcIHjTx0FVzhIiQlkBVJkJ5uWeoDWrCpzAzd1fTD
hxxmwPdlo5V4ppxQNpMDnH7VGJp5FBCm49qWslNhPHTZztTfbk/Y9TG/tKS4rbijelY1sKRNry4/
FABqGwBT5h/HSFzamSf27LaqKQR8qtw1jwaYSGzruee5V3fHySqDpnno/h9pV9obN65sf5EArZT0
VVIvttu25Nhxki/COMlooSRqpZZf/w6D997tZgstOHcGmAEmGFVzKxarTp3zeZQM+ktQL0eYLbi+
5NPiuOAJLqith7adYBeknpU8gtvV05eX2/O3tuHODMkpFjaD8lIVhmJH303DjxZAuNsWrh0+4DHg
9kdPkUDkyFt6TEkF6c3GCuuyAfU66KH1fPyoe7rPOP0Aa8u32/ZWRgTcD1K34pUioBmXK6U0ScwH
bZpCe7R/FQSuxs4/XQYRPgZ86yiRIoEvpyI1g5ldXphTmFsv6d5MN9Zk5ZCCM1AFMyJSt3iBS3ut
r7taTxN83n6nw6lNH4tP8sYjnYEBnFmQoyJ7KKcyNqYwptQb+i/zVnC3tgigdxN+Hv+CP7tcBDV1
7MzQqxlSG7Nf98TjyRYf+NosnZuQguAycciEZswZMtGq3y/BiPxgMW4EqSuJH6Qe0I4uSClUrLi0
FgmbDZ0P2E28uzNivzLAYHQgySFRfBxHa94NJCBbRY6V2UN9TUXmVjAJIVa6nL2Eg5Sq7XukuvXR
d7oBrcN3tw/JyuTBAhLpKHsjxSMfkticO20wGHqZkg8HZBtTE3B6uG1jJX+E9nEkb8F+L/KfjhQd
FYURFwNHraauH2cLBNZo0VIhW6kWd8nwmLB70NPe1ezTgSysot6B9D16Xq7wTEj0OumkI8neUddP
F/5zbMydWoHdn2ifToPDlOimEmQCQAJKmwNqmaWmDgxJV/dY8d+j9qSkX29P4tpWODchndSc1uit
GRrkW3sloOP82HV0Yy+smkCNC1kKGxg5eS80Sqk1VMmQ28w5+PJYD/6/ccOGOO+XUSxmCpzKQqwK
8Y1cikqr0VimDsNQoE1UusVz2TjgIOE/iiYOYq3gXtY1G250dVwoHiAtgnaVq6NLlRzP/AqrY0A7
1EKG8tftpVk5Q9hMSByBbUDUjiUfx4jDIWERzyHLHlVI106QTOXZ568aA4kdqGGhBwV4U8nIGE8O
7RKk9IpFCfJ28cuth9LKNF1YkPzo3EHlgGuwgBVxvg9bXazif5dWHmA/F30bSOmArkXawDXaa/TW
UvowtZp7Vmaml2vMq/r5qcn1JydpiEc108vcrUTP2rjQfYhcKDqVCB7nl060mdKWpUM1IIQa/S6N
/fHz2CTgIPCgAHgWcQCcwKUFIyazOczpECr96FndaVYO0+gZ7u72Plu7g2AHhDQgA0MqXs6BM1UB
KEKBHaMe7wa2VzvyKAih+nviLEetTwNagXkTDFfutNEVLFbnavUQt+GixTxeZZRRr1qUxKBDWGVv
iiBUHO7nAci24vPgKMzlmSHprgBjpUiYF0O4ECP3KfPyotkqnaztCNCc4S9EpNfQGZSHMjuvizEs
i3cFxLPaxlldmyyEnODHR8gDkKsUeRb6MIEbDiW+BlJZPXypNpA7I3GCpdhwbWJnycsirm4oX6AU
Bxjo5c5LEtUay7Li4di9LMkIyuF/EgXFiziB+Oz329tvzc3hEQJ8K16/Akdwacs0S2JWoE4L9dQ+
kqlnfpmzXwq0DW/bWbkiULr4jx1pBywd10DSnQ9h9i9Jusf2p/EDGhmPzc+NkG5tFyBRB7UEG5rK
KJhejqdneVkY9dSHlAe9Z27R56xNF9p5QRCD284AG9Tl50eaQdKl64ZwAM3ohH64uGlfbGcL2r42
CqA6sM1U+B7kbS7NEAAVdKgy4rzQNPidgNr69mqsuW0kNcHeiM2MAqu86gzav2MWD6FahSz/1+Tv
COC14VSjHyv/YVf72+bWjg62MurkSG+ClkkajqMYbQWRriGMu9yr0u9t/bNcUDjeShf8+ZB8cs4N
iXk9e8e7I2rbeicMlU9GlwcQqDktSwwi0/qtMQZPTfpnk7J9Ca4a3yx+5QkJsMgbe3CljO4KMXpb
ZMNEm7x0dXRq7Sy9issJFJyPVt8/jlmFKq7qtxZB038PKeDyXVXpqeOV6wE2eswc4/Uv5lywJKEa
ibYz+WDXowYt5AEHTh9MryyODo9s+xuLnY2t9OdDV3PuClwCoFvIx0p7iZPCmpQYHsQa7WBKqgc2
T681OF872o6eOpOgzM0gq96dPvmYht5jVmkj1VH5rer8BN9noLPpaXBQ0tTooTaKZ7vUdp26xSaw
dnSB+0G7gGnh8S0HqUOVoOSeYUIKcmTNiaIL3KGfB5a5EDERiQNLBA4ydAZZXNcCaHMOTfWx0g5b
fPRi/0pzjbQRyjYAlbko0UrejaV6Mpi1PoUZ67z63Zo/DzLGgxHuDZcoWASJLSbx7AAt4MWMrQq/
n1HICCEfBsjk7X254nrAO4yaL2RmkGKRMYWlChU4tRmnUCkM33ZKpKOjfv5pWK+p+hHPD07z5bbB
1Tk7Myic09mQkpq51Inxxm+Uk9LpnlN++xsDSOrCw2HdZe+GGqdu2Yk6QVRj17rB9BcbF69QoJoR
6QLBZEsDKBrLnBaX8LCeYu/J0d+aeKNquhJwwAJ2Logj8a6WSfsTCEcxu1F5aLT5N2Vx9/3SZ54L
YCRlXepxKz3enrKVC+HcoEzXb5oZ7bNW46FdqCCf2XOIVtXZF7X//BP+wo7kmyZG7a4tYIc67qM6
O/dtOrymbrv/74YjBTetNupVNS48TCCLOOhPpH2t+Pdpi8VpbSeDtRKIKIgNAiEkHU6dgABp6BCB
cnDVWqe4e709jBUPiR4agrK8gC86MpiNLWNeN+kwhebMvU4HhAXQj24j4FwbhKCoFiomICGURaCJ
Of/vcayWzOvoC2Mb1Yk1A0jpIR+N+EboPF2edzBgt2oxtmM4pAgvu3QjkN36vOSCW4gP5GzpxrCB
1Kjt060Ic+0snv984T/P3JUKgsl+GfF9x9yPvRdXB027r2uwIge3V3vDkCuHslA20XI064ZGF0Cy
snAid/YhIFU1G6/MdUPovXHxuL0uEVRObylOysaQWBw8hJmfkNmj9ou6FN40bGyvtT0slMzxaAe/
5dXbaWQK/ns2YfWX7zX94qin2txwKms32JkJeeLQtdBNrsPHcOmyA6jOph6NgX7LHooa4mgQgNja
Emve8tyg5MXaytQ6usAg4f+UxcOYnVjzvdA2LoH1mQPgElw+KrqxxDKebTxltk1gZdUxVFxcymhf
MiG10aHl5Pa2Wz0/uGz+z4x0flDjjgtggbHtGJQjECJlw91tC6vrgz4P5KPQG44m7suBlADeT20C
B9C06vgAOELziBxs4cd6Wz3Yk60hy6byo93NLgj6Z2vjblubRwT/SE0CnX1NIWrNFPn9CW3JLP6i
qffGFPCtvsotE1JE0DF04AKgq4Ya+z7TJNDcLy5aJW5P49pC/UEzAtAIwWM5L0WmpiJlp6OIYH/v
gkH95/bn1+oHQPai1VXM0jXzIQT/5rheBvRWA6FngV22/1oNp7n4OVu5x8g/plN5dvZ5cBWokKGo
DH0l/PMqb8iMdCaFvqhhD4Y5H7dR8TQRkz8vNbQlbo9QF9e+HK0jLW7hOgVi05b7qcAIgyoNhPpC
h8/7rnvO1Ajp/j1Sy77VBj1UeAo4XmOEIAWSy4q6t9V7AvGYcVdBbsrUPurx1Fc/1QHdQ/Suafju
9g+U9cREoVC05WI+wHYryhyXJ8Wp3blqDbQqLeYh7m2fxdqzMRBf6LpW7cnMDuh1RWQKBsB/LCgN
NREOr29OCAuMiPM7BCRBXWylrHVh9mreIPWABw7QDLjIL39WZ1cxdQp05+AVb5YnF6KuvXpUlTEq
2YdS5REZdo3FvNI+Tc1jxj6WtAS0l3v10h4gknY/DBChbpOdkz+PQx45neYn3bjhL9eXF9MnYBBo
XZVf2B2tYl5pWN4m/+o6qTcvT2r/sjTNXsPjtnaQSot3rXkXdz/N6lQa93UVplOKx3gV6Fq7awvi
W/YEhsnYQ5Y+Inl0e31X3IRoeRB5eexBvHsv5xHSBeMUl+h94F03v8xMT05JZTQ7Us1biAbhtaUl
Q74DbT8iNAWWXlqyPOGK1XZYshps0SfalfMeokXzvTXzzneWunt16FC/tIqrbHj7Vct/KDSRvER0
IW6Ds2vL0qml5aixhKMDpjAIOmjzUwcpujbZjyC7WNqNU33lFpEnR/YPYCfg9O2rAmQFJSQTQmB9
mDkP+vzw7+0lu7rq8XVbBU073vfoi5ZrjvOimKNKNdRTmOX61UChc1X1g28tcXYEX2iy0fFxtUUk
e/JNMjZKN7pjH0K1yp+KFLKCKhAJyM5tTNtVECgMiUoRslFADciXsgBq0n6chlBrOPE7kjgPAHcY
nqNkbzpP5wPmewuntDqZgscOLS2o4Mg1IuYWQ2kQsw+16dSZmge974W9dZ9+cIihnZmRIhpEFD3X
J5gxKitQTeql0/fbu2JllVDEw+kSaRlsDmmPd8Qoak1b2tBe0q/D0hQvVb1ovuHG2rfbllamDC1Z
0ENGZ6TAvkjn2CkJsI5ZBUsx+Qd8U89K6UKEtdjxYtjifFwZlSkkhESM9kfS5/LkVtmi2UljNejH
i9gQFcWdar/eHs6GCTnPgH5S6FsxmNCU+w5ycY32NG71+67a0MHgQ3BwRf7nchgl6psppNfrsMvs
EbmSku9qrSieynixNw7RyurAJUCWCLVCNBbL+0BPmtntWd2imLtbnDtrOXb8OBUftydt5agCLIDu
ZQENRyAr7YEyrpGgI3kbury0So/12nQclEb3NKRSHlifFkcyLNkGsOM6af7njhKUsqgkX8vGxnM5
ZEaCwRX8Hm0bdfxQ28+2hvP6bKLe0n+Ddmnc3JXOxuFacehocEaMhvnEnpezHstQjLOiszYkPaV3
uWIvPgSyt0L263AXPBc4wqgni07EK77nxi6naYSmXZgM/Wuh6e9c13xuJEEMWnHAXWiQDnWgNdbs
u6m68WS93qOQxEBRDAlENEXgeF/uUS0GDeWkjmWYQFSUqgk4PlTv82xJ6EY+syKfNtMoGdSkljJ0
K/VtRB4sXpzd7b0pfuhFnCGZkA5bahFw+Y1aGZLy35m9DKhUg+/lYA6PQ/KjTkP70wgdyaCU2ktr
Q1fwYCjD1PBdzfYUbQt7er3/MGs4btgWaLlVZf+xuHXTOT0ssH/bh08qluDiu/y49PPz3qkcOuPj
VH+YtYDHL7fX49ojXX5fekGAIH+C8gPWQ3Hum9eZHMv8aNbH20ZWdy9EZVGndPFPTbpgE+IqidUZ
ZZjb90l7mtMHYm0U91cWQeRV0XuhCkSzI8Z5FkV2lVtRkqdlqIK50eP5xrZd/zzquYD6AOsjI6bb
nJnEUGgZTlrQ6ra3pFtplWunDb8iCC//14L4BWcDKHXOgfgry7DQyX4q4FrK9Fjn9kEj8Wmey411
XxsQQL8oRgH+jYBYuiPSbCCsQ/kp7JnjjQb1qebfXvTrWi6cJNK44l0K6rKriFGNGXQ6pwkjovHD
5GbfkqU8xdYAfmv1QekVv4d+pKkN96mm7LRl8qeGPWak33hEic0leZyLnyFNrGFXncuoWoaLxamf
ZdMzUKO7jvUHG0x6gNz/ztpl40q6ZmH+M3a0eiKmEIrfkptjIPV1FEimhRa3w8ktjmmXnSAUsG/B
yTov5Q6CKI9TOnuaWwdGt/h0ylFDzp9TMM+qLd016Ff2bi/IyinUDLRd4/YCcP3qDhkGtyOLrhah
BvkdswlBxB8UEMO+bWXFwcOKi1qapQnedGlj9TZTxtm2C0CSTrMDBQbI7b6kFfHrlnr9+NLSr39h
EC8SMDeJPmQZCoH2G2UpeV6GbfVs886DrGRju16WPram7XW1ikwC/bxDExrSSLRCkeu6W0ZR2MLz
Hu7AaI5DsZuhqTRv1fRWl+s/NmTof8Lw+IH4My4upNOcFBayH9mSbizXihVBwQjkJ3oArsVAnQVZ
WFLaEACt3qfmnZZvVH+7vUArrubChHQAs8W0qTZaVTiox9+6e7j99a0BiD8/85s9DlOsthhAqp8I
gL6m9Y8CZeXbRlZuyYshSLcL43quGQ2M9Np7r5YHo6Tg2Jr9ZIvDd8uQdHqatm0n3HFVaA1eagQJ
YIT0rjS2tu9Vgg5P0fNVly5kMyPGQiuYIcvgU/rLLkqvtlIvTvdIf+/s4sOGgDGpTN8Zm0NFCo+U
h2qM/YU9u4PiF4h+1ZNaLh5RTs1SBDn7jseNP3Lbc116nClUefXGm8BDXN3p5V7P+tdFm/eLu4Oc
iOfqv0Ec4lX0vehmCIhUSGkFja0FyawGOTS7HOuXyr9SyE3T/GVWPyYkNnqImDf6m5s+qtrW7buy
R3HUkNkQJXQgG6RdlPFJj4uyqgXGgOhs11n5xpyvWxDsmjrezFc4PWZBzJhYtA51bfJHBz2CW0DU
lZOAMfzHgn55EhL0e8/MzuqQaa88PmTTu6Xsbp+DrUFI0eLQc9t12qIONedD10+QO739/ZXtfzEE
Yf/sMPO+VWuV4vuj+liMwMzezcs+6TdOs9jdUkRwYUVabJVYw2TqWArbIA9IbHlJfEAs5EE9UVHG
nTt83B7Vqj2wIzp49zvIM0iHWqNqoai6zoDgL/06KTybhSrZ12Mc6MpD8ukOfQuQatxOaO0BpQ3Q
Y5eTKBTBzX6MWTgtxoPZfS+gCHt7QKvbALV/kHYa0CKSiTJm3cAzNKlrPOpPue31W5C0re9LI+hn
tUcXLMNptL6ZxQejL7d//+o2E5SVgqMF72nJnRvFsExNq2MDQGCHDS+Z/rVoUGzYAtdv2ZEW3hwR
AGexBjvwcJk9HJrhIXaeli3Vq9UNRkBigeVGaCeXgZS8oyDAIXVIiYfqT7ccK82r83eF+ctWG++q
lzmzJR1RrcwMN2GYu3h29nW5BAOnd7xzPh+XCLbJ/x+SdEarpS6dTMeQlPjg1JY3VUGfb1HaX40F
bbxQC0QXl8DLIPq5PCldSau8RJk0ms3SL/pjWxyTdGsTrBlBtkgALIWqhAxoLtBO0w4ZqyLa/i7r
H/H4FNfvt/fz1fpjHOcmpHE4FIqXguogArkBMbK7wj04oB3CDVPqyX5It5D6q/ZQEUVnKt6PKHVc
zltaLk6lQ28g4krh9WCcNbvSU0oetPy5Tn8q+d3t8V35A4zPADQVtU40dFzB22ZzBpERT+totryi
7gJ7Zru/sIA3BBpSkOGDZ7sckRI7IzHSBuJ08T5Rfo9bJEarIzj7vjRjeW3SvpoYi0xqePr0my7B
5weAFBQeQKigocleOi9Dn+tsUFGEtA2AlL3NltS1XQxMDsSccVoMCNZcTlBGVU2puiWP0LUX8ztF
2TWbUSk+cXEtY5XPTUhr0CZxpbrJlEcjADjOMEba0Dxnjb1xea2NBC4fWE8wpCFVLTnlrCaZarOB
Rn2ycwtAtA6luRFgbJkQ5+csjEkHV5/cdKRRwZf64LCuO1A9j3egYFM31n3LlHT0m7jIramZaYR1
Q0t1+kSmu4V/9r7EyiAxhbwz1CfRbiDdlw133KXlKo26apcbxwU9oq0ff3x+B58bkdalnpDbT1yd
RjNxfy1KN3uxNm6s/doxRLMUYL5/us5kpK8+LVqFanMRARLhJH65xaK/shq4UVCSRP0XiWAZUdAq
6gJYT1ZHSvdNmfrAZi99vAXAXhnEhRHJl0wt+AoTLa8jt981zNOVjd279X0pyE9Rch8dC4NAq1dg
8RfaEu/2Uq9Ok8iUg9gL/VFyQJyVJS/RIM4iPCDn7zVoMDf20roBW1y4gCZdUaHZRl3MJV9YNHBy
sub63unZqYmrL7fHsXIP4uL9jxkxk2fnnHLwtVBwIUeqoXqcHxai+xPkbefkydS+Z+n32+ZWFwZJ
WzR6IZ+KgOLSXIWrkakaRjVmvY+Mjqd3fzOgMwvS0sfMUpsOnRuRVjlHd3F9jTx3CTTk7NB0ci/b
Qt6vrpPozBYSLXi0SLdKl4AtWyU1g6ZQfoSa/b/z2DT+Em9hTITvkK4W0az//3akqyVDZrm2mgFa
rTqbvULnZKd1c+NDi9jwuN0rL+UybnW4rg9OUF2gRctAx8rlciHb3PAEJAi4z0qvOQzxfTJsQKW3
TEgXTdYwrVZ6mHAzsPvfJ695/VdnVeSK0KYNgJCcGbEmwo2+VSAVb72gid5tnrKtRt3V1TkzIV0v
eESUylAjvGMMiXArykByQsivlP7Stsjf1kwBUo7+IZSKAVwUE3p2YqsYDS1FG0OGPHUhhVk8xiUL
XE3rvGIx3yHCbv6Fq0NQgx4yQCWvWY+MSlELE+qYkc60XZZmO8h1ADX/aR0NxDHnZiTXMMFla6mN
cSn6r5yhy7n5aemfhYFLNiTnUC4gK28B6owUMEl3eh1YRZTxBtC+ZEe2iG+uns6SMcm1KqgVgfIK
A3KxNmb7FTi0gCMxF9cbR2jNqYKvGlkMNL9f9+pCFhUtvGrCIr2yHhQjORlpumFi7ZSiExSt6Pgb
SQdp4mzA5fMkwx6AWrRnzM+L8nVw95+/G85tSPOFDhYlNjgEwsspqFsv0f5iH59/Xzo41owu41TD
9/HsA6i8C1yOFhNz46G3tuqC9BHRGZ56V51YHJXKhpCpjLRJPyjmc9ujOlb+ZPruL2YLgBEA1AiI
SGQ30MVZhmIsLaNYecmsu3grsbA6DmB80D2KBk74zUs3Y5Rj52YdKSN1OfRF7Q0phK+Lw6/bo1gL
PwiQNkB3g8DhiubbTKdksms8KhXAVdP6OCw/jOaepzywAUsxNxW2/4BA5WsU25gAJApeDQDZLofF
DLtoW1KwaMqt5cFWrMXPldYI1ElTDrnTmEfC+VusNmxX6yDfSQyS7/g4qMBHs8HTGjKDNs1oPT1D
aiqDitl9jJbU4Pa0rB03FB51wYNtghdBuuxtTkZIVLpwudVXqtfeQr7pwwZ2eMuG5G/JUKuKpipV
pOqR0jy3ADMr9caRXl3es3FIs70A252UyLVFnVvfo538xTaWN6Yb901eB+hdbaD+s0UgvjUuyY2U
ms6L0cHctd9K+6ktA958FrAKxw4nCAQcHvs2wGKXewggrsXWGhchHyv9ht+l/KNCt9pfbIEzI9Iw
JmCm7XmOWcSr2jeVzGusFgpIr39hBdEdVNoBb0BEfjkUW9E4OHIIFog9pONyWHTb1/CkuW1lLWRB
8CVKU8giovh3aQUdfcaAijpiPI6Gm+w1ZofSbdF1+5oWv26bEtMin+9zU8KtnUVHOardGhkQ603T
15E/GRufX9tccO2oS6jI4UEC4fLzdmUVNo0NhsxLcUocfa+NyZ2SOhtYudVRAOGHqfojEyFNmB03
yPHwBWcTOG8P9CzANjkft2dqZShIhQkmETzyhTO8HErLkipWDJtGtP9Z5KDZ3lN7Y7bE7pEWA9Rc
iEvAbYbnkfx8cFmuQP5EoRHUyMf42BPXB4zKH6u7rE7RMfTczBtHc+XWurAovSYoxRuNYm2w/JNH
jccmQa/DQnyibmlVrU0f2q2B6Rb9/FdOIM14qWbURQ5OKb0p37dZ45XORti1OhxoIbki9FavuneM
skwXu02R7Em+WWV9oOSYd32gsa3eidXRCH1GtJC7IC4RG/Ls2AxtU3E2YDOYyrtNFk9zvvVbPZir
NoAlAimcIXTWJLeZoBSSLCnWptLRaxIY6bM6/r69p9fmS7zDQVaOROxV0oSwJnOc1iyQzQCLCO09
VZsClSJ6mTdOD1k5opAIR+YHeFoT/IOS51Tyni/t0BYRukm7sCHDj6aMK+ZbRl7mXlwqYVzFz1mR
7ZUoT8y9UljoukJ2JYa4/bFftPIb6K/pzu3BQtLUOcGzcam+lfGcHcdFp/8WSObv3UV3HylpjXvO
k/ngLEq7s2oL9QNF748oDE5R3NWV147jdKCKmQfYSDxqi3x85KOSBWg/1H+xolceSK2BeHfpDPen
Wg/m5OuVMwTGMOjBsjTjv72Zt75Rz+NvsFlnb0lp5T8TxtwjdLK0e4uVSuAMBT84pvOW84p7LEFl
LlPIclABFtuDJ7X3oU644FHKmafFJj0WNKt+D0aV7RSSN15CCN0Dhq8c/mLZcQ6FXCXeQDKzcJeb
tMjSHmexOaiK9zQpKB1u2Fhdb/RUCsShhWY6KR5mS2EbTQEbZd3tntSq3X12DMDYYeyo3QBxhu17
eQIJaZTK7HACoXP1G02pu74t3sdUO5XAat42dT0UkHyhhQPVL9xjKCBfmrLYxDNeU5g6xAPqIBsv
oGsUPehqUOwCsSiUofB2kIbCmIb2EA3lCaDpoeMN3KDXNAuKOozvl7G/T9j0MLXqjzl2TgVdDrrB
vqnoLrw9ymtfIH4FaBORukInrowhUGnVqqWNZDxUXqIpy48qxzvcYt3RsbbAVddx7qUtKSywoCVn
WJlBo2Fp9xBhCshyR5d+X7cvTus85lvuenUFBakPALd/mGQuV3AcWttE/I4Z5vG+TrQT18mn9zuG
9KcBBwVf4D+l8ECjrds7SABGVIWrSH53Ze3fXqDVQaB3Ec8wlH51+ZHDU6XKQKedR2CVI/ftFg38
2vqbICsRzIygw7niVVVanVkctbgyHZ6Lwt1pOY098LO9to69Ea+t2gJgRRVXJ7gAxdV3dn2O6KSj
bhPnUb7k413ZmtO+tTt0Xdso+qduU0e3p+76KgUGHe9+PEA0DE1+gVAOSR53zLG39QN1dgpH9mp/
28Ta6oDATGQw8C64alwjA9pvmM1gYkrsfWLr9W7Q460GVuE15QgRVQAbYSg6RK9YqNHUAGgzFRWz
+TXnPmg0K9A33x7JtQ1MFuJMwIZB14r39OXisEIzaTZUKGVW+k4tv1rNB4gMNZSEErIFwlu1heYo
AYJfaaTo+pb0Vp9SpJpL/kqQbvQtPIJR4jLi+JDnqv2xxKm14epWt8OZVcn9uAg8tLjEdujT6Sgi
CJ8Yg+arjsE25nLVkuC1QCwKWLycdUqKmdIuT2hkse/V1Hn5+KKTjT6IFRvY0mhQQAcYZlHe3OPk
GHObulmU4Xm1QAum0gNzK2G/sr0vjIg/PzuxiQBL5DmMlGjyb4Ic+Yjbu251FGBLwrKACx8ptEsD
6szUoh6aPKrHJgDT8ns9F4+gztp48KyNA5znoJkhSNFftx5r2tBlhY5xfNWhn5x9uT2K1c+jZRYy
kkCvoOn4chSOznsE1fh8rFCfHHXqbmyotWABr0+sNGA4QrNKChYgot4B0T9lEVQ25lOhK19ALF7u
W8SfPmQGp8Ce2EerWNYj4SPfVayv7h1WkFPNc+3TrOWGOLqi8Q+vBwHXuRxupcwN+tXNLJp0JeAT
f0zH+O32jK6ECmATQKVQZPeuyzfz2GrNrGDjFcZXQtKgUM1D2p2a3A20VA9qY2MF1/YhHuCAiOkg
OrsWc69JwSu7xNUUty+l1T65TXbsx+Tb7WGt3IAa8hWIpVCAWCkSxdM89LWRRW3cHhOu/khZfOcu
U5QN5vfbplZH5Io3FxwYqmDSIjldVlksc7LIbgJbBUDhCcTst02sbvszE+LPz7xDI2J9tcYi8VFj
gYBu+SQvtvb+lhXJRbRgiFGTxoajo0fdeLLG4383CrFmZ6Moe96yDjT50WKXgSHI4ViyEfisDQGr
DtgWwCLox3EvTXSWwSFIHcP9VLuyDbbYI1auU9GxikQrnBsiBOnzidHBv5oO0l/9UScPuvPFzd7V
6cE2Ph/twMkhNyGai67zoMhd5v3U0zQCG/Geu+7OAAfk51cDqSIUoP+od8sXgtXQ3hXP1Ch9Zejt
+fjvvi6tdeHOGUkyfN0FHLg6ddru9vevKaLhGs9/vliqs83U1t1cWJ34+VoTsBK0fGA0UfJ5x4rp
maTK7JXD9Hvm/WNiTm91vZWuXLsogEiyoY6D3QayHmkvwOcX/Tw0SZRQ/dniYd1/VMrwVS/Ad9dn
hZ8b1qHqtZ2h5XuSaF+o9hfn9fwXyL3FE5SnG7PCL+iIGaosfuOZe3d7mld8GxBqKPtgj4AOW4ap
JcRsxrHVk0h1T5PyWLbR7H7+7QATNvQ5kOuDu5Z8W+qQxi4MkkSZte/K+8W4V+KtzSICzsuwHs15
Ol4oSAOoaKGTQDEks+hgmGoSgbqh+q7bvAmmWeNHxenRnGK6ycG0kCNidqz4o4u0VNqYrmfPiXJH
jXYrtbI6qdi+KMqKF4D80BxrprfqZKVRr4VF+c1qfkMZ4va6XbfWi3ZEUIrZaMA2EBdLx4OVKkdk
XGUR/O0v1BJ/Ql7Fp/3vvhn2Gikfhqp9M6iOlqg+3mqAW3HCSA4jZvkjl4vI4vJo9k6aU4M6aQS5
AH96X7J04zpcncAzA1IUqLTzYs6xnUaQ3NXoKatRLdygXlgdA+imAQEB2O0qXB7UMdbUrkaguTS7
sde8snm9vUTrFgg432AAluSwgQ5V3yk8i5IcXWDUmFSPFeUWWGbLivjzMzfZ56ZR1SOsQCXZMwEt
GUBacXsgKxEkyPHAcIRkJCrZ8nvWBauTa7dlhiR3001eNiPqzxfePixLir61WpufXTXRAwOsMBum
V6I8XPJCYAPPmmvgMfRMc3c0EawrzXAPpvb7wlle9ZG/JbO5sSFW99yZKWnPxaCbhRoaTAHbFnt8
SOsnHeygvqPmW9t7dc3AZgqmTgsdv7LTXSxmKHmFqB/tLdUX2m+EYWuTBjZmRwDQIOMod/fGGdiG
XZCVRLNxKEAz7RgnrRj8piMbQcyWIeGVz/aeoS5myxwYaou3eDAflO4FiH20UnwevosWPXQOI1lt
g4Zedu/xlPd5xZQ0iotDqx/nDWTC2npowNYix+Ai6JCZCmbokpXgwkuBGnga3+LmLy5AgHYBrUDq
GxUDaWehbARx7blOo8HSksBekvptSqzxRFq0gdw+qqtBC2hdoEeIo4o8gOR06rnu8nrS02julN6P
K0D2JkrbJzvup9ozcs1L0So6kSxAiooHVl4nfk1V8tsYB3cjVSACJPlSFh18omiJV65M3D2lpB6H
vgRwsABiEGWO3k+Npd5r4OcIbJuXfpVAc26o3Ddbs6cN17F2nmEVIQ0gAALVcrk50abELS12kohM
zoNWZF7B4yAtDrcnfPUIgMwR+1Pkj+QgMS3rCoJMVRqprP/p5OwwL+5v2qDg1ncb07k6IBD9A4MF
GTI0rFwOiOFGtkYnTyONunw3NnP9PKAx+H5sxmFj7tY8vshjI7oQEi0ys92sDLyZM+yilAzTc1cA
OwM+Kasjc5BMmv7YJo0ZGG0zbzxZVrcven1BgoGysKhNXY7RVTKIUuZTCrRUFdapGxRozOkLSMLX
ddCjDFnYvPDtzkVHjd4HI6of8Wx8Hr/rCFI/QW0FZUwAXy9/RZ4yp17qosSDv0ZRP/WS783Wi39t
45zZkJuD6ri1Y92BjWk4sJF7Fqk9Mt8ZY77hEtacG3AjqsDtQaZK1l3U0RWk0UpHiZoebdO3yy+f
PwFo/wbOBTIx/0PalfXKiTPRX4QExoB5BXq5a7hbcpMXlGQmrAazL7/+O470zXS7UaObeYkiXYlq
b+Vy1alz0DughN5IMc/NDM6FpyIZDm39jrKoZ3SfSfcH97PsNANFPygPod1yvigxybV5AGHWk5ks
XoTSLzDVGkA9Hx8NHinwoFATRB5S8Z+WGZexmw/8qUHjPfFTdtMBS7tF+LG2+KdWlKAtm6qmNM2R
P43N7DXgRS2m71mSeKX21x8MB7kSqYOMmVPfXoNOy5LHevGUmYHT+J3rRdX3ufsTX4uMiXxHIkN2
kTaJgIBo7Lotnnqj7z234Y+V2X3rrXzj1bPmAmHDwYUCDt0LfE+WTqY7OT0QHUuL15wZ19Cmqg4L
b9+uz9uqIzq1pOw2wCWGxjWm4gkcFvtyyr1MZ/ej5np5AU36FAqJsb5fFvYCMhxPFOkbrYyNg7V2
cGV6E0cLdCmgM1U2fJu1hlYsxZPDum8gewyrZAsB/Tu/rF7RKHhIeWQ8I+Hpz20YwprKOS35k1tb
r7RegnxJg7GWApAVGBfQy1TQ1nPG6d4EDCif3FteZTdTS4Lr8726sHhboOyLzoHLXEu2EO6mDX+q
SN0FrQZZ1Z4lQQsM8B8YQijyG0+HCEnxVjnP07Tv4a3GKc9eSyuN9+jSjLkX9SzasLW6gACjArwn
QwP1Fs2XJu7sDpNrtAf3sSv+IGpFmfGfzytblEcOiKEm3CCDYXtjzLz+y/W5ks/4i80BQm/ZmIfa
vFp7a7LeHkoS86dYLH854ta1fY2Xt+Zi7ca22103troDIDCFGBk4kQv0BDRXuslwgUB02Cf0m3h6
+6lwrI0VMdatIFhDZIOef5VMsu1Tt6h5Wz51VC88t1o+WRE7QCFnT+NhD4WOnfBmD5yElARk0R6q
xPgUVcmx7cctRo212UUZjUC1DQJuFwkIHkVjXBpopGfoondn42td2Zk347Gwm2rnV58UW0wka4OX
fJO/QZ4AFCl3W6aP4KFHMeNp1u4lqAj0YpR8v76MazcbSB+hU4zHhwSqnTsUYS9xN0yI+U12IPnO
SPZgLzI/rPmNTSIzsi7iYAIzSpjoxK6WFDXlTyggHuqOH0bdeFyKdMMrrYXBEKlEdAN2YvDqk/PB
gIYCobbrcih9f3XtxI/iv/V28BLnvbe51xvzxvZccxin9pQFouaQJWDggMMoIErxi0CN5PrqrBmQ
BQEQ0DJJYKcYqAacv9rK5T19k8Z31seLM2Ctg9IRwmfm4u46ny/O2YDnBMsRN49gOWo8US/+H4zg
XxNqShy59iWPGRC+ZdLxm3mqi0cIS29qJMtrQHV9iJbQ8YYCAJyRPLwnmQ2c9rnRG8BErJQ7X+do
So9aqnHfosN4nPIoP4Bq0LipuyICzCel+xLaeFt4pbXzirQ5SrdIJcNXKT8iHuq+6OwB0Y62+AD2
vOfLdCyL6Q+mFBEVKO4A/kZBStkUoFdOjYXLxrQo8mfkA8atrMTatju1IP9+OpuoQmk0hQVh+gz6
J1vUcuvfB1UEYhjgbXTl+1bUsgQcesXTwh6KoJ82Xh5reQwUtGX7MGr00N49//mFWQ1ZKxDdDvSe
ZZ0HBTF/ANIFd0Oi3bsZ8S1jf32br7nRU5OKg4sRaqeVC7Bvh9CEVZPPmxuCKp45HK8bWo0ATy0p
m2yhHeB8vMPzMHWOJVj/Smrvep7t+9S6HUGQ4hVOfMtALeBq3ZeytIOSaa99lG08/VfXECEoAllc
iRd8PE7sDHE1IrSnU/vmFuMtkOgbY10zgQ4HlIcQ+EllsfN1tGrNrgQHTBQdWckri3h0x5xh+nx9
RtcuDTToy7AJrfRoqjq3MlTAzMxsyZ8mewqS+I1myL4+VNZ9ByUgR3u+bk1+TXVUCJiQDQIbtwMO
yXNrYB6O24kDNWfaUK8Rg3vkhXuT5MVDnJt3bjFsPZDX6rJIJ/xrUTlsrtaifp4B3TZn7cMgeOKX
enM7Dwu6Enh/N9XxXhtsb26gFgu1yNpzujG4PujVhTz5CcqBJHxelnTh4NZovMkMEr7xzFz/PiJR
JIVRWVORvNZgggoICuJPTvxMip+LJjbu4TXPjj6VfwyQ81WzuryDlDdWLeVzBIhwedPrxU+TbpEt
XLgRCjy0pFKVRCRInV+8dtKpmh3NCTva2TdJBhLTJVmigDrjZ3fK7Jvr60Iu9r605wLrDdA/gKLq
3o9r0ju9w1lI3SV5tawk/gQJYePZ4abxK13cLpAtrF+6Gg2MS0VI46GqDalxxwE55NAazY3oU/bA
UnMEpaET39SJ3vuQ1xg90dDej2t98romd/ykbcb7xFqMp4k2kHjnXes7buS+1yWOGdeNwmv1dAuU
cLFuGJ/UPZHQMXA4qU9y11xiDsZ0FqZD0Lc1fv0u/zB9/28bUi4SPVKXaMQKadGoRoY8ZL3jx+60
5/Una5Mr7MJv/LYCAJWUBgWjmxKnN3rUgzYiY6G5NKDlpMcopo9wavskBy2C4WgbvvfSbUiDaDeQ
LeOQdFBrxgtLaQs0IgOOQfs2pOaLnYq7Ce3E80LAJMCTB9FH4MjRdmlGnwu33AB5Xpxpxb7cuicx
CHRrcj1F/jycuv52yOO7ztoirFo7bYbc9gxUiWA4UdzSGHdLY2CXQ/G3JLcaROJfpqrHA8XO2Y2Z
THRjTleHhJejiZAH7yA1SE3JMFAjoW5o6I9Wjr7i2NzwU1sWlEkrxEC1Gljz0Jz2xN7pH81gyDWx
8eJBfgQ1ckuaP1mTBD1zbplUbjjwwdPm3vt13R9dBjfSAGjcpBYV6gkXyjKa1lQjm9xwLA92fNv/
cso7g+6grdTMuxHKqztR+YUTaF+vG76IGGFXdrsAmSGJS9WdQNhCuqpmLCx0SGJ8JsitAX1SV5U3
V+/j8qPf2npyIc7CAGkQVXLUyhEKXIIuNbfSJ565Icj59nEW3RON31acTZ7ZoFO4yyNrp0VbKYy1
7XFqVVk/tykT3mqxG07ceOVz/96LZithtzqV6HlD1wngB6AIP98jZUSzlEPJK6SSdjcaQagD2bDl
K++eevrcQ+96nn5eX701Ly9VjpCXAb0tEmznJkcnHZw6seCByzuaH+zmpih2/8mESuJTd+3IBYIP
aFNkP9zeeGl0d/GSaKtPZM3Ng+kAb0ccMFQnlWDU4ikVOd7rkDoSP01L3JRDnvhg3vnbyNzBiwT9
uOY9dqJEu8h2SHTyKE5Q6MjXsGVgIdKT084dujlwI5buzARUoTpw6bt4qkUw02hLMXJtrKBQlwcP
kL0LDteoqKOZTBQggeWmAalUgoLhAVTQzocTrzhswMJAwwfjQyOuMqnL0OnRIJrkiTB/BF2stVHo
XTtWQIYAmw6sMbrXlZi+ZBb0e2cgH2l1pxWBu1XeXLmnUE/Hex9VcfBiqTk65AFN5BZiJxyG6QDo
tDcZ1q6cnrppI45eNSTRVQCD49X1Oxt74t+HTgP2fBjtMBKxVxnZjT4tNz29L4rg+nFamTF0RCNc
wmKgzKnOWGrVVK9AgBv2me2JznPnLUaBFZ8A/Dywv6B2R8ikYhma2KrGJSNWSC1obJr566g1r11R
fTxKkR1QeBpIKo6LVMNE875boHgRZuNdY4IF3P/4RCEwQesTquwG/j13bWltoP9pSq1wMIN8PlTd
y/Xvr9xDMvD55/vK1kWjDkhMFnxfH3fVN97mu7bJdmiR9rjbe6z9eACBNy+gF+hJwy2rvn47YucL
y1waQsoxPpb54fpoLssFSP8hjQmgo454/KIzSAPfhhDxSEMkyPTHKVrcr6yE/E5H60F2lSaBM9rN
PSvxJDB5qfsp6J8PoORKD6xnuPEbszzUrj3du2P5YRpL+ePwXkKUwSSZhnL7omu41henoxDgZi8I
044WuqfRpx1ZG5tmxbGCLwfargZcknz4n28aXuiZiEBsH5o5cApx5VlF7Td4AhnpwSFbdGNrTgNp
NhxllOFB/q1c+AuQ5YLPnIZECyFeG5gV8gj0bSF/sFXR+QzYETL8IDJWvDhjZUvjpLZC4r4kDveI
/rDobzm9r7S7fisgXHMf0ErDXgWEEuknZVAiySu7dgsrtOJx8DWd14EFOZkA0Gh9Y7XWfOGpKeWI
swjJ/4rncCHTCxXP4DjeeBSsbgfZQQV3iJlTYwrADAY2Njh0Y8HqHWVzCkkUfb7JHAPMRYPl3CdJ
wzaO4qpRV75UwaSES0vZgzYveobiP/yvTqAeFu9yhPGUQSr2Ocl+Xj/2a04MylQgXEHyHaKXcoee
XFsWEW2Zt8wKIbLwiybCL53yZmiMz5R13+exfI1qskUPvbZB8C6WXbYSq6G+5UCuMI8ux26sktGv
eWiQI1R4/uCaBIoXtWi0KaNIo0xiGfEyHmuLhm35KIbUs7eI4VZHQSWBPtCUYFY2z2euB6bKRPcu
DQUJ9GoPJHK6BVlYeQ84QH78Y0LxepmRNs6CNvKwR1Zu5pqnpU4wtL8G53Eovw9LfHCn9+v7gVxU
g+Bp5eFFKk3iwlQ8mEj7tufAIYcgR+4+LdOQ3KZJbh+oARicJarJs+148pZs0f1lsNu7hvXtY1PN
xE/y7G/hiCmEYnVrJ/uqqQQe6pFzEGObezUHBswbGOu28rRrBwZHEXTjKFygsVD+/WQTUyQxG2eU
v3lCu7bXmUcXWTPHG+ifbCqZVkeUB7CcejLpkJVjnsBfx3XmQUYBGupg3fgDn4Nubdz0qP3Jyv35
aIheEc2pexou+peZwOtArWiof5BGeJmxxUi85kFRJUXAit4KpLoVZ00K5DD1cUHLzfKJOTcg9rm+
n9a+D31ivFIADAGuR1matkh4rBEESZpI35p8fCz0LTKvtUv01IR0cSernyST3mltRMO8IYvnDto+
seEsEcLu4oFv7IDLXhScD9liisDVNsFIoEyYaWpFFCMbHMZtbPvVXASm1t0lWbkbe/ObVpgPKa93
pEyh41pu1I1WRwq3iWclwhOs1/lIBXhQjbHRYbvqmgBSQO1O6xBAV9QY91Yx1xuXw5qLQ7pUlx3W
oF5QaQqFRTuwEy5OqOmG18fmYZyJl7nT4eN7BIcKYChk7tFCJPfQyQJC+8A0Wrt1QrsOI+2hePqD
z0vdG8mwireAcsVNtekkgNeAong+1EEZ31z//IqauY7g4N/vK1vcWEAsQzN8v0Bh2QIZKTS56mW2
P7HMoJkn0sg81Jreg75Ip+9tpGd45kL/fXQSza91XhzA1JDsndwZobKHGg8FeOXdbprsae4n4Mir
KL+tZpAFxTVyhyZ6VL5WRRJtjEP+TCWtBpyQiT5miZ4EdP98FWIHhKowysLe5X6+mCCkfBIJKtgs
vqVooL4+a2tb2YU/wGMGNJsIBs6tmSTTmzaeWSiqI3U/z3cpeLg+rBhAZUEIz3Ekt/A/NXpzRWMY
AkxMIS9einL0yIDl2SrmrhySMyPKSPQ474ciw6OIJPxAl8M8oIzhHq9P14obZbp8yCIqBNxETdNx
u2SkFa4TuvrwNrstsIpQfPtPNtQ8XRQvxtQsoG+Zyugl7uZ7li9v102srDqGAfACSo0oKqndIWhd
jHvaYK6K5A3sm53z0pWfP0yrIFcdTSFSiwKRmZqV0+ymz1zAt8NpADOITzYQEmtLgXeovAYQWF40
PMaoyy1saOxwnrxyDqotUfOVoA8M7v9+n5yfjBr8cwKZCzscRLUHucDd0I7PUwmqTdN+0NjynZH8
K6ikN/JXcpuqxx9bC29fPKYvJchJ3BI3TWoWtuOOl4F+w9+12kPzP4AyH94EiDT+saTus0zLWGIU
LQvdWntKIvslssQxXsxPGZn/+m+mlMvaMSMtyblgIZybVxRWsDDhpQsS6/OP65ZWdsXZoJRVM0oy
aVUG7zlbQSo8bas6tXJyABcFEx5IJQkehtILndyRcznUJgQK4J0z67Z2Kg86tn1nPUyx9icb4cSS
el3aKdgMpNNsu+8ldKIG9yejU1Bbi2e2f2Vb1YHViTsxp9yeLEqqtKQFXIJNAL+RD4YN37nioM+m
TnHQaCznszvD6VRo4LT3ZPxSbMUAW4NQ785szho8cXDRjM9O94PSjQhpYwhqAw1uhMFJEkyScN8m
65ueUk9KMl7fwpd9APBpJ3vMUU4LrxvWtHOF9F474fEm3ihd3jPW3A/A++usewGZz98i0g6gY9uB
Tu+hIsPu+m9YH6isaaCHA8wUytunAEy4Y2RyQhG7jxm0fWI3/ipGfWOoW2bkep6cpjhPTNpqM7Ai
bn+fu+QneKJR9CUbR2nVDGDrv4EHqP4q28JwJ0GY1jthGn+p0m8i/lWkG1nhVb8AHMlvdnpgd5Xj
kyVOaSdDzMJEe7Cq2rOlGGz2SorX6wuzhmlA1vlfQ8opykXfjVQAXhPNTYDWaJ+xyG+HTzXYk8n8
Bcj5roecLuA984dVQOS+lKJbUJayLpvL7cTIe5GmLCyjh4XfpNTPPtxZrphQNgTJDTutOpgAysoa
Dkn98aABQ0A6WTIbX7aVm8WSlXGMmCSNnK8iG76Asmzj6KyvEGISaQWSIr8BAieb2moTYZhQBw9j
/WscJxMYx+vOB20C1FnTdtdZEdDc8ydeaTcD6BOnZUtpeXUvIhbG+GQYofabgCgLzwsrc8K+BqF2
YL8XABxUG9HDSniEx8m/RhQnFQm9dEDF6oQj0cFzrA/iR6fR8kvVOeOz5ur993KJx102t52XZtGy
8QRfLZPINl8wcICK8AKIUgCQRTIunNCY7Nukyg/OYARd1PsGaV7BwX+Yk/mniLO/zKm9scEPlBXD
LePD00CGW96zX9fP5dqrjUlWVomLwemQLuhk0ccxXvqhiuxw0frYy5JuuI+rFDL3WTs/t4lLDzER
W0mdVaPA4jhAbsEzqlgWbYbc26TnTsiK29S8A8UbCu2UHpdi4+peW2xJaf4b02KCJON8dFlelgV+
hB2iPUDzUgiwFhbtvawcnpdh0Xczqfax0R+TyXj++LzKjgtQJ0oiULWIEbss1Zslxg1RfuvoT9E+
gLRxb7vHeSvwXosdTi0pkWO2RLUN0jI7zKEbDQVlJ7g+kkutefg2NKlguyLHByIp5RbSo2JZit6w
Qwdq7sLjWsoCSLzXuyZtxfclqT/jzs89Uuvtbkz04hY41+J+tFrx1I/DcNNlyXysU1P4szbbu7qw
NxI0a9fkyQ9UHwR2kmk26bHKs5nddhXyJGXrCfsPXPCpFcVxJLmRa+i3RYGeoxYcmFtp29VR4JKH
h7dRc1Av+6KFxGpi4rLPIvatpdFtZFfvUbeVgFw7e/Dw0PMAd9dlq38BpKSt2YiQXKsKeCsg7DE/
Nnb00yjHd7OBWNr17bO6PU/sKdvT6Vyr0yYDOcdFD6CG9BjVfwCjQTs/xG8cqRV8UXPFK7uDTAqz
gUHysyho6/1o73LQejZ35tY7anWVTmwpr5thNtPZgsxTKHLm2dV326h9shWur12EIF7FUUNGHfzI
ylajOfD2cYqEpiZuKjASTWVzrDMNHQ3FzfXVWR0OUIWYO2TTUMM7d5B86caZW6MTVub0U8yoIC/O
CzAdh/9kRr3ZwSSSQRAZZgw6hzVNj8j170x7K8hc3WsOeiIklFA2vp+PJi3zqUlN4KmMaPo7Lqp7
UtAN0Mnq8TkxISf05L6suxLCPhCsDA0khySN/U7T7pvJF1sl95U9gMVHxR1gCtxfKlXAkMzTiNKY
HdpZ6s1Y+3aPknFN366vzMp4YAYNjqARRhCg1ldSI4/qFgT3eHnqN8geUM9GCt2Y+72ZdEcwkGy0
va3dJnJTgxYVrSUEwCplApNc7zVWSTdKnin5Aj3f+N4ulqB27OQ50uPktisS01vcXvczboSc5/sI
dMe7hBb69z7X+Q2l1lbycuUgoMaLPYNksqS2UbYOafpaECBHQjAZatHXCUoYJiqAfzDZ4FGV8F08
SFRCxiQzMwIQih0aVpp6sVkcFr14W0rnM1bh1kLd8bq9lfAHxEb/t+foSkuDqFm1ZAKOMc4RQkIh
oPNE7meOP0uxxcFvlg13snIA8b5ioNRFdemSxYYjsZp2zoRYxAnM1iufr49n6/OKtwIHpFPqOj5v
9e/Tre78yedRuEBvEMAnKP6fb01WVkOja/g8d+7c6nGTyWL15598X57FE98xIlya2wjfL26Isa/T
/fXZWVttE5EuulhQ/L2gM5prS8sQ1FphW/DOa20WpEv7FY1Xu/I3N6/2t8Fyy0fD0UZktOaqTg0r
Z8cdXSR8yAwMiMj8Me/9wYIqEvk5sii4PsS1GQRwRcrrSpoW9brKy5HaALdYuOk/Z/qTu3FNbXxe
vabGmpcjqfH5TM8B2oIM8cfRqnhryUQvHB9cu/IesVvSDXM/miF1Gua3QJYerDnvNqysrQf8qyQi
gHrURe96l8R4eQjNDAk/FMt+rI+kPc5bXDmrVmSjN0qfEHFQx2JIrpxiqEgokBiYTOeGQQzem7Q2
QDFryz3L7JBSXUDiGlhiSdcl7/fzo5MBED1pc0fCdjZjNAag5dF0vkBx9WsDzLZX2KBRa/Bwvr7d
1k6UbE8EhgI0UheM0zynMVCmkwnkubirAdNkAh0DZvZ9HrTRh37Gu+kiU98X7hYt/tpOBNhONqOB
8g7b/Xy8aDzLZ7uNzVDv+9eEu3f5wjdu4rUbDwk5yAiAMAWvAWUvlhCtLRKWmGHZHrUZatha0G8p
Cq8tm4SaonQuG8PVpyMoWAELcCtgnGJkFTxj5D85pBg8UtrlL9KhubkYkziIKlPfXV+61dHhKsd+
wb13Ubotq9YyoaFnhkY7Dd8Ea6bPDGzbgSDjVpv9qqnfOCvUo0HloNxKxWLPxNFqGkZ59ZAyfsyN
5Daqso1M7eqW+NeMmsNHAX9qRNLADD/UpZ9/uM8SwSbOGFB8DJJWKHCebzkjc9pqsvH9pXmo59s+
+s6Mtz9YFBeYcxwoal1wHjBoirQVaqvhUDWfLToe3TT6q+7ZfzOj8h4sqHNFY2ObuMdN0CETUAFB
FRIU7nPyYTkEOWn/juh3TvXkSk9svV+SkpmhAM7CSpBiSj3H9q9Pm5x51fmdGlGe0C3S16k+x0BW
g/GNeHiBakfuVHQ3t33u6xwwntHcRF6tbWvk6PAsBDciBCUU/7C0USHh6TTU+U6jxyR+yPKNwGHV
BBA7sIALHZio8y0n+jmlE9cBX16K9zGqH82C76xsq9lly4y8yU4WyTZinoBGlIazBuLaPKVpYHGu
fR0Xo99dXypLPs3VtUI/LzI4cKngNFae7pOhc9NMYiuEqAr1hpQO+zZLW792rKL30jir7vkyz/uq
rKuAtZHtC6FNfhsNOQ72DLxz3uXHztH4booNq/dGXS8ObT9VUO7S21s2G7WX2d3oLU6f3kL/4SkT
lf1Jz5p833ErOsboNtrruYlmL2ii8hztJLNtwL039k87ZWOM4nWnPyMWAanPOPb+mEBBSOMEANRK
/2ZpuvYuRfV2WjK39+08IQ5G/ZDuI4oeYeTODS+HZuWLFUEEOIPkdEDLobuBRGm614doK1+14vak
RhCYKdHMC7YI+feTxdNyEuexAwCgMHZgVNySGlmJYvB5dC2An1kqhirOuxlFAezdZIV1e68nUAi/
a5tjytnGy291FAhcbBwnRBTqMzsXUC1Ay6kVFqZvT57QN156K1scVKwSSYzYH8BbZYsPdZvl9dha
IRePTve2LGBd3wiOV00g9SM5tEAJod4Pcyw4mSJuhV3yox4t37ahdbhsGFlZDng6dBn8Fui5QF1D
InBqaedS4JTcwDS5Z4AZR0P6I94UN1kZz5kpZcqSOKG1OyZWGLt+YT80SDCQ/XVvsOa4kY4EcvA3
3aka/hSZu2SFgyu1Grp7mToWVRTvwHrxqRwYeHAstlFdWtlmoFdF+QxASHBAq90nPe3itteoGQLT
9t1x5j1QXk/Xx7Q6bScmlGlz0zgahsJE2GgYwWxYz+5kHBswGV83sxY5uhgLA/kcCMgubp8qn7Sy
d8xwGvnnzhC3S7McbE4BxE/Abhr3uVfkW5D81emDb0MylEouV8UZLBqIMwfwJoY2f55Tz+o35m7l
+5CxwDHFyCT7jpzbE19WzBao921hhrONbkiWek2UbjialQOEV4Os3zL8frR7nZuopgj6uhMCEqju
/YxJp7/0Jhc7LjS6o6Nhbzw1V0eESiZACnicXVCqjF07TP2AvirHzHYRsYJ62HimrA7oxIL8BSdz
NoLV0R0LWOiT6Lm03GOvJXdND5KnvtwKgVdHQ9EghoqhpLJS1h9aB/0iQ+PQGbza0XbRJlfRyunB
vf+PBTWIz+0ZORKCZ8mcRd9jG3DfaRRf2AQvd/38rBpCWzaA14i2L/piQR45NkUUmeHYib+1yEg8
toCcl5Nmy5KcFCXiAbz7X0vKAgn0mi5kxo7T3rtsRz+3GebO77NAlLtlSzdwdVjYuvBtEuvtSI97
shuYU6FvZkEoTNvuM+TJd4yXQJWzjevUWdsJhlTHAFeExMspx4iSpelSeyRhN4H7cNY5AMaUW+jO
bPsw7SwrKCvIzrvtYj6badu/Wvo0eyYCclBeNdnkRbZTI4ndaexey/L0mKVFDhhFNOyJ1U3vBZts
f8padm+Kpr2xmVa9olc89404Ei9YvPyOL3CwkK+1/Nmsk2M3ROBpAacv35OIlndRjiKe54jS8Z2E
2kfedM0nS2uKOzeOkmDOj0vX3zRowGRxwIoAdACHeCqCyfBTzZ/iKChtdpfFNX1A1IYsNBdNoIP7
5jmBBI9faXpzZ7DBegKfSvwLgSrbWW7W7ptsXPbNzNI9RIlb9FHqoy9GhKe9Xac+AiDn11w5Kfgi
M+IR0WsBpe20MyNW7AFtTp+dXIuPhdEVu27Qt2ir1ryFVGg10YQJlCOV18rJ/gAra1ajvQgtDQCe
P9dxUGa74PrJWjUhiVcNpFqlYPm5iTZqEmqmkRXa0c7hNaLp1OPZz0F8v25n7VyB7uMfO8pWd0QT
J+idsMIke0vELml3i9jl2einIKc3RId0/laWbe10nZpUZg8gCbOqQFMQuuMeEEHIVoLo8/qo1mcP
/P6y+1z2k57PXm0h7zS5A6JIHQ+TtEZyOjGPy5h91WixUatbO8RS4ha1YdzngNGd29JENQ9Dm8HZ
klvS/B2XW6SDWwYUL1GM3OxyAQP6GES39rwxV6ufl7TqJqpSYANSXuCDTQWPSWUCSVv/6s3hU19t
kQGsRKh4+4AyGTgcudPkjjg5L0vNjckVBsFzNTrOLBC6c6zKt7l50vQt0ORa6xOM2fIGxYIwtaxd
DXM26gVHsoR0O4TGr+D52duZewDs4mj0w6eMxjtq89gHNur1+r77HTCq1xRQVzaYVlF8A2D4fKRT
1+aA6CFuNeu88duG3nUJaFdxMWaj2C1tbnlGLtAmybSvZLJsL4EQEt7rk8cl7cPGr5Fb7+LXSPVJ
PHRA2KJ2lpCk7yEeXyNMy28b4Ksiq/ZE/MM1uyCKloAYeZCIh1T/cd3u2gGHNh9e0ohxZQ7ufBK0
iltGbcwk5OyOLDdxd9sOG5jVtU17akJxj2IwxGKNEwF31Vv3UKQb4eDW5xWvuCDoq00XF3PSv5vO
+8dzrFJY8J/5URygVQtjQFcuCclna4JQdGwG1xdg6+cr7s+kfTGDUh4LMB1tvfbw4thIFq45WIo3
uotHOiqBanO0UeUu1YCFB26gB9V1yumhg7qXb+ma5tWsKza28uqWQr4Hly1S/OAGON9SNXeWplwI
QRnBCpIFSnOx7g/57vq8rY0KeA700KMcggZdZWF4jCtXoK4WpkbpNcYzYw+8/Jbnr//NjLI80Vwv
kznDzGAAx0ueTedxwkvTiJONWVvzu+BrAJAI7Wuy/HI+a1VHSidJBQkzoQVzDURZbxwFA2tftcAT
RNbh+sDW9h2ajfAgRC8buj8Ve3lcccMV2HcT8cc08yjc3X+y8Lsv/OQm4Y3m9POsk9AaXqbuDTDy
P/k+ytugjIPehPp2htJLiuDBxMkpu2Cy0sc2yzbihTVsrpQQQHcZJDOQslH2MmR/2q6vWyOEXqP1
Gk1uvHOqSn8rpmYMKmHnn8EYbge6oOJ10Ob4phRk9jPSRwHnSI42Sdq8lbXuPoDdMX27PgFrWwaJ
PXSl4WWK2En5cc0ymPGYLUaYmPkhdTkLdNI/kKiZvEzwu67ZLLqubRpclrig0DUEpmBl0yAlnM/A
lmLToGVo3/XH6wNa/bwLaWTJFwCVUmVAjIMZQWsS3IElgP/OjyTf8oVrUwYZFPx+KMuBpEKJz7jj
djSFdEyoTWFWfTNi5gvAuhd6249bNNhrozm1Rc5P9MydVth6jNGA+xwl1YJvMTevx08nw1FCmGYs
pxngdRI2DASy2lxVD1pNIsydRcAeNut7qyvLYwX9LMA/0EVumKAk/viiYTv8P35XIRIAMWczCgNW
mOvGMVnS3Vi+Xrcgl10NjXACwfuClzeQUnJRTxwJMXDOK+gmhO4Se7R6lshmYytN9jvcu7ACvDtq
7OCPutAZayenLjgDb4ExlvanrnRGbwIRgOURbemFZ439z3gQ5XGJ9MXjsx376Zjd5tbDaNLI9MaC
Rr5dc+sR9Prg5CRDRH2kqpraq2YjgxPk5qcWNegdWC1R40nndpeDZaLzIgPZCzgL++esO8nNkgy4
M+c5T/fzZNvvQi8yP+bu7Ft0rnaDWZNniGkPXkxEM3pOFT268N2iF34cH7TuUDh6/3cyi+yJLOlf
xGriz0lplDtrmEq/EqDeZsVc3MHd5d64VOOeTMvguTgWRz3Kih/XF2/tFKDNWDK9Ad+HQP988cyi
d7pK5HaYdbfMvUU25Pr31zYHuiegAiwlty7yjdlgjFNJ8b6P8FhpWg0gUvsmM7cEp1aHcWJG/v1k
DxZGZXaphT2o135Pg0FsvOy2hqG4voU0eVwSfN8i98PwaJGnfovwVEZE5xvcAO4BjR24xtALp/JM
GNrUjQUkNFFxip0btwdOJQGqc17AHFB0bLpLp7EPGjFau48uEQyDCAQEE7IXmClboLAmZuQcBbtF
x7Mm2Tl2toPTvW7kcoHOjSgLtBQcCOICRrLmwLkfs40F2vq+skAsFdyM5Pf1X0Pzkrcv13/+Sq+V
/P1IMyNXD/VJ9Wq17KLGBGYWSvrDodKpP9aaB5kzhOhtd89H80AmqnumWFzfGMof2rJVm7qMqGEZ
Te5I3DqyRPU/0s5sSW7kyNqvItM9ZrAvYyNdIBdkrazi2uwbGJuksO87nv7/oloaVSJhib8oWVsb
W8VKz9g8PNyPn7Nws5B2SF08CK3kurzReDK4U5Qd6zz74FdbejWXs0nTGnE7KRiS3xR0zo+TKoPc
mktLfzL1Y1l98Lda3i/Hcv756vnnWwUCRboFg0s43fMP+cVcPTrR/vqibY1isbFDfda1VowiM3f5
+24LHLzmE3hDoaQGQBBqmMUgRoCtgDcZxNy6pD/a/FNYbZyaVRPogWEG8pmLEDKLO2eo2FhP0xwY
bqqOKS1u017WQu/6VK0uCMyogMtAa150ZEglzxgD7NyTA2vqey01omM/+PG3OQiCj1U9/wJZF3Ex
yFDkENhjy6ikaJC7zaYaf+p/NB604ev14ayu/KuPX+xfzWjl3h75eEVxlTv1zdLlIKF4rwOLx08D
jlo8bvV5cgpDL4wnIPh6fYq3OotWvz6MztTtQfhfEB6rZl5SIeLSnG4LCZxk8PMXpufV5wv7r27L
Rp1yWWr5fIOu8gen2Kgxru7aVx8vfv7q41u5VYda3Pn9F3tyDdlLtwiE1ixAbohzIi1N+LLwhQRn
jT/PHL3SvikVTysTryvLjTOxtgqvjSxWOfYnIzA0jJj5XbVLxo3U1eoYBMG0TiEWrt3Fx1MH8lGP
L40nzX6nFveNupv0w9vXWSBYIEemhI2t84VAARw+1ME2eH/cENMWvzICoRWgiwI2JfLzj/chQgL0
WppPcr6fok9R8Ti/Wb6HkyYoCvCyohF8WR1HOsGYFJ3wVIl7JMxauz4MQ12crs/Tmvcj8BGAZWhA
L7ALvOEzLl4HzrIAwQBJDx9gwfPkoLsHb7v/BVtg50iOkd0m33c+ado46TFM4Njq7XoH6iC7jRS/
9ua0ByOmaqH2fN3g5TYWirrQPCl8Ks12i7MyRImWxnOrPbXNTWSfti7Zy20skNZifzGkSxYpKPpD
PQsL/WnUkBNH+zgOlKMzb1VuxF5aRsevzCy7q6JMhrRyLokYpLS1vMrwsydtUPLPY5irT0GkJqDm
0ja6mYtyggl/DD/9wjRSmkezkugPMMj5ujWZFMLzBRDAJ4+Tj7u8mTZ2xupCvbKwiCd6qQ/JGFna
U/hxik6pevOfDWARDfntvwYQz7E7lrs036KRFjvpYo1eDUAM8JXfLxACt+TZBAKkhru0OioNj+mT
/s3qt/JEq1NFUGQLnjoRpZ5bKqciCfOet5Lh/GHfhMrv16dqJa/IpiYJwy1vCXa0xVz1GUXpF0Zb
X/3YtZ9hLqWvHvpN1wyyXTZN9GPNbkQ5P6a02yvHzgzdx/jtGVq+xQu+GwogwcRxPspsMqaqDim9
zt9zneDy/fVRrk0ibUfU3YW2GMo25x8fOFWU+V1uPI3ykxR/Ud4OzqG6IBoWALZxyS1vn2RorLjh
8ngayLtCFLKxn8X9uNhtkMaAdzZsESMtuQqLytBSy5r9p4jMTqr9MZ+k3+mucVN9dqt+K/+/4uYg
oqYnmZcXeZLlRSTVuZGqSeVABOrvS9/L7fI4+NLuzUvCVFFfEPcpoc3CychTqUP4hTiDBgEoZYXh
7dlAOFUAnOKuoVbhIXm+5lWoaGVXSIg+Vp+/T9XH619/ZZIEEpT3sYP0J5yC55/eAjXUknxCH5OO
kX6fa787/YaJlU17ZmIRcxRZFgfGgAnjKHED1Bt4zBUXBnheQAnZubxOFgtgI2hbUtXJnu2ov0Gx
YqcrTxAVkt7fyfPx+mxt2Vr4+3SMfPDbqHFL4SFSGc5O+maFD6324bqdtdzF2aAW3kyBKFdS2jZ7
7gpkuEjd08uqVQ/RFNyadL8EKTizfioFvMltemeLUntlyehW59CIJCOdUUs3Nk7A+IMGwXnjXela
3caSrQ/v1ecvdt2ox1lRtsgry9XR8D+p9r1RQY10ypzUbcObUj8Y0YMebDxyVkdFI8lLDZWoYLER
eZyACKMr4TkcbsuDVW18/OrmEDBaFUwbj0xx1F7dpY4SaZ0aI68cSw+9OVOh+Bh3tOGb5X4M3owA
oKGDRzgYQwhJ4XA/t1UXSlUGKYRO2biTAckZYbfh11YcA7co+STCTyD7S1x1XQN9jUabgwRLkdI+
1KRMJP3r9X2+ZoRnsSgPCDkkfTGMVK77Ae2t9Dnsd7GyS6L9vHWlbZkQm+LVqpSRUU+xUBOFAXQf
D5/QfKgpQVwfx+VrBL2HV+NYLH1SyXlWZYzDT/cGwtfolDdHguvrVtY22Gsr4lu8GkplZyi9Tnr6
PEzdrkh+NKNDyeJ7FHumvbEwqyf0ta2FB5AnpyqlCFv2XNHuIh8kkJJotLhTX/4Mu+nY2t03Naj2
gTM9SSltKv/ZWBcewoLfxtFjM32emmiXkK6p2/uy9oLqpMcbTn118XTdtmyh70Cd6nxa04geTXVg
8Uak5W3tsbZ2g3I0zA0za94HLup/mVnGbhkFD4UKARsxVF0nrtxW3aitr251gyAY+la4VZel9UiV
wiysVOZs/L2FO2ey/1C3uqtXJ+uVDfHzV3tQyxy0IkHJone8j6xdTEkNWq2tC2JlJHC3Q0kuAgcx
mIWVpiqgBU9RuAVPaFnxLp8/OuGbcyGE0K+MLDwDjC2yTHtsSkPSYxL9GNXbYgtYv1JOPrexcAw5
GU2ADIQjZeuZ1r2MYi61ZOUYAuN1UHv92mxRHa+dXIYFBI+uSVgWlqxYdaqhmluV7DMqoZA4FP5t
G9zlFCk78w/T+trKJ0ney+Hh+oEVp2QR25+ZXYRGcSrFlh9gtgH+NLPDKYWOO3Vyh+7QqjS2bYX3
KzuRpwSRq3i+coMs9khiOIlCnj15VtM9PgLodTzvzC2FzZUny5mVxSZp7TJq/MlEzzb01OnG0m+a
4VvtlPsIrqBm/uP6JK7ue8q6Mnxq0GMsizi9ZdZVEQs1cfUfivxJKR6HYiNy2DKxWKd8KJTUKDBR
1Egqf4+zg7ylV7e6FV6NYrEyYHWaLLU4WDw5Tkr+ux5/dhDHKPsfRv4ljW9zfyPy2hrTYpHGye5p
0IzTZ7mwDmX5rWlucnnYuJFWjSC3BYpGlHaWCQZJ6fvJt0e8q3GX+15P6TC3fmUgr2wsBpKlTZO0
3Yx3TXd03rTFHg2nt28xnqq8LuD2YCCL2y5XksgGhIEcdPg+zeGq+TC8HX9OQpbkBJ1RJIIvgLfQ
XanoeqFr7UgQONyo1ano3/njFpJeTMbS44A4IhlCmlT0N59fElIS9GBc+uTZ6HdVf8rk978wU68+
f3HVJU4pWsnE549f+vCrVPy02w2k7dqeej2ERZQVqdlgDPGU8Frdx91jFu1/gV+fxXg1ikUgZTbI
QxTZkDzPzSFwFFdLbtpoyxevjINUv1AKIul+WRvUzEnJQJNUz7kNhdYk70v7rlK3AAlrVii72IKw
A3D58mbLzM4MfKOpnpX2tlJOenUzhRsHcOVSIUB7QVZoJjmqhevqJb9EjqCp2br9XtNPCS00dfQj
nLzre2vVjkMlFZi+gGEtFj6UhmoscloAdKd228lx7ahD9mJyG+m365bWJg21OIAQ8I/ZqCyenxLq
qlnsd3L9XOXJvoy/RcDu21zdcI5rgQ6Mr/82s5i4asxVO2wHBqSU+zCOaV0uIKrpd4F2SKbulIW2
O1SaO1Vf/rPxLVzmVEvDPElz/ZzOyW4wHzNddfOtRPzqJEJDATsZt/KF4JJVGYFZzCxX3Y+3fTR4
8/jJr98ej/LOpjYnJDzhcll4Zr1tS1s32/q5+CzLZF2efTqfrk/WistE2YG8rkgbEF4sth24Ec0Z
Lbb3kEw3jpHuaXvbiC+2TCz8DdGS1kUOJpQMyu5g/KGCvbs+ipXVoOrnUGrnCgN0uthrc6R2mV2G
1fMUp6e6yR7VqTrq9la66CUdvbhgzuwstlaaqqANeVE9p2ky3QI0/1H3FqRrRabdJ1ak3ABWUXeg
2KzDZAy+m/iW/dDq1k+tl43nKpCNUxkO/ac5gCgzlnJ0Ays9Pgym9VMq4w6VGIQIarns7/Q5S29q
PfgZdyT1Zl36aFaVvmu0ON81o/056nt8qqV/mOVY86TKck6lI/kf50JWH+wgTD/rSh7tzMZR3cGY
aHCZ1GindXDYWJXvu0otRyRYOmeXO3NxCs28PlZhPkCPZeunKatmOg2NcUdgEJxUs9T2FBkKZAWi
8GMRJ83NnKnyLhwU/bOjp+0Bjg/rIzjEhkeN3H3pq7zb+abZHYKwdvipI78LYba+s5USAnJbCb44
cmDSpTgNiavTZgW4WvwxiPX0UESHsLhFciy5pZ/GgGPK6d7VhZ7fJmkFuwbyRu5oxSS5RlXyOtlo
DlotdbspVyH4SytIZzrdPlzfYysOmhPo2DSFUTqASvHcbSpVOxZlFRbPVvG1T9418+hWvJq2QuUt
MwvvPJbwJSdZUIjbOcvcMHkIAbsXx+uDecmjLXcyzxhiJZCKQkP6fDRTGAQSu6R4zvTZOvl6gqYf
ZetdXuWxa2ij5M1GJO3VKgec21eRa6tj5o6Rqdy2Zt0+x20WnbS2i+4zlFV2XSjPd6PZJocZyYv3
babFu7HU9F00yeAdta7eq0Gb7gq7GT+NreF4eTTMrlpVrGRVfivb6Gff5bE3jE53kGR4E4PKDna1
Y1R72UC1rpyoBlMlst00U/OdwpPJVdThWffbyc3z2nabrA830tJiFpaz9NqvCL/zKrdhBnk8o/9e
PVfxzzw4xJC3yFDPlsNN6GxFTCvvShKrL5KVeOMLcGJgNYpcxX75rIIiMafnSvqiUeSF9OEmdu6V
txNbQQEOoABKEW2F26109Dmi4Fc8xzWRphI9xu0WA9CK48cEkAzIwIg4l70T2ZwiOmgl5fNQzT2t
rbF0bPPY3m9s5ZU14vEiiDcszubyBovrqIgAghfP9U0c3DNV/9nHL26vqQmDcowkPt74du/kf1z/
9LXTTlmFUiSoavFoOd9gYaRIndzB2R00LRI0VpG5kN3WbuFL9+QgN6ZqbTsj6Ed7PdwoRA6L7axz
xUTSEGKtiMnInJI6cFuZqCLeSe1WxWjdGDR31HUtYIKLO1mPcq1J67R8zivU6T8ZBP+BQwNFVbuN
vamCIurcy5MKpvb/rC1uZskeA1sysTbQDx/6sxtI+9b+alfPgfmhyr4GcuP22bfrq7d2ZOm+E+8P
sXjL5IwSDjAPDE7xrOco/PQ3dZe5vi7t2vEUjV5m1rvr9tbCnFdX0DIenHzVmpXJz5+bOThI0/3o
g9LYak7eMLKEZbRB3XbSiJGwke/0IL4ZJOWh8ud/NoP89/fxf4KfxdOfi9P8/X/57+/AdeooCNvF
f/79IfpeF03xj/Z/xa/93187/6W///4zr6N8+VfOfoMP/qfh/bf229l/HPI2aqfn7mc9vf/ZdGn7
8ul8RfE3/39/+JefL5/ycSp//u2v34sub8WnBYgc/vWfP7r58be/KiL1+t+vP/+fP3z8lvF7N/mP
Iv/ZRD8vf+nnt6bl93XlvwCL4I9BQ6BfLBoGh5/iJ47BDwCSCJkvrm1e73/9S17Ubfi3vxr/JRjP
eIYIjhtAYgIO0BSd+BEVmP8icUjCBRJPMMGi4eZf3+5sgf69YH/Ju+wJ7aa2wejZGYPQhMsCjCNp
ZERdQPovnJVR27pvdI5xzLK2tfcwvHWhqwqimLuhVCDpbKRQHh8Hhf7XUxXKmbSj8zXYYn5cvCz/
/B5wTZBO4nkJWcjie4SWDGLH7/RjD3hE9VCuHvJH2eyTkQ6bSv7HlGcRWiZ+m36fed08Ev9GxV5O
q/DDq+X75wS9npBz780XISdLX+cLj7dIQyxjNTVwmgrqrKNaFd8lnlffUyMZvkp5qxw6J97CUV7M
P+bAWTNwuhEV21q4bx9VorZNRv0Ytpb6mMSWfheqFQdzkEPtUZLH3tkliTT/YeWKcTKJlZ6vj1c4
0X872T/HC2jOQpaC9kTLEvPxKhxq1DA1K33Qj3qTOkcn7dL3OpgA7xesQFQpmkG5qZbwFkvLO3vi
YXFU07r4UpipfwjSdqvt9NzNvYwFGAPYJo1+GWITcX29GkvB5g2QmtaOxdA0t4PcTLtOTqGHGdtu
43V6OW2wgVOcp4EWTj0yLuemGiee5oJi93Fo0+TOqBvzLorl6OP1absckNAC5mkCCplgaFlNzAel
dPpa6o+DFbcHs5CtWyR2etfvkvTrdVMXAyJWodsdAKUGAzEjOx9QFQSJlBqNdExowNzJRZLt5LF8
W2sGKwTnMHJiyL/CV8vTfhF5aTOPYaOw/GMzEX/R5lslkTs3dhHupshWfrx1TAaQLSC9L3SHkEme
jymII+gWTcU/xl2uh7u+Cophpw1t++ntdiBhRfoYynC6Ahb7rh/rwuy62j+WTghCSU5V19IT+ct/
ZmUxd7VlVIFeNv6xk6rupkiM6dhX8VbUtdxy3AOWmDUTZwSGU1tYqaDWV3vowY9WVk4PQZ/0u27W
88+8+cub6wNaMQWrAiq3ooTJDSR+/uq4osOVJXHdDscGBQMX/cS0cmtwLr9Rb8i3Dqy29LQMDAQf
VXMKmEKkbbEZssxqw5BS8DGftUg7NmERCxkuw79LNJ6pn3WzRg9Y/Eu/jbPQV+/0pjT6x25I6wwJ
g07RoBmdB9mNfLmjVbyZyy+63nf9zozLvPsMI29RfWjshGekBcE+SQ0lqSZXN4ZyPmho/jwXL5I/
te6U7U1bWdFXRc2bwdNbspK7ru7q8TjAVpXfRWXp+DeZ3JjeHBpO55XWoGQ3gym13eAmvVxXp0lN
8s+q3Nf3plLnLb2ImjS+KVsp5L1UyOhg8UOIQIhnLHZ21/lqHGTycMz8WHOrUUMTuYrs4xinW3l/
8VGvL6IXU5aF9+b+p8988baYJDvMA1UfjkmlSHd9y9D9XqSs8lp6kku7uIOO0Xn/1i2oEoFxWwBN
MjnBi00B0JMMfdhMRzOR5EMUdEXvyrqvnKwObMrGnXG531VcLGVfWLSxKC/vjKDJQ6Z4PE7Z2O1G
fxhvxDy4Wrf5gF4xBU7yhXKNheMSOT9aTUIpLaiC6ThJTujBapB8NYcxOw1po21gss8fTC9bBPob
jHBnAMRdXhyyH/RaX47jUTLiYe9MqXNbDtZ8ivJMvS9QgfjidHaHhtAUS292IPCGgfyF/18gzpdB
Y9yXqQVt3XisM3QGSNnGZbqzm2qad72TIdXw1s3CURAXMuOlq2JprrKdWi26Xj7mbaketNB8rudQ
22dJnm1YEtvu/CzQPcX9SEQmuE2W16RpR1Fi+s58VDvjB1kE/9hKU/Lms40RBoILJv15sR0Jws3W
mQr5WERl6Fa12Z6cDoRhIHfWG4NMKg5nphZnm67CMoimTD5CaqSjYx6W3ugo5pu3A1aILqC1ETwb
5iKU5V7ObLm15+NMrtulJtZ5aQgRlR+aWx1WKwsEbaIuGn8VWKDthammlOAPqSL5KBJyh7wzJ7fU
UVq8vuGWbxGmDUl2hO+4ibmUl3JsTi21coO/PKpxnJOoNweNslcpR3/UCjQI2jRLb+saEqcZkw4t
VaIMJjiQzx0Ht4kpZ5UpH+1G/RRIUXtnpeHvKtWkty8Wz06iQFq3Rfp9YcjIpiZI8k4+mnk0feyn
oLtFCzP0JiucNk7TpTPkMAE/hbGMBzesN+dj0rUhTmaYNY9kPnznFIRWqXqj0daWC42ZP56ur9rK
3uAdBz0QsFpDlODOzaEsCTtYYczEac64q+rqazsUW0z2K1vjzMjivRxzm0aaPeMhyFglcERWADfD
cSd10/xRq5OtvmBlfVQvZHNsEWs5iXlTzlVtqTBWak0NfWaeDgO0rr0omSih2e20DBbm3ZR2Kmev
RHR+F+khIkkW/CAffEVO7vSoK4YDKC/T/33S6/LrW+edKAkouyxemAb9QefzjpxJZJcEW9DED6GH
RNBvpjZqG+m6y2ng07mUSUtC4I2/OTdSSwEQJCMZqUTK1e+Zb/kf+b+iDSuXq4trIfKig4YTSYHq
3IoipcSSwAeOk5VG7jiPjzDR/PCz+R9WKG/c39qqMeIORdCNIOwrfv4qDFcmvUrkMBigLLCDnkKd
2km7JIuL+XFUO5p2+jArBq8sm6w4FVNpFvdj1lcPtVzDoBMUSZk+ZlbtmO0O5Gvd31EIJSEs5b7T
7MYumDLXrA09O1DU4xzAt1SONzG7ZTpp+Twa+9aUI9WrNaP8kMh6+04mNaDQdFGGzsekSgg63HBI
8/E2biMa3mc5ifofam2Wkg0rf1V/54FRaihGODJsw8EUvze6IFHf7EVg4oBqE9IoGnfpAT+fpqCZ
II20dEIqm3KmFvgxsCfd2dGEu2XqcpMR9/Ho52pR4KBeJhdKGJO5XKrh6BT56E1Tr+4rI9qCs1/k
3KB1FfwioHkUGmwvRHnUQo+DkjLtkX6wP7Jhpoo/NNnRhIiHGt9c3gfdRP9zW8w7SR3Vd7mcb36J
S98sWtx4b9IuyLeQFzt9sLQuCcqqP9J1k1IpdrovIcSBbmv60YZGxuWskuYkxUlplG5bSBvOFzAx
nSrLmrw/mnrXuXJB0D2Da99f90IrA+LeFFK8cOfCSrkI8nWK1nlcMSBeTrkbG7P6fp55O6lx9TZR
c3FXMyD0A8gVEyXAzXo+IFlKmjYoG0zFffo+SKPeFS/Zr7I0xL8yKhPSNLI3XKUvt8MrH2FbyiCV
UdkfqyZqvMJEWbyELezRDJRsi2Th8iHIsERfFNwdlEw1sY6vbMljbPuO0WHLcQ6REh27xP7gtP47
I1QLeBF0/83vsj8dH5AwEW05i3mcLfj2HFMYLORgj+tND7msj6ecx9yb55H8GtlCEsxcIRdt81Wk
VxO6l/2xDX3k4dMqdjMjtGCVH7e62Bym6fwNgWKhjBIls8n6WOLnr6bRqa0uLKtRPcrNDBvOYNRV
dRiJiitX7ipIcrjfCs2N1Sl6nJTZVneqDYHGm7oVxB7lW0AWy6tJVMLlxbeYW12XVJtvoVWzEqCd
gqCGPbXtTWgN/cbkio2xHDHpdFqDhVw0QeX5iM0xDdohl7Wj1TIaGnUUV5bCLQLNywOO6BxELGSs
uA2sZf9F3qRpI0E4eXQmZMa7tD6FOZe0ZcBye92VrI1H0C0zb0StnLvz8UxGG5b1CKx+VNLuKTUh
MA9S6MLfbEXodXJaaQimdWVxrym5ZktGVEtHSLrzXVAaqicyxW9+AYKB5EUB3ZjCa/2FRe7VbqQK
rs3S0AQehZ6swxtmoBMDqRiKjUm7XB56/4i+2XIUb0lqn0+akZVOEhpB6DV5gapPDRSr41935uyb
G37j0lFhijcMhTMgCkRr56b0pNJ8QImBp1W5qoNm6YgOpCYld0n5UvmMrF8XeZOebQ7ycmeI4p+4
taHUp9yxuMokOsTAtEWRFxOzxW6Yo/bCw3DahBQxgrMTJRrFBTUF6T/mdJmhTeBnV9DLU49FI42H
CVYl1/LtfiPavRiNwJEI54tX5K27hDD0ID0iqyHbkY+oebQ6HSUD7/uNdMeFP6SSy/sAxUMwv8jT
Lk4TIaWDPpE8HgX6HnUopVXQnZZbOd8NWdwnNyQ3Helnq+o5lCyp2inuaDhzuEW/erFr+B6ILxId
CIgOReHzXdPTEYtEVcr30LN7yrzGfjDMh9RRnoY87fam02yhNlbml65pKozwMsAIs6Ty78kutJNJ
skIb7crrJ3s4tqO2BaS8sAL9qKLx3iVfwZFY9pibea/kppybXgd6bJ9bIBvLYcg3vNXF8cYKm4RT
x0BgnlncJ1HB/GXObHhInoVuHdm08an1jzwtpP11v7hmCYSTSCgJCp0lDn3I6G7IJ2rRVqb+MIlJ
vhTo+u3iObA3dqaIcc9OGWPCvwudX4E8kRceuIL/Q3WaVPNga4EmYSyi/WhY1N+yePqQSYZ5p8lT
dT/Cwn94+xhppxcJM5JY1jJGKLsm7seigCOvMRGVsAP71E9Zvu/idktwVgziYpCWkMbGW4rw7nzb
j7Y6a52MKfClycPkDPKuoKb0KZSq9Nac++T79aGtbEf7BTnEPSDCycU90M5DDitgpXm2JsE/3jfZ
QRuNYsN1vSTSF8PCAZPNoHZKFX8po9IEY++rGvmkFlk48PBlYsmHya662u3zbAIKP+Qh0VdaOulR
DirjcYY85AtqgEV2Y2WZakOWP8/RTgEK8L1AODeAbkougNWridG9M9Km38IcrOxsEcLgDnnv49sX
TxSos3qdMqzqSdnYeqWfhocQufA7o9HtjStybRVeOIigIhJ35WLVJydm68+D6vlSl4IumNqTKSXy
zfW1XhsQqUry5TgFwdp1vrcsNWlQDqt0kj6QmneQvrq5QZIq6qP49AumhHvj1KhAhhfv1YYXMZSz
pe45vZrvUw3x0DzSJG9whrc+V8lacEwwBKiPGtViUGFf16OvQjqfFuZ8W+mRvktSJduIy9amDgAS
WQACQOLmhZU4QdDRRkbJA7Tdu8lg2a4hh/7eCVNpw80thCN4C4gROTQ9CHF4mtMWUQuSPs3gNLHu
xYXZHofBdA7tPCkHPYCQSFXG/E5KtOLebBC0iIt6egeuvthbEm5P0owZpppU33DyK16JQgEXMXNM
iKMvjoItOVPgE2Z5Rd5E73RjNL+mUjXSylYGtCNLbxOU/nMKKEww0XDjke5YTEGupkqVBJHhKYkj
oxqfP3YWasGRUuzjKPpxfa+uHT6BpSe8R+2Rssj5sXA6uGp7KTC8kPobRfYQEHfsvK0t888h0QNI
pIJYHu5kcSKiZMjngCSiBwdD9tjPRrOntSo9SX2gvAm3+2JK8NcAzARcy58Wl3/g5H059Ziy0tb0
Mill7+SaufGCuAjQBEsOtxRANFPQ24lpffVUAVGbGtKIN8kTq94X1jAe9DDKPs5aVtwUoV7exWax
VVtciQFEzUVkewmAeSWdGzVi2p+LOjG9MZnjkjbBrvyj46s0rjyMNTDo1E56d5xU/5tsxfPX6ztl
xQvwJIOMXKjX8LBYTGxhjHY8Zjqxm9qS1S/D8kNmSroXWuEWgFx81OLCFAJCYGUMXABooPOBjkU9
g35goKymbRyaaoYENmkp/d8VQHVES7mvj25Nf/GTrQ/N6FVlnwTH6wNenW6g8DT6UowHzn7+LcIi
L1roxU3PnMokcePU7xD2SufwQVb8oXBrq+reE6SXe2vMtQ3ja7PNcmpsYMG2u+Q9AMRYxZJVWl7f
qo3X1OVwkiXTPEr0Bhyuj3PFBUDT+G9Ti73c9H1Lrq6xvC6vTZiSRhUJDr3Yv90K4PMX7QHCyOVD
mK6PXsspAnmWH08nXUmdGzVWnY1Ya20sROMq/0Ptg7fi+ZpFzpA3dsqaOZk+3dA19ZtIW20c/i0j
Yu1eHf5Bm616KkfTM0Ih/muMH+TZDjZWZc3DoJjKLSCgtzRPnRvRJjCmusD2JEN7j//23Smp7smK
hW4wRN/0Luk2ttzasATJBiwb8FvylD+3qMZ2VNc5jzNwwNEXcvvJ/UC1bIvFbG1nw+MhALRUJy9S
7LkURhr6fJiJrPHW5BXtVrMvHUO52GLdvjTF7Qk6WqR5EIJc7rkg1zJrktlzeUQwIRC9+4y8lTvP
2Y/ru3vVEvEKxRjCsYuOgDFsxzFLJMOL1KE6mLmEzoxSWfu2yreKB2IZzp0jg4LoCaw4l9CFKGOq
KXM8cpN702A2n0bO2i6cFX/fdQrkGiYsmr8wNCzhCBVyZUv0d1qgf8FVijNO5Pa9qBAiFawOjz2I
4I09f7kDXypZMshP4Aww2p/vQItnZZZmBVsjTsOTDO/QzkkLeX99QKtWBCU3LzFIQ5Yny5pLuW5m
BhQHyXTq5Kx/qIYh3eh+vbzDyHGgsg5Tn4A+LSv8cSxrjcjYesqsaa4dWvKuHYLey+NoOKZDr+2G
sRHSaIN6GhSSTdcHubZLhH7NC0qDDJyYhFc+ymolMrXWgI9KB2WXAyd05aarHvzIrzx7SvyNwP3y
snQ4ZBAw0IxDPl9ZXJZFnRUFjyHDM+wauNBYyGhCIl+c/Kh78lZ7IVr6DCLQf2yoOmz5lEtnKawD
mAPSQNPRsuKu0DFhO+3A8XOMqb9JHLMebsah0jMPAUm6m9vOMX9YU8NT7Po8r2wmUeK3CIwo9/Kn
83lO0saEzl8zPFWFPtcxS5/W0GSr1r/iXgQ9kYVfFsHIMsuP9CqNF2loeA1DZeOAGVFzXdmpbZtv
bJw1U1A34MjEpUOf6PmA+rCo5RQ+U0+NB4ve8yLNb5zZmT+gepJuXKSrtkSIRwZToCUWtqIEzSCn
zkwv9LV5l0pJeh8NXHllNG41j6yaAnwIxAc0MTv0fFi5VApsdGl6VS2P+8JQechWhFcW+Y2NLbF2
FDQTWVTS7qoK3fC5qdqKnUbVaiKd1poe1GBQ96ofaLt+sPVPup6XJwjiYKAtN33O2mYkW0w0QD6S
N9BiPifZ99V+Im6e9cg41AVKZ7GJ7t3btzzRsFAKJ2eGvfPxpaWV0d3Lllf6eThUQ2PvhyHZKriu
jYVcNFuRPBQAqcVjh1dFF1apYXhpHUfv4CDMHiDe2aLXXLNicHjJnVDaAkpzPpbBDnUdV617dEXT
oiEP0d5M0OK9PmMrmw9qcrEdhPAAZ+vcSt6VmlPIRuypiRXCTOXD+QXKly0wv3nauNIIP9CbEGp3
RMDnpiijRlSXm9hzitR3nSGMj1o+biVqL6YNK1AGoQlNsIPrXVihQKhyoVmhh1OqToM1xXtntpON
7NbFtGFFBKKilAqebNlmFTSqnNfWFHoEXj0Kw6nffh+qwN6nkdy8uTAsjNEpx6OTS/si69IPUJRL
LaCwCmLX71knsux9OG5Vdi4TXCAjmDXqgVBW8JheRNmFb/ZO0iaRN4qs8KfKji0FHdSomuLPkuYE
9T6T2rj6R1kGFiKpU4GwlGO0WnWoCnMcTwYaWdIxHnszejcZTln9dn2vLljjSKCQ5ROSrSICs6gF
LTarPECzIDVs1mrM8gMN/UP+U5usWts71tgr9S6sjF7+NHOk6mNZSlP8AUWKSHvf5mM/7HrFzNtw
41K6RBZaAqdAuAT0jM31wvn9Kpyp4tjJHDuOPGC60bjv2irtkSvz/ek9CUPbfB/ZTf+99lFc/QL/
XF/9VhpWqe8CNbKie+CjMY2zoYIWzhwRF94pFmJdGyC5i4iP78g30wSIgTTNEjskVXYXFoYceXTS
JsUh8gOEQG2jL+GbB7qRPyl5ZhguiYqop42A2dpb4SA7+40FFC/DswcCj2shcqSRTYfVaxkMqbR8
VHXWJ16RFG29zyN2NWyWvp9+9YNutD4qo1oMmiupURymrpprRvoN4cXqjyoHFbrFm3cRifJ1yObi
DuCuxskuHrJJJEtaYheJpxpTRh3aUfId8h/KOyUKpoe29bfUBi6dE8VbcfMSUVD6XiaqAH10dmn/
P87Os0dOZWvbvwiJHL5Chwnd4zDOX5C9A6mgyFD8+ufCPu973ExrWj5b2mPJlqaovGqtO3D3BZqT
vCl7Q/zFSv/jfMZaIl6lateyNM4Tm20CGpL6cypKEqcw3M2grKI61/vDjcl8EUxQiwblZK/EW5J+
W38vmS+211d6fiQGJKso3MxTYTOMpVpCO2vN5M5R3uRHjogN55FUWC3ubTbKX1j3LtWbuTSt5U76
Y4CDnedpUJJwQy53Zm+NzT7XDJupn3K9tMPR6j0M9V7//pd7gmovYwSgg/QvL+zL60h5Q+w6dVse
MzeRQRQYCf7tSRk7ehT7NbwWkqjeuNdMkTR7EK2mi8LHDJX+9c94eZPwbgVZROWHVB4F/svPCEg9
24q49jg4qr2b2u6vJkjyB4hat14iV1Y7YKaftVpy3dQNLlvq9XHJ4RMURzG65UfYnumu1sviY2Eq
d4efsnZjgVxZ7OitoYOx7i4imPXffzsYl6Js6hZZoWOup+nbXsXOsndzYxH710fwSr9WcXgue6if
cKA2/aL+nOOH6pRHBxzJXuH8jZV3XqBFkPfLt1EUt7KSL6eMqUJbgXI3QG2qBpcd03qrMmN7kcdm
MMTTbClt7yArcVcFXf/Hq4OaILxyuGsU2KkZXDY1mQGLdMnlcXCzdO8q34FvKh2IfmNe/WkoCDIB
dAXZBwtpjBfGQU3SjolfZvK4+FUXKnfI9r0Ds7HnIbl7fcqujeDvTa1787elUWraopy2YASXyosq
c5pDbzJrtpzu3BjBl6uDXsHRYIcTsCOMdtnUPPNckG4rj4Uj8HB0xENhjC0MR80Ii8JTN5p7uejX
5pBKgO5CDBVsFqPdleRwmloe8z5fHvMONgEv1O5G+PkS+7zO1W/NbE6NYSGmmNGCgIfUprtuyuPv
/qzG3WInTYjmlRZZRGxTmLi5egjGqv82lcK/0ddrs0gdhMcxWQbeEJu+qgKpaGqOLJglG94IBQpe
afp41yKvd2OPX2sKAB9qFBQdAJ9al7OoUglQMy7WR2P+FsJrezRaYNbj7AeH15fmtfUCaBEfC4aY
nNGmpUbnVUzSTByXxsUpw4+LSCzdg6YD6dfj+u/XW7vWL9DWvCAoX9PiZgiDniKSW5flURsdc6dn
yrjTkcO460fzlvbxtZX5e1ObJVP0iRe7Ml3vu4GjXwFDLXdjNwr3xjlybQSBsSJ5StrJd7epE89o
A7P0k/II1zf5QKKh/bdHnuNgat38iN/WLc3yl3GIzfMI5B2wZMqr2zFctDyB8sEY1kKXOw2Y/L1X
xe3bDjm3fwjxljfWMI4PddY7NxKpV4eUigTADZYfMKvLVTlbWT4PGquyDQbvZM2YhR7miYZurP5r
7awqK1BUwVxTd79sZ6k0J3VQFjmqtLMiDC7Bofa5urHy1wVwGZyz4EFkrq8/mBXb7dzWkgRs6dEK
QfPO6hz3g2LnvzeM1iD10BmPJRYmtwyYr/UN6BFRKjEQdevNfrMc5cBadsXR0IBQthQy9y1P6A9/
vs8oSFDo581OsLrZZ6LAHI0MhyDHPXbfnUnM4nuaAFR6S7Y9K3Z/0hoqEax7lgOgDKwvQEpurjdI
KQFR0TCdtBK+vecggtJP2jHQy/b4ekubi+BXUyREed0BK+DPdXh/u0lJJus1+3k+xU0NFylW9btc
fDWF7wwgavP5izckcxcFWe834cjE4sLR2Leuo8tj7P99xfqwI8UO2nDzFXps+xKpu/lkjh2KGEWA
Yl7tpsHZMUvnlCXGt9oy5zHM5Jx9yYvmPtX9D25ip0VYIMbLeQHaMrH7+pg1cLP+KNL/9XUkp6nc
8JOa9SaIGlSeuE6hzydsqUznwamH0YkaQV9C4Shk4IF+fDCb2Ex32N9OGXJ+aaJunBWXz41fH0F6
iwh1zSZTfrmcqMzxZDBijnli8bTzzsUSKCzdJr438sWN/KAYIsQ4/229Vnyb/J564Osr5fJU/tU+
K5IjBHsHgFKb47/C4rDRxTKfsqG+t0cxP5leFkelWdt3TX1LYPXyTP5Pazw1VmQND8StrXFZd3bl
5bk6tWXa3etNDLM9adLMDW2VPPl6Ca25lN2pHkR8S6RlA2r82TgnCgJUpNPX/OnmuIzJHVBaqdSJ
Oh4KUEXhRIuLY+ica/VbxJPnyOod6UdNYzd+mFStfA70TisO0Lc6cyftRp6sZeqOiRimPUy975Vc
ZGRV9a0ExLov/nvk/vpSILMUT1BsB5K3OZZ8KAWmUp06BczNYWitLuxz275xSFxZekD+1vOI/UkF
apOvtmCt1zLN1EnJKn3STJJjTZUYu7la7P2Ayu6+l07zfhyK9ofwsuHz6yvPuLL0uCSRNiLKQUJi
e7GUnqWCOmE+YEnPx2UCkGDqoEop2K6lgHh4tpKg+JBwpJKUEkPkJyjxpyKzD9mseTtPEeqpxDEi
VF7nvd/ezLCui387DxRE1zS4A8dje2B3FAPbWC3qZBTu8lhNanmegykewtRq2+Rom3H3RQjjhpTn
JuH6a/o5kyidGYCXKBFengktuor9OCp1mjSSIM7QFpBVp/kN3/metevv+lpWe0/Gwc72Oj0StT5+
aGoHeWcKB/AmvFu87Cv7lvo22mwALYiotkmRbio0FWfpcgqwv+pDfRobNwy0wYATks8FJSoPzyBM
18PJ14qPry+Ua7NAiM8zzWWRQB+9HA7gEkNr+sVy6nRj/EdZwxzBr0T/twm8sBZBekbjOPhfJoHn
Lk6I+LiAx9jsDq1ZBIlk0gW+N+gn5Rts9aFrdP1YVKaehQay2gjOppmeHjg2048aldDqvpiMzNk5
smi7UCyN/0mmU/3l9QG5tnEIpNegjFzDi9d/oHE4pjqnaBLYmSKpMY9JaKSegMvSJufZmvvuxl15
7UTi+b9mU0wUJ7ahphXDktWcXp1QtbIetVm475dhKW8gITeZ/F8rn2z0ejjD36WYdjnVfUbfqrhR
J2mSGNrFIH/2hkrGKdQm2eX3gdeYqHTW9r9uk7r/at4gk0ObaS1vvsGkKvH6QF/diaQxwZP/tA/f
yljOjj06rdYup9bK3Xmf1bBRwhrC1xx11Vwc9IIZ9rOg+Cuwy7w/lIOpf5u8uTy7Q5sMUW0XyY8p
A3x1a6SuhFZAtclSAlFdyzObTdEHk6XFab+c4smyP8nB1vSQu2TZj5VNHOEYqjwBla33CP4MP0jE
HpdRM+6zIPGacEAv7fMClDl02gWDPh7WNx57P9ETl0fnmsrmnieXzkN2+32UrMFQVKV+MgddHx6G
INaeRzCaCdYHNr7ySyGKp4pz1AgzLcienblCk1Jozrlx/fpt26vpg+jbYEY9FBAGamq9+JsXh/3o
IV9oh6UY4uFGLPZykV9+8/rvvwXNM6pqZIRSvll1Yo9woBWZA6i/1xfVy5mjFSpVhJxsJMTjLltB
IAR0bxnrJ2uKq/xUcD1Oe7+qLfFGX2rUqF9v7mcJ/WImuNyBMToc3xAVYXtdtpdyjOSJxxrWFg9Q
qNW3FtU7KjoPDgXQQ9+3Z2SppreapyTBkDF11a6FbP0s5imXp9Ka41uPuxeRBzE0bxJk+WxSHNa2
YDfbYsnhlywn1cEihFJSif3UDCRWVt/jR82Toxe1VlXoO9zvsuGDgebG9xvj8mIe1o9g+Fc9AqQC
tjjydnY5sZ1OP8k689xwyqnihYlVHiBazkUobW08aY4peKP5c1SYXns/F7O/99I+fsx7LY9sTYmP
s8owjZjB7bz+fS8WI59H9R00L7ocoObWz/9tMaa5PnTx2Osnwb4tQysFvx1642DNu9cbenG3rw0h
iQddgP5CZbhsyIdwv0BAYxwmIVZVjL+Sef6stdo/jSN3rsgP8N8Or7f58n1qAckEdUjFAcYAPy4b
dWMxJ960GCdlxHUVoeM7fHRkGyc7NcaNFsXz0L4h5tXKnepzCw3o0nLLUKGvfwtc9/LS4Vtsxpmj
FDlKcimX36KstCoNUJen1u6D5o2WEkA9GNyiTw1ifsEBgF+a7wbXnuM9SfLaCe3KaDNCwSGwQs+K
7c+vj86VqV8VrFb51J+uFptbMJGDWY9LY5w6q28e40Af3uWOCm69ztcrYnMwoE9B/L1iMtcU2WW/
jaEbZkkcelLT5P7tUrNrD2mljfWuKhIHpZJUNdmDXlQWIjy8yuNosbrhW4q8VhDOEBVNePaVWedh
1lU9gtmvj8JPTvPF91E/pz606r2B5PS2EDJvKTWigLE45yW2X/t6MpT2Fop1Ftu73p+qClX9cVZv
K/7O1rAlzLTsEHuEoo+yWGDI656mmr1os6zbNQUgGaR+K735PKCmMu/KuhTTJ5C9iPOZzqRpzwIS
cPOPr+TSnQPIu05P7TFDMLex8oB7koKdAw8k6XU0a0JRTFa1S1A6hCCnlmL+4QaalTw1LSfWqeqL
UrsxIi+P8lVCgurkel4RlGzVirLanc2G/P7ZL5TpISqc6n/bhWt9nRegb5E5mo0R2h383p1ua7n1
ReUq8cPWSvK1gGqk5XNsS9iDr8/UulAuJ+qnWZbl8R84uy33Fxp+jLa9SM8t6IA3ndP33+q4YS8b
rjYFb1Jv1q1I84K0vnu94RdHF/ktFJFIrAHKBuq7WcG6IreUVGZ6HtIc6chmqhP/KMq5lHvXbsRZ
n4L+nCEw2oRzavS3Mgov9imofVA+/A+lDcjsJgYTk+RUpax4bkQwNSHC4+MH05PD/vVevhxeVj/h
8MpFgOO9ZXN5kmtmdvTqXCHN5UfWEGBVpBdzN/2lUJf8N+al8p3CZPFnyo5E41zR5LBR4+Z0IA2x
9v+3K0i0bm3KLJNnbAX8+1YLtCNUXv9o48F3Iyh6OZRrNIBqJQUyNCu35M1gnEpfGwZ5Vo2r7kxy
vsdUn9Ld6yP5shVkKklk0wwJL7yrLjukpcKUzdDJs94KJ+Ka93bSausbse+L5xnExrUPGK8QX7zI
M/XjEgeF2cvzYAfyiN7/cJz8yv7gjWMAIVAj7H69Wy/CKRrk6l75m6DoIHdfdssMfDkIDHPOxPpY
3VS8UsXOt0qke5WTufEbAtFMvk+0op73PUYX0zcgzWl7q8j5IqLiOxA8WO2fQJhAhrz8jnEJrAaL
pvpMZlcChjdVfFgsvzbCwUP860avrwwz1A8qSiix8EZ/IYlhVhNp2rQBZGmZ+6ot27vKV8HdmFhm
Hhqd7I0by+dK/8BEwpsnagU1tWW054W0Vd05zTmZcyC/ZV6n+yD3ui8OMJV/X5/TK0uVeGRl64GL
BJu7WaqDP1P10/XmjDN300e2lbjYy5gDmfrXG7o2jBRZVug/SegX2ZUcyUWsO00szOtMjywvlSdS
U82TCWIN5Nc0/6EDFqcKUlWI4oM2Xre7vQlsKeL4fqam5iwnHuzGWOkPUpUL3vCEmq/37eqEIdMD
SAIcEkjJywXpCUKnxWma8xQHbhktYIDrXYukTXCPMP305fXWSJrz+y4uQo/jedVihFYAT2hLBTZj
KSbAJu459YPMS4KosQz5Br51ebKHXO4sJxeffVc7afr0PQdyuS8x7TmohrS+IsqM/KUYn+YhAPTv
xdX4w6ba/M+kqkjNBaSZRBj36SDysLIAMUfCsHkYmFkRmrXEHXEQYEFLoUZM8oLsc2qoU9Nb3lMw
uAaPfE0LJaY2j14RiDMp7fkRQwD/TZulLQpK8/h2EeNprPu0C7VYqLMqhmYPF8nHjcuDwbyo9DOV
6EaGVt5hl5VgBGwPw45fNSLpqn0tu/zJjav5rtb7IZoyinZh1ngoDntJ157r2DCSXW755XsAfO3j
tBTFYzHH+hFau+Kk0GGMKf9NFfurcWE6n/0p6Q71UKh6SO87t5iTzzlZ/OdYE/MPoyljXAFVUJy6
0veSCF515z4hMtdm7704W9yH2l0YrCBPx+Cj045E8SiMMj1rde7DhLTHGAopzPouUJ780c5TiviG
XidzKIcmLg6qdElRh2lpCmZkqYjsGG+7as5ULI0leMgSzas+SdV4f8HqzLM7fx4LXYR9OU5teu65
mtUHV48d705qix1/XpE0nRsNeZBWTqQPRj/dORgP/TvOTtHscTdN7UMwEpgfe2NJu0jPijQ7LJ5f
ELv1icuLmK3V7mPNdllQqpuyA2jJZpXinudHTfXld3NoazPUKeo/j0vrJofUmMw56j1MsKKpVzOQ
glz3ZeS0FaTUYLaKft/rU6eHcz2K5g5oT1o9giEx+junz8wZuLxbVh8mkfc9IM1xrKcwFmTC3w0I
9shzXtv6qdTwKD+KKi/rMazz2jRBzGlJ97kXeat9sOJi+re3EUT8WHEcdWVkU3ErIkPqXXBIg8Ib
oSfaRNajKYYkVBaaxyTbuGMPy5SP1d6YClns+2nwv5p26TUn+GYD7uq1W8soIANW7EenCd7XVaMX
UdaqGBOfDnB0aAfJJI71VNTDR7sXavmaIY+dvW/EIL+NY0rM0TQZmPCq7joXColTl+/izit1GWa5
186hizlcvbdVzgPAQXg1acO8GHIzGozETHkRIqD1zarRLAqpDYzWEI4TFYVIH/PhGZSHbz8gCSg+
Tch5ddEIR6x7WxuisETI6xM8ZobTZf3B6kqVvUl8+PsPSRf76ux0tQdyzUtiv38AeDV058WWZES7
3iuWKMvcaQJd0CrxFOdxOnzUfKn/S5gOAAjFKBv5fmQjq71vNAox6VYf23dg09r+uQv6ujew7RL6
dG7wI7HCNI7xYQCpWSwPnsx1/PyQfJWR2/huS+V4GIIuDnMdLf17f5lZSP4oNLcmo7hYpJ97+NWP
hcpy/52cZgvN29lLhLfjIhjl37ZWTMHHNO/rdNcsbu3i5aQrzNGcYRh35exNj9WcgBBRheNPf8dG
KcWTBmk8+KgcM2kQVzDEs4lbCBd81jQ5JeIcv85PSdvl5cHO7RGlTKM38iiWXfU5VQmKnY6XpcMb
EyvHKtRVMQ2PWFJUxVEj1tZ2vBAcfL6LwfbeucqSfdQFo+2FutfbzV4xb30YLG2bP9iFVw47YZa1
XG+tgsDbETLZC9cel6NqelGe4qQ3gxBRebO5H1rHnM6gn7CkG5xSJ0UPS8gJyypv41CmayYjAxVm
vnVWjbcoi8tkeVjsKTWOuq7q8p6M+5zhU0DqIXRz0X5a0QVW6GopmA9N6PbwdoVF66HJ/gaq2gVd
eaoqz9Le462Yte/4EDxZp7Ej5PWMeE73FQvcvfNqYS07cim9uWOqfStc2mL57CS1G+P2qKfYSvQe
qe/I69BUiQDhlWDxXMg6TlRNQ+fsytJQ7Y5Fj0W6hw2wf8T2rhc7DZRb9jZ2Da3iEM0HFfpl4U/H
xhZmF7Y8QvsQS5+leasMW0IXmONEC6um46zr+GXyTvWZnd1XBtDNR+ZuFncLQuginIK6/JTMhLJs
qobFWtRt+2lYcfY7qVeNE+ogLb81WVp8SXwv1vde7xjyUBRmkTzWFGTGME1MzvxsDrRm56PEChZa
BcCTeQN1XljICv1/DRysus8cO8UjwpDSeFBSZnoIX8/6qjet3UWNI5z+Tu/m2d5BbWv19zKuqVcU
s0S+KRMUbkK/gq8czmUmlv2s3NZ5V/i9yu+7Yuhn5FxGzZqprSqtMSM7zQdYNj08ix+5PdjdudYC
r4M2LeIm9OvUX7nA0jrJFvmNJcxVperQn6sBM8o5XrRDV+OO+MPI/aI+uHPsfR2lI7udrycke029
wdmh6e24CjU4+uZxcvMUznyjV5J5W9ws7MzZfr9US1UeMI7unxfXkN3XejHQfIs0WfCC5+gQ8qAL
mX3O9KWUnEALHIEEtc41S1cA0qZKiRieNhrFKpOVqXqfMwrrDirwB9bmug2ifK4o86uxn7+2IGXm
g4TmlkWjNJYxwtczMJ9hxA3lu9HGYxCDOafMigjZu0HbJVBA/JN0WuvLMjm2ODmNp57KPE+qY4b/
4PipycC1PPQoLw1felelUKeTQevuTay+qzAzZtAdre+k3R7iXSGO5qTn2W6pG7cIKT8Oy30suiX7
AkHEaw8dpdUsigdnWM4TphjTQfe7FvaYjcTqk2PVwUfPzqv2Dutls3ueyWC6kVk7cXvXehkGG7WM
LW2HSpA/vkvSKReHQvMX7ZHLpPmSmBga7AJZZOLgkiT5izRSDmyTwaac7QxGfFckSyOfzNyrvK88
/wgRrN6zpr071tpwNidhVsfEzzi2lk422h4tKFFwJFkyOYNiKMe9we707gZn0vG0nBO8fWCPEQpS
7RiX/UKkslaXqWlFflk7adjNlr0c7dpMxBvT6mVGej4Zu3tscZXxgHKcF4dTZYxxpFj6VBVUU3RQ
4Z3K3elGUY9H0S+EL01uJp9mjFGHB1a/74Z6SmZtn3uWUI950o0tApDlYodDIdPifWxZ2bkvPaOO
3HjMOTZiS4lHPzEQeXG9qYnvzHatu3HrWenOLPEd3M++V72dsiUp8WxczPJoGwRhh2QI5PBQN0S3
e5GkjfZcTuR+d3bXpVoRZr4+EuhJIw3iBZ21VKjvSBfkQQamWUtUpI1IPUe5aOokrAohm4PW1pRU
oZXnRuT1TTLtZiPWtE/2Eic/krw3zWctbdrPRmwUaYINqJq7OzdAl+bRSTOpHrIpM760mg3uKx7I
1oVB58bzgSC8Vm9QfpD8dixB3vemDIL7JEizKiTA6+o9wGy3OtQxqmJhBu8l4OKqh08Oeb8HI4/d
/D5epj7bQ2eOi+MsWPnhqE/ttBOVU/5lQBhwdkDeZ/tODov2UScA80KWrgMpaTH8Kprd3NLOYKzL
DD1T2T9IC9bzQcCCUdGMklK1gzS1WrGIlmNALHZTRomjz+U+5TgOHkyjQ3NBxuVQ3bus+z5cjHZW
RKpF+VaDRuATgBH+nifLaKyd4LWnQreYEoefcnajsespsWBgGXgPCZl6O9Q0YT6b2mzld3ZdVF6o
KU6fx3pRbhDadVus24RA+MhMDfGOtM5oPMoyttVjv2BngxuDlWJx6DQz68xbQLaaVdBwEnVzUz4g
Y1TLewKOHuk7G05WaMT99E+xmN4E/d1Ok0NMUX0J3RkPWbxbyszaT6Ns0nfshXwE4p9SACoKuH08
xspFniojmQVOihRDwyJzprKIhqQf31mZUeQ/4mYZh53RaTlq9mXdNG9lUjTfVJrbBgdPFtcNB4HV
+8jFWE4SkkTVhnzHWzKPDxMmZjwOZbfoKfe4GrOnQg8Gys8TtdEHZfLoOpILCeI3AQGVdQhmPUh2
RZUuHZozXhu35zmzJLEXOJJ8rwPHTu96iSMCKA4r8aydY2aoxIyya5pdXvbegvvPTKDKX5fdk95W
6PgRwonxkZjRzx7sqsw/QZ/vqdzm3mI/Ixs6VWc3n5p5b+aEKF8kvAtbURvQ3OCfnEpaf7ay1EGL
eBpEBqBKLxOHh16eaHOLPmBaD1Qfy6BDO87NUM4DGbg072680S9e6CtVkHwmL3PXASezgp82GQGj
1QkQfMENaOL02Wnirgic9hATMH42y9w8vt7eZYb6Z3tkplFcWnUGUF8yL9szyqHU2iQXRyR19RJ7
TyXrz1oe5NDKRLuUYTmyMe67canS7z2Ppls8h8s80n8+AGzXqopO0dndpEDgpMBWVoM4Sl+5D3re
1U92JW9181orCO+R7YZbBmB3A5bBZK2ws3wpj4g7fbcxKqE2QTHm9bG83gibmoT7mkDazJ1FCTZw
JKe8VhdWHVk8Ax7IQ8Zy/3o7l1mjX0NG5hZ96ZXO422lv6QFyzVF3/ZY6J2IZlOZj0VGWN9lTfFH
ae//NAXuEqdCKHPUdi6XByes5qXdVB7Zgyj75VJioYRpnUzuXu/T1bFDExPsI8YC3lY3clZV7ds5
QGeihHivJVVyxolhvLG7rrViWmilOqTBgDdsusNVJRSanwDfUTSL+jSvD5Xl3ZKTudqKg1YavLgV
t7tZBzA3u8rSAfZnY5k+OQlyxagjTtMtzNNlNu/X5ACpW92abbRktjXqBjVxI9f0ipya1e1K3W7G
XWbbdRolc82TXNlIltxAa1zrGwUQqgdo/9C5zQjaXeOTpIDA02lk8uchm/ZFVtj/w07i16+cGdSG
sGG8XHYzRQFCKnqmj9BtNRM2FyHdLQmQTWH91wBSUl+BHkje44dz2cxiYXfKHVgdW284Ka8ksrID
NAmnZxzWP2h99ziMNtGGc7coVQD4yIMbye2rwwnshZUP5R+Q6eUX5N3cWWW+VEfLKvv9uED16lPt
Vhny2oEBAwmaPPVfE8HFy1bKxR/0QAjuYDpMuqXunuoGUSXp5reEOq91iK2FAARocZiNm4PWMeec
snBbHfOpdsOhdT0qm8kfK6oAiqHmCHudai5beVPIaU2w8WpsWPld4VMos+Ksf5KJGmISjE71z5+f
TeAvfIcjl+b8zX5WhV5Ad+clmkORCesxa091ZakbN/HVSfpvK1sEI8/QujNsGHgN2bPDYpjzXqzp
FXeYb92565363zLAr3UPaHTVmXDYZtsyI5ZB8K9tIY/m6BlPOPz2JJS9OA67OvYBFvnWM9vill7M
tVZXA3PYhai2u9u1LpQFjqfQqmNt4V6x7+c+7z7IUSyf3KUMvpFuMVtgG7pxK6a6tiaBq6xC+9BX
CDIulz/NFBqTxvzlgLQzlKpGEl5ef0uY/mo7KJ2v/HUoBNsZDNJi6QnZ5bElVbsTRdLt0TMfbpzA
V08tjgsL3hj3GJXVy+4g8lponjVSuQV38nawyZ3GpdVEDU+2D1rJ+3DOJv1e1Nr01U6hi8plVMfe
770bX3J1Qn/7kM3xCbij4fEFn7hU4xccgElmB9r7Qms/98VUh3M2f/rzjQjQOfAxfP2J5bjsOYfB
mLOAJK//Jt1RDhhDp2tuMU6uTSNKZtSqqZKtsc9lK8DIG7cmPXiEADFHtSi+6iLI/ofd/nsjmzVJ
NqVyAW/JIw+beD/ZqosMmGxkZYxbnJar/UEzaZVWQLxsWxVGOpkcPEyKo+VqwUcYuGAszTi/cUhu
oMi/DhVu0v/fzLpafgNjJDZkGQOb6SNZqO8G3KDKN+GnZN88vds3WnLqu+FNOvdhbPZPwpp2lfav
dG9RG6+dou4aDFHc5HrYXnWuxmNTIyl67NQECjIY5b0xFvXDgCLnDTTuury3pyh0BdYjGkQ4eGyu
On2QjoZGR3kUVv+vbo0aienx3qjmTzl2vjf22tXGIHqAnwDEgD7B5ega7uxXKeSg4+I1HdmZWWrN
/aR5SxWNeWaOd3lBXHYjKL82mMSXwGtgNWBoswn2vHb0+7ZWK/V2WSIPP5mI8k+yTyZ9urEfri3S
9TanFg7VBxTMZf/SniqnPaJqUc51h3D7Ioc2crxqSg+vnyFX++QhxbbqiHGGbvqkXHT3hZNXR1DD
/bvOnqy96KWMFCWnG3N2tU8oSkLOWCVvtwd13HhmivR0dex7LwmtKtEOziKcG2ieax3ibjOA4XJk
calfjtxaJBlns6uO2BNXx3Ge0ygbh3YPUnm5Ea1eb4paIKQochMvBBil6oVc6goFxKayw6RBMjhK
xgYxHLLziJG8PlVXxo9BW9mvqx8fA3nZM7gLaWr5Q3W0i5gzX5kq8id7ufHEvdIpXoSAOBElBqe3
PR6NaUF9HUU05D5cMqzOMMn6vhukZUZ6Oxe3NvL60ZtTA6IQ+lsw9UkSbFHd85hSLljG/EjFQWhn
9BD8hLJP0ZJXbmJLPMk6cMVdU3hue2fFqd/d2GnX+gtyh0MEoCbk7M2xlTgAY3PTyo96qYa3favm
+0zz/Dt4EMaf39c8BH5mKqhVvuRuGrNmauh6HxvHKNP7pnLkZ86O9Jaw75UugRG24BKDRAd8urmx
J6cDc1AY4tgrtMk9xA+OfutaUZ4kt1zSrqxJmlrd2FaDC1RpLtekMJQrqJ+J42w69GjE3FkG8x/L
IYM4Zz0S4K1Suy+sIkrTlfbc0kou6jIaC8uJUPjsd3+8v1a/TrwOyAC+9Lm1h7ld5W9oBeXLv5Dd
LyOniL1/X2/l2uSs1GreTbyeuEguRywf3EHvNYjycRnkz4gTUc0VZjvcC00l715vax39zeYiaCM2
pB20e7agNEU8N0xTJo4jqIRTWrW8cSUzeWiCMd73Bk9D+Cc3Te6vdNFdZeuJxYOV7ra5vKafSmsZ
xTrQPND+8jqPKmtCvcqapxtz9vNp+6KLtLQmM2E6biWlG6uqujGPBY8M44dmpCh/1e73sWq/+FPp
hQsyKk9GZN+4ZK4se9KzPgQMgLagijeTGAxNRqmc+gFGjt5hcTUTpkHr/XlEBeoVyDQ6mBAvtrng
IB3IVY+tOGbeUoT6IiuK6st9NpFAg5H0P+xltO8QwgQTzKrZJoW9wRuRUTWLI5U/+dYrXTuLSlJt
8/71VXlt8FiTP7XNgGZus44TVCbfxkUDlZlkCNF5lPdoc/U3zvVbrWyyFJpuzwliueKo19K68+O4
eLSoYf0fZ2e2JLUVpOEnUoT25Va1VzcNNGADNwoMtvZ919PPd3DMTEulKEU5zJ0Dso7OlifzXzZ4
fatRqJX91nVEIHhx/sGKL9LayDhqC97ScU2bPzTaen//i61tKFGR+98oi5u/Mwd+upJwZrRetwPA
ZdKV79OD6tOPvR/qdkAcFdRAUOmBzELlfn48dWMWyhb9aNxRBir3fmn9kWHY9fPxKJBh6XCIPBCy
2zxK0TUoM0CaP/kpSyCCp3IIo7DdGMvK4QBsHP1yuPm0BihFzMNkFaz4XgqVky/rbiaNH8wE9GZT
gd6Si1OsRu8sPT7XZnpCKXN3f4i3LxRTqIdAm1PRKkFgbB5b8oMc9VosbRIJdMQxbrT4Dy2V8M9B
Ci+7eimcnY1lsjJ3QlaUoiZ3pEl5Zx5S1VueXz4h7dZpzmkaD+BVg2YjQfxt6zc/cqlZcSMzMFRT
b9a8DT2xdeDZnBwwA9XREVnZLvHbOj4FfpoFe8NER+1ET9OMTg1wsGqvxa0HsqvXgHdC+pBA8ARD
Quc6UTTpHHTgVVy9UePqrPcj+RAazbXjhlbcVU9RKJc/6Mnn/3QKKKs97Uf+fqorXu2S/4KKD6oM
fEBK6SLepZ6aADMDsxUf6lyLfxYGqqtbZPPbi9XioWswt6QjgnA8/9ItqVtL+Y5SD926aBfkZu5f
pNJo0ARvGp9eLtqc/a6c+vB9oxXAPfp+mj57MX7toA0wuN5bCuhM0LVZ3Ozrsm01lxKkrzx5XQ5i
Sk21Rt9YkbeniPjR0NTIBvDiWAr56VKuhb4HxaEcZeupDlBIycBSHmWljTdC3a5EQrE8yACEjPOy
9Gc0aMhmjZafLK0s9gmQuF3VpdXG/bgehV4FsCO6w8vGX5L3UjFUUn4yEyRngMo3L4FXbLE1VqPA
WuCZJzwol0kUsBsec6GdnxIcvZ5HxzCPiEV5jzrUUr4HxyhqNaj2MUfzFaVFhexUE2OByzfuchQ+
dvSYJ3x5uy0X5dXFi2A/BzzPnRtWWmKXWdlOOSI9TQKXeJCVT3UVARA3+vFUKZ4GSLXONlLR23ce
46OOQfeKewVs/3x8RVqOKqJUxanrB/UT3Ez/DMrRx7Ldd1xflupjm9ODdCzJON8/iFcKxDyZxRFs
gdtFb09M8JtKHKoTteThGXBSvSQpznGdx/6O9je1lL4p66+64Rnf0oAdc+47uQl3Y+JF5mGY5NLa
1bQgzI0E6PZq4AfBRwFiQGJHfXz+gxrdCgbwTfkJ1A3eJKnjITWsZM0XCmXJsS+S4fv9T7AVcJGu
ykogbMBZXLIVf2y7zHjve333Khvx+OJ7W9Ldq9GE+iSmVTzpl9bEheoZVdUyvCDOmleUjNuPOo6c
nzu5PQBCbzfmd21/4vrFehadbNps868p0D9ZFnCs2V3u/VmjVrfr47D7ef8Trh2eJEU61tzsUrr/
8yiod2i2J3PMKHQJD+EQS5/iQavfjYPkf70fau37QR2USfjw1uBBOg/lhYWOrKVNqKrofzmVnZ2l
QHZcPrh9sgc/3SAWrw2NXh4YKoqa3GaL/eGUKINDuQRZmpoJrA9L3WFkqh0UOTI2coe1oQlsDcVT
kjIo7POhSaHXSYZN7T2gq9HuJ31yhlOLR8PgFk5n+Vc5l5xo47ZeWyDUo0lXULLCmEGbBw08SY2b
lPZeqoGsdqvUgkLYA9nOPj8+cSQZHKmaYbCtF9tMSsd+bOO0ONmSl+5i0/c/GwHUPgkbvoOkJNPG
wNa+Jgx4rnO8emiyLSYumqbS61Q2WkUtdZfSJSp3mQLNJEUN8jriUbelLX8bkducdYmCO1Iu5lIW
NRinYcQwjaUJJtz1Smd0MYL42ZrjlxYE7kYWsRYNRR8ObiSMbExp5xNXDWXQaH2NWfCkZtHOqlDG
66D+/DKk2P6CDJj54f4E3u4EVodoWIJSgeq23HmFlxd8yag6AcPXD3ot16910VfApP3uy/1Qa2ND
PhxlQQiY8CIX54mp1TpHslGcCtBRn5BXaGLX82Q9d1VuxIsVR9UWQf92H9iUtegoiEKnAq1v/jlL
pGPksGTy8D4ND8agx/tpmLSNR9faN6SuRa0O6WGKgosoZPK4NkRDcfINU+tOEoTEH2kJiHoPZDja
mLC1IZmi98l0Uetfbm0As0nX0f08BZln7bwgH/YVxusP55lAvd5EWewz6DxdFUl5edLwRttneqjt
EdHa4sfepmVEwdeCKVI1FoVYMW/SlEGfwqocBla7VkYXBAOUP1sl1A+9UeUfR1hyPaAfb9g4Q1a/
IGRLeqEKEIgl0CzosehBw6k8+XlelhBlDLPdGT5OA/v7C35tXaCB9X+BFkd/rvlarDdpeUobL7nm
tSEdWmRM/nCaTbvf21yTL8mLgAwLpTw8d+df0mpjGMidWZyMEQmFQx4Xym5Qan2fKRK9GVgD9rFN
9Phkdem0kY2sziKiuTz++UMHZR7b7BB0Rb6hxBDOuKSa/LdfSJE7jA2aa9Ex9Psf9z/r6vy9ibe4
3NoWfklYEs/0inavw9R1Y9XbcsdYjUJdAVEPzH+oqcxH1WU4VWYWk9d1VYbXV9mC4NOU4/2xrC0R
C0UKwK8sf+7ReRQrnFQtKZC+yrLWP9Mt5KjC4eJTRV3s0/1QawN6G2pxSrWSBofZZIm0qR8ZOw3k
RrtLS937/B/iIMhANkyGBTp1PiTFqCxwTG15SniYfwNgGUOi671APdyPs3adkHoIkXnRmrYXV6XU
Dh2iKhxRcl6OP6V2hHDmJ4hlymZpnaRqhLd4P+LaZJFR0GXCMQWvxcVx5Stmn3QqSwIt4eCsZZVx
1nN/eFJr1Xi9H2plcHTcdT4hZHROkMXg0DeFasxLHzWLooGCJndCcRSTwj195uZnmXvN471WGmc8
zUCsCjv1Ja6zlcOEHhG4vTQd0A0dBwiuti5lW5IdKyVK0ikQeyJn5Cm0lIix5JaTSB+ykxS3zqtS
mDBD7LB80hFbfQZrYP8R12V01AfTPgG7c/4wRincEkZZmUtKAbyNqXDwjlo+bnxNG8G3ArtEPQo9
ylbKj2MHXRxeuTU8/NpgwP8fa+mNmMGAsfJQ4cuiiLeDDW6SR0LrmCrE8O6vm9Vh/e6cCNQxYPP5
5tMyLGfjoM5PY0I9tDIaaGV+6H3xgiLaGNXKeYLYtmhjcz6Ski8OSC2fWjTSRgwe4I+Swnn561A4
wcPdBmEv//9RFpdLiLeIFaYtFbw2Ms+DlQ9f0X+yN7bb6lhYi7SCQO3jTzD/bAOyc5oeMxbDgrZc
Quw6tFbRbyT3aysfkVbANCx6IWi2OBr1lKkpVBYdPL3PoyFVH1Wau/QeArc1+2tZ9cdewU4GUSKE
rKpm46JeGaXQiKXgSvFQRotlPsqqTquxqVmH8EfDWnjloc6atEW5Mc6Vw4uMDrKFeFMoQIfmcaDv
F6Zdg2wD/xWcHHtC4aqWbRfkuHbxquRxkXmUXHjC4N7KNyXdX8TrKDJjJZmB21biH0PkyK/yOFn7
+1tr7eu9jbKYPNlrrKoSNKag84pD2xfdrkmrfx4Pgoi9wpaC2ME0zYfSJoNk5L6VnYSo93Mmd+aB
xbBlo7o2FKHGj+uADOlm2ZAv076LkoyjXgGJ8tQlTfBstIO5kXCs5KRAzZkSHl8Uk5em8d4EaZeC
Ith6iBJ/xVHUfVXUxPneNXDeX61ck6pdNMX2E5lt75zuf8i1NWgCJ4M5QAmLp9L8Q6IRYBl9lFLC
drSnDA7krsgQDlfbr3lNpnA/2Nr3RC0SgWgioauxOKQsI4uA5oFKDdO4eEp9U79mtRLl7v0wK4c7
1WtSK/ICKqnLZhfMqa4IuogiahaM33u4mjtklOJ9IIdb2sJrI+LpTJWFHI6ix+I94aDvEdcyiz2H
ufod+o9ySQ3zcW8UilNgaID7MSpeLvNJklDOhDavsQ4bVUImtjL2fdppL2lr+xtn0uqASG4ocSBM
d6PzXxYKZUSNUEikp/u0TydkBTYzRFHCmPcJGRD1X4viLMCdpXh84OV9FnhOBsnMhoDrwBnXEICu
vfemVf3Nqzpy6f5qrjMmj0MZRGgEeUitRO1o8S0dTFKUoGDGkAepdpXSqd+l1k839vTqZ3wTRfz/
Ny92f5KCKakYIHJvUeCW6CA86VHqb1TvV78j6SGW9uJ4Mhb3cVaOAAMKXJaCDBmX0JDHyu2Twj+i
kzF80NG/fDHp2FwTpyNv1M3WPtzfaitnlyjnU13ni2rUpOfjbMxWGYMAAhe2w8673FeiQydL8sex
6s13GUKCB9vKrRN/2fEf3+VgUihsa/CryE0XqX8QWkkACRfMqGNVLyqksa+pMhjfc9xvHj+3OB1B
MIMKp7e7hLJVklGWjRSCGXVM+RC2av4iR6r55f63XFkzsyiLs6T240BTYkCwE6ToJ18ufQPieVH5
x/8Qh8OX80r49S5VhJ027Oq4ZDRpjyymBumjcuMxGO3/MEG0LMFfMUWAvRY7rSjk3B5o9JzaJj8k
Y6Ef7D76syjzx1FDtHlJOQRiCNjIUmpcUSeFxUCgMMicp6Au33sITG4k2GIlL44slCEtXNNgAgk4
9Hyl26QBYSuECTSZrdQU7XtzMoN92kbjr/vzIxKkm0igJnl08Rgi2DxS3o2dmtcKkcoOwQrYRjst
l7UDWh5ocSXw/KHEY+p5uR92bflRmxU4RkeYnS62MnqlLWdJKAy4BhOB1CLe67g8PX6/mFCmOK8E
yY5W1nxwyeQgpmqBXjeiNEJUTe2PobWZAayNhXIUeFoV00VKEYsoLdgUrWzSk40llmuVbf6h1/x4
o8C2cvpSTqE2irURuujLsTRmUhRgOojiILeGXpdsHAzIwV/9uM13qFXYOAn48c4IfCl17RLFiftT
trImKWyrCBnSA6EasZgy1OwVXuQA2qcJrkHawoHDOW14Gsu239jMK190FmqRJ+aGg3RzAAEU7p+1
tyvrh8YN/p+CgFFSuc7EeTuftjbVi6ShW3QK1aQEy17/6GTfPN//aKsjsShLCdVqipaLtVEoNQpI
PndmJgcAlXpuC4Us/3A/ytrUIB+Ihz1NI3FNzYeipRoGaRHfq078LHdxZ5J2nZE0z2El9V/ux1ob
0b+8czYVpL3FYyjUSr3uFZ7LDXomnw1H0Mtkv/j0H6LQREcNEQAvaI35iEpprArAGCy2PrItV0GV
9xSP8vTX/TArmwrgH69vIICQd5a0WLnRhyIKO3LdqBk/IFRotqVbofXlPem4PNZuKgftKJQKy/IQ
B0H71LVeHw4bW2vtm3IS0vVQqCuSec9HW9TFFOS9l56mwf9rjELlxVbCdKN7tDZWOqYcgzA2Qcst
Pmlay+AbNS4up9UCF09mG5/c7g/DaD4GqvasRR16/gjKxcq0gVJeW57cZGw0xgfqZpFr9JCoOyVN
2c6FYe15jskHv8nBgJfxlnnr6iB/A77puYCLXgwSgv9UKCZ8LM9ofpXJsM9r5Jgsx/s6WdNRCgfM
+7RvqZ5s7IqV1PR3T4KGAe9bStHzGWxazxdK4enJQ0U3RejLn75pJdJONjYg1qegkSPzGELSQTJT
MsZp43JY/cJco6CgqbeAMpqHRwxEQr7MSU+wS0wX6KXU7WQl6Q4GCBTVvb9pxFgWKQMfFoSn6G2R
nCxOm1DP49LSyIWVUDb2iPxrFZyjTnN9nae9FRuoQd2PuLY/xPYQhQOe2ku4xujp6pT0LN0hF3IN
o2Qg++fJWvNf4vBYQ2JWXOjLzwgFrZVGyU5PneJkn1Kzm3Y2WMXHa7QWGDBeQLyydWqO88nS20Jj
OIB98xD6nmQUxbMfDY95gQneJ6rf7DmSYe5rstVFlKkOMMNhSeToW+6TsPBPNlKEr/dnZm3hvY0i
Zu7N0zM2a9rsnYYDee1Ev/IC8QnH8f3vidfLj7+LkKmmfASNRMGBYxHKSKW2oI7L5LS1s+8R2dpP
AHYff69YwFIxk6cJAv1MDPjNgGQ0ZPPM4LPR0Y1/4aXquWZua3/f/2xrW4hOBkx//lCNW0wOVY9g
4nJNTwBnvkOwfFW62tklldS50bCFhFhJ8RkSpTBDJFU3qh0wAmQ7Qc/iNHb1S2AX3jsJfdqPXIjm
J5gCgDy0buNCW1sW1D3QPkHUmAr+YomnfWFJ6JxnJzpa5Q4ZIcMtAmXaCcTxxp5dGx0VCdBwjhjl
suMRKHFX+hJydnbYtp9CBckpt1EN/1B7k/dnI6vmATWRh3cXSxBiEX5HAocH32e+TKaoG4LeqrOz
ZdfFe/TKrF2eIK97f5ncnHtE4dWMXTf1S4GRnUehpFTJY6un59bWhuRFLfpm+mBhgpI/Ol8E4sRg
W/GCgQ+2SOqkDgx4HSbJGRJdBU9VD1w8tZD0jOut22NlTALjARkCLCzZzmLp16Gk9hGa3Wd0ax3b
lUlLjtWgqY/uMIqkv9nmiHhbvJbEsnm7jxUDvHsZxGeWTnDNesP7hphdjf4cotG7WDGL/f25ulny
9NtorxCKhJJzaPEJAyT5jKEto7MRBNWrg1L3T6/s2wvsB2cDo32LJKb5DKxJ+NuSs/Jsnw8uM8YG
UeoqOisDTF9tMPqnLlLH990ot9+qXLMPstQ6T7gj1E9Z0cRnVG3DDz4wpY1B304mRyX66EIph7lc
Pga61Kg9I00ZdJ82V7mJ82MYRVv6+TdbnAo+rwBBKVF5qi2LBZh1GF1T2OG5klUJiZDBfu2dbtz5
4dSivi2PH/J+kh+u3Yqo9FHBilMwZBvOP7KNFAm1gzE8y+1YfWo1eXitqDJ/uL9s1r4gcRAyBoF9
W3+RsFq3E0MPzyViaLu4bFq3pGixMU839w1jEfkTUnJscFj2i7GYaaH4vRGe495KP1RaYHtu5gR6
AuS97P82dCCi98elrg0MPXveNKxSlsZiA4Zp1xq6WUTnSY2V8A9HquLONZVK095LVI6nsz0VWrrT
kOuddq3V2T8G3ay8Pf0U2TvI6O42Typ9f+mkMcX6rkobNLsnr8MEruVUVFsK9lGevpdbO5JLt1fH
TMKmxmm8F6V3+v4pQZwPrcsmlsJD5IVddbk/xNsdTwZHi0R8T0qBy5OM53g1yVogIawZ9PkOdZn4
h4MTKpBbK6q/3Q9288AQeQ8bTLyFca5YPvGDXit8njYRSiRFcbSmpniaMrt6b+d196wnnvxrBAhG
zdjpTvcj304kRjncq+g5gSUD+TJfOyZuC1FtyuEZKw77YNYZAJCoyh69xmmUcKUipcGXFHTWeRQj
tktTqU32uO9MzROPRDU+wm5Cyh1wv+LtwVW08bk0E5B0Dw6QNxNtDfYg+0/s+XnoFLdYHoiSf3Yk
05PduJPUfdJz2T56yTqglISeGMa5cLuXCSzes6GJb2J41rrY/kC5CPHTJrTVY9M1YIjuD+pmxxOM
SoKgdkDchZMwH1Qp1PwKrQ3P0qD8nKQGWteovPSO9H6Sqo21ebMRiGVzASDKQ1+GaPNYlTO1uZSb
wTlXverQJJ555mjGgQz04/H+sG6uAkqfAIOQFKCRR+61WCZershy2iQcZGOkRO9wMTCM1z5W7R+Z
hTjvrmol1Fezxko38KkrY6R+AfeKpyGA4WVgEMtqOuhBeO7qTtmZFed019jxbrCHLSmKmw3HGLl2
yJ0d8PsQPRafEzsJWg9sBTtC+q6O0bL2lN7bWPVrA2Ld84KnzSsqYPMoqM3p9uTH0RluaoDcscRY
NDk6THG+hda/HRAfDZ46bzcSPxqx81C9NE25M+r+uUiH7jDhifuaONUWxPF2QGT/FtAJjinqkssO
EObn/lTZgYqOdBz/ldi82x2tiL74FR3fR1choZBOEHIdtJR/O4a/SS4z8rxCNlKVq8n4nFb+tWjD
1yxTvpdj9lJXxcP7SxeALnH6czzeMP/kkOourAblVASNfRY60Dvk0YtrgvjsxrGx8hFZEABzSBRY
5kvrrgrgH14OhJIz6zM2n9MFrHnsKlITbFwrK5HgG9CWEa8AjsXFomhhZsFLVjD+GFNtN+LpscPZ
QT5R1ZA2puv2LOTBwQpES5cpgwo2X38ZHhe9aSNem/tds2shwWCg8dOOpH1FF2Aj2Mpi57gV9AZy
YkVf1nJNzVflGkDZqcaq+L0cdtFzI+fj4f4KXI3CAx3KL69PeQmEVsDRIrrOPDW1Ob6EaOTguBNt
vXJX5wgENKmjUKVZAk4K+NsdpWTl5GTwh1w4u5T6SiwOf5aliXX6/TGtRxNKZUCsuE8W0xTYPuSv
wlJQWsSUUOmV6jgZTnFMise15HiCkrMJB0CIZjfAk1rTMykElnKyg8p4CsssOmdj9bC6sYgiHkbC
k5M0cfGCqEPHjp0IbxunU/pLnent0ZvKauMFcXslsszAB0NqBSzA63O+ugOvHGw/iFXYSULkUE7l
tMb4x0ifVW/IFLdLYZ25nmxF48ZSv50wg84WcGgQEdC+lssDDSQpjCodEcPId55SRBrcZnDsazAV
D4v/cUcBORE4LtAfXJDzQUoD3hStPsALrujvK3Zj7BR77DZW4O2uEvAWFgQcHopJS5QHkE+ZOrYz
nlI/6V0E6Qs3ScdxI4dZi0IbREwVtpxAI+djwT1kGo02mKDxBP2OB766Rxt9q3Z082CAAA7cAsFX
BbY4T795FKmQbKdOhgGqhK492V5m/qO3SnHI7Dz8Vk2TvUc2P/ua5M0WB+B2WXBiwFMHakq+xPto
HlmWe0jM8F5O2C5U5xQ5fNIyqzykRfQwIkgcTtxVnFDohPBCmodKvMrqcWIxTrUNJRZurmG79MeT
y1jX5W4KW+sofky6a4ZI+Xr/uLqdRhByZOkko/zHn3lsXc0ntN9CkwtM8X6F8KZ2vtqUvx6OQmGO
7IlQArgpfsWbVMOSI6vzstZAciowUSTDmuNLExW4C92PszJpgJsAVonSEmi1RQ6fOGkUlKmvnbI6
kA+wX7t9NY7pPgTb89gu43YUaDyQ1uL0EDfLfEhSm4++rAfoJFqBN+HX1fn+LsOUdeN4WkzQv3FM
i5lhRPDmFhMUVxy9OWCqizba0k4JAv0QwKLYiLI4fv+N4sB5ocwok3qKD/tmgop8moYgIkqVRe1P
eF1WfIo8v6vwKVDHf7rUjrVLONoYI9+fsdXhvQm82OA+1wuYILO4FKi5fUoohXxuaCJvrIu1KMJK
XLRehIL+YniYYcrRgCPDJbN4zGVN6pyDShp/PD6Wt1EWY5GsssjrNC0vho5jTpDbzocICY1yYzDi
n3nTufw9V2DEqKEA4OKAWoRRey+fmjEuLzj7PZtN/yljZDujbScM7ND7e3xQ3Iy0oclwgcwsotl+
4k1RkzYXGI/6sAePViSuOk7yFqF2bQmS3XISEosqxmLvgt9qNCuPG0ROa4BUmYRuBG2/fBg/Bm3Z
Ze9kL/CLg5ap+ni+P8aVL2oA4QJUQPsF+NPiAM71LsbbLm8vdQM8adfJQEOO1pAir1w1nmb8FWOW
DcLrftSVAbMY4UygLkQbeqnkn5tKORlcKZck8iM3NkzvhImhF7pkivLOU8royZb0utgIu7IXgGBp
mkLvVlgiLB7m01D5cZ9MhFWlXnWb3Amf0mBSX++PbjUMGEPRXmJK5UUYp82K2MFc82J4tde6U01O
8iUIR39LC2U1ECBSCvhIVlNumB9dCD9lehea7O3OCt3BRxpPwhh9//BwaJXRXuLU55TUxK94c0BW
Y4HHJ0KaF03NnwfJas+GMnmn+0EW2Q47G3q+OEHYBZTrlzs7bi3VK8e6vAxGEz9ZRf1XW5bUm/HN
fLITdSo+eL5nBHgbqfmWtv7tHgCUxwOdygYcEe7p+QBzR60bqk7FJSr6+rUokgwjVKUfkfyzLPwJ
DL/OH+x6/h6vwGsKyAfZ3fKdbpipbPUa49VzEpFdSTH/tUihvhyKpB8vutU1e3qfzV/3P/PaUG0k
Mej6CMyosUjtKglTT6T5qotC47o6ycMIcjTVScMQfEhC1W0zvI439sPtbgfQwhOH60eUXJZjhTiq
2D7a35cxGqqXwmlb5WOGMEHyTnLQt3JhiUnhmYvYqf68P9zbDSJKtmAdxfKlcrXYIOBRzKHu0vzi
N1765ElpSgejeJApJeaSWi2YIdrYvD6WbsPQAytz7Pv80pYD9pJqWX7om3KrVbcydYIey/VgIXhm
Lz2GwRnbWZQk+UVGL+wJV1bnnxTe+55nZZYCFkqLh/MThgW8QaYWx3N+WTG19QRcvqrml8rvY7TR
2vAUhH61cbos8tZ/Px7JCQcLGjVctPPNBzHF0JsYOfHcHPNd7putq3pA9jR83v7LgITCCZU4Tpnl
uVzJnoLBmcYX7I32aLd9dtGSYStrWB0QrRp4xiCKb1Y7F2qgAJ7IL15EPuSH1bTv9K5/7auwPt5f
3qtLgvkRNHdKcctSVRkZ2HTaLDw16LE+S71KPXbFgPCCMhrWs+IV6mNV9H9ni6o2hUw06cHqz2dL
9XPyVMyYLlgHW98NRLjdXLbC19Sx4o2FsbZ3OR9ZF1DquOAWSREuDxhXySMLQ1W6A0pX5j4A0OXe
/4RrswUbAAo/2ZdwQJgPqBZkkUH3iwu6qe0XvFbN1w5PwKtfylvs87VQ4OLZUGxVIJzaPFQnNWZZ
JYQKeHLvfPxA8c3Fo29ss+B8f1Rr3+5tKPH/31zZvM2mkpZffnG0qMz3VLrNaF+QCG5cJ2txQICw
pbhBKYYs5kjJlEkZFD+/mKk2HOPAME+Vjtrr/dGsfTjQEkCN6KmIYuZ8NHkJkBnTXxwHsqLwnuEU
Z/pOgeDgPfWZ7W9l46vhEAKm0c4it37LVr75eJHcN3ZmTSy8sS32GH4G50gtU3dU42RjA699P3LE
f9mHorc4HxnMDcQ8as50vtq0z/ETdKuiKfcPfz/RFeUaFGUdtJrnUZq8cYhTsmkbqTdwMWmbPxDv
Vbt3VHRwZr8fbeW2B4JEgk3tFACjLQ6tt58vMvwMy0XOVs+Sz1GK/Kavju6IYWKcSPUu1v14Y7nf
nIM0ZGFfCxCZYD0uKzmhBGMCYbjsYqWS/MGMXopiV8hTs+8RSj/cH95qLNpT3CM0qihlzofX6Woh
VTZL3p4CsiYpaavimGcVs1b7kfahkqx+49C9WSU8IngYkp7SLhB4hXnIIsEd3aOBc5HHcHyXUBne
JZh+fLw/sJtlT6Ig2jm0EymEEGceRfIGPbGbhCi54e/UqtFf8nzMzpFTjhvHxlooQWWHV4VUBOyK
eaiwx7bZzlCuHwY/dyl+V8dCHO1NFPqPQdd/S0UKUAAmRexn7sh5KDnr1CyZav9Spolx9iTZeVFb
K3muGlN+NNkUBXxufdHToe27/IBaIQe5NRr+xY+sYI+/8x8ZjujH+7N0s/yEkwepLFB80K3U7ubj
SbLEs8K6s86qMb2kinINvd52sS753Eneg/0BznSaQzSoeCvj+kInZB7MA++Rabh4XCLS+4PZeEGC
PW/k7Uv+2oOcod/BKAmIHBr5EJr082C60vjCWya7REak7rEwddxJy7aAkr+L87MSEi9MIPa0p7iB
STgXlwk85j53wLdebLXxOjfJ2rrYBW2Y6ufEsOv82qBfMjwB8E32VcHt5mZ9GLyUgdIYGzjym7kU
j10OLBUgMaCZJVHbmIQfjW3zeUcsanet58hncH/GNzuqhnc1wjHjRrZzG5FDmaqtyBiFkuniJihk
y2syDOsvYWNWX2us4Z/h/6bx1W4xud8DnwmVjZA3hxdiRfA6RfnRQS5uyYZ1msY2qkJPLhUMajcN
U2VnD/oWUfDmREE+GQ46aC7wtiCdFosnqFnEg2d0l36kG0Om0rqIclS7fDK2JIl/3ybzFcSbHV0p
XmHiWbQckZ2wG/y6bC5B6w/vdGXEx6cMap+IcvTsJBgA2orRuhpuoqdCzbJn3m3WD1yPLTf09PBB
cgUbh1oaCtoIXYGvvGHoQuYAQFqm1SXLmuobOELVrZwm3list/PIGxpwxu80QgUANd+ecq140+D4
9aXt9DY4DKYmXdsOOYNHkz3xjOZtJgRt6b8vU8rJCzFGDermYktK8z7NjeQ4anX8DdNcdX//LL0d
Ei088FVUAxkY3eT5kKAF9EkvddkljxBLds1JMl5rVR4+3w9zuzbJXMET0EK2MFFZAovHpNRI9CbC
NKa+I4NBo77lhRtOiAPfD3WzvykNMBIhyAy+mIf7fETjZJfwIPPpglN56QZF57txpMV7mpXVFc+u
b/fD3YwMtBhoXu49Oicg1Ra5UK2XgLgcrb3EE77GSdEoKFwiu8PlvgUhXglFggelQ5zaCIIvll/Z
+rI9GmN3yVt/3FuM9KVNlfIpL7yHi0YCDU3/mEo8uuM8ducfMagzEzG8SL20KYoEyLsVsLDMdCMx
ET94dorQ14IIRQ8Nojgwk8XDczILpyiVROU12PjHoPcszFDj8EenYz1mZIX6jEu3s7W7xIzcRKUQ
R1NZyDIt3zbaoDnS6AzqRe4071AFVXWYsPU+OmXSvyhT0z1ZmZ6+VGbi/ULXY6tgcbPjKPCAjBPq
5HT05GW7V8+LCNKFM16kypT3CPoPiAzWDz/giML7A11ZcFCsmcWnBZFpJ7HCLqizIduPnfmPUZfq
vjeVrZrccjykRzwUhQw+kuQCZDtfKh7E/iQeavkKM0d637PPr4Wmb7XwlkvldxQqi8gKCWWh5YUz
kNamTmhPV0+2CwFv/Vzp/UcVeIPbBMZ3UMzH+/t6eYyIgGTnFGtJmrlPF5sNS4ZotJDevyapObi+
FZj7cQgsV9eSP+os+HQ/2spHFKQLlfcbDl43koNVaRSmFZfDtYXav9cryds1YVNuHI1iKt6ufNId
5H1oxFOg5TBe9sclkVEDv+uvfpzlv4xc0ff5MHWnofSSs1fW2tckirJjk2+m7GuRMdCikiRaHKz+
+SJpNK9MDSvqr7oSlfuhnuq9Wtb1np8zHu3Uyj/UA3o2Xlk5X+5/2eWhKcZMXkTjBq0oQSyfR66S
oZi0vu+ucZPJB6D40g7jBtnNvOnR8xlPLdpqWF5xf/FcXWaWQwgMRW2z5toWk/kZqQOY36USfC6s
YYvh9/vfmk8lJScK4EKCXzwgFwe00yRyEHZKex00M5LxQ53S4BpJtdl94XJMwn2g92n02e4r3z+P
nRZMbj2kkf2idE6g7BwZlNCVpMqXDmMiD/7e0PEoejCPER+EvF5A73kM3lB8el3ve3UY2is8KnAf
WAcW77vIzo9Om2xBhW7nmdWF9rcDJo68aZnIGF0eRjWOuNcwNfNdSyntuU/7gL1UDBtL6nazEgpI
Onby3P03EpqxHygZjHOWVFzUnxy7Ub+MSfSgTxvtIuCr2IugziIIKEvQguyleW37Zn3tWsfbhYmZ
7HxTbzam6OYt+DsMCCcefUShLjvfH2qmegCMsY+ZdC3/IeNn+s/gI6HZNFFziAtzfApwBDnSj5YP
ZWMHFyPo7fOjexREHJOGUhCtMdj989+QesY0RLZcX+NIzl4Mr4jeVWozUMpKhw0BgZVlIoxUyGkY
MUJnizpSaKZRYeejc026Kb6qEVCa0pDak9k8jG2BI8HSpwEibIX5wGIZvSkCqlPa1J2X2lc5KRTX
r+ro6PuFt3FPLbMZEYXrnRNONKg55BZRLB1gEGn8NbBa/4hPsw0kKcrPiGp7x7ru4i86Cc/VSdPw
WIxmfLo/dbcHOyVViG3iLcg7fdnXnNKsw/rOs64leMB3Y2s+l2TcF94205FsoTxOnaK81+A57O8H
vr2fmTxB7xUyU5BzF2tG9ZraMKbIvupW8jUo0UhHwzZG3DIZ3dqXt/KP2z3PZkdenlNMtP+XVycC
P1XM69O6SmGMhKff9teaC+dwf1C/ve7mxzrVAVaNUMajZLCsClLbLwHySOpV1XCnA20YGN2VPFVu
9xYoZg5uZwj+rk0tV5A+Lu38fWY3WnVJ0yoPQUly89Ayb1TlfZxWVngBoe792Yd0D9zRHlrpXFe5
925KcrSgXVgShu/+D2dntiO3sXTrJyLAebhlDexma7ItyVu+IextmzOZnIenP1+2f+C4yEIRtQFB
MGCoozMZmRnDWisKcAGxD+GlOxK63vsGqGFiGWTYearIaW9dk4rkQhZkaSEdH1gmS9SrBgO75mL6
rFFxma6V0lkADBqFkpNrL0I74JjufYQcneYF/snAHHLc219gitYeuetYDwuNMdU+I1h791tcucuv
7uw46ylhX4aDC2bnKNiSc6FggtkSzbm5TxUCA1itfRa2azEHuZek1w4QxMtjR7lnhexWYipJcXeC
jYsZ1RYdoDw0hZJEr2bUDOKEVMJSHLwPdwzBCIZbg/OznC0CFwJYr+XrlIeFK2DPqVV/aeI2+fr0
cqTwDyAovEWy/G8/VJu2vTInaRGCy4ASay3NKUvROXxsZXf3U/ODjETJmB9DNCLX+q8LWbSpZc5T
lIb1hCKTnQn9Y60jj2HoxZOjDIlBpCkKYxLfBTFp09Tqipwp5HaWhaCJ1rPSzNGJITTOk3XFdysS
1wHegsLiVsatq9qkpkuThhhrSE20om5O+ZzUR7ffLvtiObzQEsFLlYPvdLtzlTsWlVdWaThOrftT
n6/mpcgaK5hNNf44OUoT0BrVnqwOyNXJeIBCLfQkEpZbo1TAmzlj6FuYMOP1d2gcy++FOyYfEmfM
fmkMe/qS2YhtPvYR6QM3FzDpl6we8dEk5GNbRFWtcTG13MzCUlfKa9SkKqhebs/nrUD/gwAIAhAM
knG7NG91KcqaaR46WWpczBity0gzj8C1d/wdPyeMBN9NH3f7RCZJkg9L6eRho09TFjAizFyvRt4l
8an0ykP42j1zVPeorTPQhrdrc7wc5EBcQ5lE2LRxFE4zT77backVsFF1cMnuXhbKvFyyfCUgsCTn
m0u2XkbR9Y1owsgzJnH2AGIUnyFE2OUJ7LLOqNrUEzrh1jqMQWwIBAAff8D9WhksAnCNmpWM8rYN
3lHo1uDCgwmN0VrP7PSfKk/3KRnXozO+P3pYYkPfxSfpXGyuxjhuK/QL+yZEXCX6KBTFZBi74/xE
LG6c89nyXixnTZ+TbpQpFFoavNtQK1GD2JbIkhEks5X2NYnbOgcQHrtTM4MFHJu8Ojhwd3YS5DAK
xzA46ZiZm1Me5WrkaZFdh43G8HBqLPqanSZ96rqL1quRchCv3tlOOq6EyhCjOHdbJwUhwPQ6j3jD
NpLpqkX98gGAzfLFgfX4xV4L7Qszn47mne1idDJSbjM5mYBAnQbQ7XFndO6YV1GXhQ4pwSfU2oyL
M871KxQ7LfYrkQzZL2vZePEnUShWF/Rl6Rxs8/5eI4lk5gicbdnI3P4KC5R3Yxpd5RXNtJTh5Y7r
83gcdRbvWOHJ46r25Lx7inW3C20WnaZL2kavaxMnX2DXfYfHmv3y+OzdMyI7T7IWziOrbozk+tpb
jVVEr1VaFtdqKfqTkSPO+tjK3i8NmBBARCXigMRm881yrpREN6s4XDQ0LVZUK8O6hNWZWMqRttHe
FJcmZSOZ7pMwbqHvHqyYyjKmOiyhhM0nm7lFCDlbipWixzMhw/14ZXtvJIXB9RknhVI7eJjbj6QU
zbjYrVuEIi/0c1kYRljkK9D6eJ4/pgyOu2pO4pxFF0+XKZ6elObmIJCt8kTA/uZCppJya74s5Lur
DGvIvKxCOdemAWzEpNox+gyeWI7E9PbegjmKNfAj5cjKbX5cwG9Pe6dew7JYzJdEeO6Z0SPp5fGe
7j8hFCDaQEBFqQkRxN4uqidmmIolWcM4sumXtIbT+V5f0geK0Pg6qv7dteZQwmIHqXntivv9zMRv
xVlCTW26wLJHpvw0eGnHjKbvjxe23z7eOOabMQAZXAyd+tuFeWk1IaQ/j5TBjSamDp5l8INMEOGP
7eyXJN9S0yNs5rlBJ2pjpwKjR6Y2hkY0qj5DFOuXAn2Caz+oR1Ol7i2JFI3M9L2+v1Xi8TpmPK3g
R0JHGcoX1auGa6wgevt4QXJjbgNJ+fNJAE05xWT3rolZmQ3YK1roqIDpUQ4zKoZ0JUzmRtt8mscr
wbr6JPuYsyVB0cTKIDtIprYdQqdKtDlyhRbmIDXOGcOyT3GbOqfBy5+cbf5uip6uFJCW+FBv4/Ft
Wa7qWqZaaMz0cZexKK8JY7kPztX+W8n7kND1fU1gsW/dwtLFghawoYYjldJLG2toeonlaJzaXStA
ENHDlsHctriTpBpSPbGrhk4eDdelsVbf6NsjLaZ9cUduldTYkTgN+o6bxSzrigbMOKvh6rTxfMW/
zfTvuSj16q2a9d4IHCoy5pdeWcbm1LYWGjmjguTPhasnmT4X6tAkL6ISg/sS5xa4zMSKEkXx1bLp
LHibZeF+15YqLy8qsuv8g7FiVknWJUSmVie8o6lV97ZN0qY1RnGhp7wV1clmvW0JDRdK7tn8XYdn
/ybx+UcnaX81wCCi+gYQi0eD6u2tD8QEqUW/DEvoREp1VStPto1y92TEzZMirzi1JCsRuACCpiS9
zf74LFHKME4uVrMGSy4myGeoTvlG03ZfHt8PdzaPOjS+Jts44Hk3F6sp9NQpu2wJVYLA07I0uu+M
bnx+bOXO3oEWoJ7IvFb4e9vzkxZLjNbLMod93TYvS4tgSSrK5FQv/dEAh70pVALYP7qLRE47aW3L
VLyhzqIm5GrQPxWFqv2WebPxBtdGOcDh3DNFqZn4BQWdOwHTks6eMxtt2BG2vzCNpT71o4UqtXAP
AKH7dAG5F9iP2KLdQwhx63uMvkj0bGibUNeBVvl5XCq2r7Sj0vigEOvyOs5aUl+BHGfe0y+inPhJ
bkQjEWz5VhOy7mvXGjjyYVMv2iv4xP7SKZpzLVPaQY+9ZP9WMWMUvJGsREDV23ICY4axmYmw27Ct
lPKlcwrvpdeq6lQO5XgaB9U+SN/3vk+fifee6I+qLE3C212l0mtNQ22WYTJ55SvYb/MSK+PXx4va
OwlG+Gb0FmmV8grfGpnysjSbai3DalGTH148OecFpsor9YTp8rwpEhLZukd+cgewBf+cquRWZUjT
ajglRWP5RRvF56pOkv/BFBhv2I5ksVT8NqvKpY7cFE1lONjWX8ba6i+wyuJzLHrzIAHaOwXBGCBv
Wtn0znfiW96i1wXziJtwohP6R+mYVR0ywmNYrqrWZQkdCiqFB9fVPZs4PLmjRFyA8L39ZgDfTJEx
UyGM12T4itJad85KI73GmUh/Yxqzd2Dvjo/IzAC3pz+ACM2mTBtbtaquSiXC2TMLxS914ay+2ahN
Tualir8fu8md1aHRTtmIP/TEtzHuOE90y2kOhGT5qFybeuE3rvY9mpXXeZ3F9bG1O2sDnS9vLxa2
x8HZ6WQKA1Ez+lSMyrqKodLaC+MC2vgFGGZ/NG/0zpkGQkg7jmyZSsO2seoO3eqJIgVb4hbzVzUm
hZ1EW/3yeFF3tpCGOOIm7/Mrd+nItJjItPTRQLez9q6anSYEQcIKejDMrznzR59+pQHjSNEqsJjM
qd92c8wqpTo0xGMIuMD1Y8NaQkvE3cF7dmfvpEQu8CmIG8AXN27vTFVt6JA0wzkbwcGVXvea0ax6
ebx3+7cMqgE/nQtKxlFbDE5Go0BPlXwMFVCs39V1Gc/mmttBHzn1mWHu3UdlMbRnr3p8QlKa2Uau
EDSlbk90paaZnSLvGE6tZvyS6kbypW2cH49Xtts/jED9lkPZiEP5XrdG4sVN+ypRxjBewCYsWVae
qjw5Ese9Z4U8mHiXSgJR4qYJUurG4inE5qGb18W5L83RN731qIS2O7byEKGTRi8fHUlabrdrQU3H
GWpUxejYL85n5oYyBsBpss9TVcbPfxvqISCMKYfK139jKkuUoSnzdgqVSen0UPXKfj4nzDV6ltbA
9UO+Q3mX708xZlsW7E1l4stXU8gxM39xlLHxDabsfnvaC96pO0RL5AqUYm53DkYDI+5bXM2a46Wn
YD0Mr71tW+lBZr/zAzljk7YrOGZaYUif39oZhmjseUrmMMW3zySP84cyEe2z1zdWuOXeUcy0Xd3N
auAyeyOdfTXUliI9rVOX+PXoFRfRH0ob7lxOmuKQErSD6ecA3S4oi41hWbRCDW3kw0q/dKORIJcP
RMCbUIS5PP5Ou/qjBZeGdhR/E95S97w1N69Mv7ZSVgbKMbuq3aD8Nk6D+bUv0+SaEJQA69Tms2FE
f7VI4b4+tn5nscQX1MHlxD6SSfl1/90EnpVqBpeihmmimW927XgMDqvSU2qkzcHjsbtwWahF91KK
U4Dl2jLvM9vKBgd2QKhSGTwt1fB5cs2LoufTxXHKD2tZH0kk711Tkg050JLHCzRtkyqnRl0aC2iI
sG2HufFtRfsvND3vWXCxHB/qAUkzpOYhRMetby5GlnEM1FAxBEjD0eFk1+p40YTTHTxa+8+FNJUk
6gDWki3MTQKWoZSQM9VZC9Wqiv6a+nm6VMKpT4YY1IN+8x1TJMlSkZzdkxiBW8/wqnFVSreNwmiu
08ZP1dm6qBDW/Sj2lmdlWNhCmZHTiJHoGGp2t8YY5sj172URibmS/m1XRhkaevPkGD66v7z3nGmg
S+DEqKveWmkLCI1llDthnk7VZRC6FJ9u64NMYe/n0AQAVEgMH16+nV7ugjpNIjW3Q6VJ62uexnnv
21PuXmCUpK/RMM0nCgZPl3GZJUCDHi4E4Sb/vfH1Ko77nGfHCQ1hTD7eUweKKZaDte0CTt4RukDS
ADVVNvR2B0dTAy8d6UZoNIZ+sY0m+SlL6J3EhuJ8cGOjfvZNlpV2QNoSDEmysJWzSWQfkqigezMa
BpfDnawRJYmKX5+8BHkfJVIZ1DxvDASu21VFUTUpTNnESh5Hv/WLWfle2U4f5mGdDjbw9kriPHH1
gVAix5JqszvgHO3GCD0lbbgKdy4xA5LO8GdtUo5YobfH9x9DhNDvcw0lJ2fzpaYqIjtYp/Haelp1
jecRLMDYpB8YWHTUTL1viiyEVoVE628OrxFnCb2MZbxOvXGZDaP7XGv9+POwHgGo720eLyQIbwmj
pjVy+53iDo5H3rmsqaeKP3lZ75eLcSRyIt/3/9+q+GfnSA3gYRIL8ixvlpMwyoexS1jpejN+i2fT
uiqp0Z0AhdmnAtjBT3atzG+9Ohxkc7eRwLth8mEeKtwDeODWDRtmB2U6M0iusWYoAYjqhMCwF2qg
2nN7zrJGfQEzqF0ZQOud7cI8GmJ05zvKAFh20HjQdt2FhsGe2bpiv6+UylenPD91abWEZSWyg7Bj
A9j/v7XSdaX1KZvWWx1VoZitkRZiui4VCiVRpHuBUrVjYJhxd7bRi/cHbV3e5IxxOazSuaQaExQW
t3d8S5vrl6FEOqVac+fr46vgjovBGaXAKPvcMi+8dbEkb6FHjBl70FfaZY3d2h/HKjo/tvLeQtn4
GGYofVDaQdxq+6m1JLdztxqmq9mCBqqAfXwy4YozpruLzvlk5H5cdHYwW11/UjomjMWenl0yp+1/
fvyb3F7o/3wHbgcqWkBbJBridr1zrvRdXFbT1YkS2y88V3lrYEqB0Yv66yiU5/jj/9izEXQnV0Dd
1t5i9GJ0BvOJgvXVTjOQSjGNuEGrBS256kiWYe/OklpG8EcJ3gWEsTnH3bpqCOUbLM2a1s9GkXvf
yrrILxniXsNBEnTfFo1GuC5UxrdNVEQplyyZ3emamQ25Vofigw8KgylgTj9+e/zJNmxjuYcsTM4S
RvqUSvy2VzLRBNbiAqaQ3a2ReCvGNh4+LdBxp2uSOL3x65K79hd1jbzUtyagxlalWc0pVrxVnIwk
Ri7N1/OaOOVgF/aHBzAZgQEC9C6v9Ra5YYIIEcbiTNfIKvKf3IJhdYnnPad98c/yQYCBLwCTSBN+
810Ls1Ta3sPKWpVDaNiV7gvV6w+O6N21UASQrwCw3q0eYe7Eow2gfr6ui/c3Ms/FyTPn7CAaeEfy
3t4DvJlIHEheouRJbY5fy5siFK1Zrt6UDQLFyihpTia6Z70/G52nnJC9g29Xd5MrLqYa5WVQCCNu
gwhNse5NWxa9PA9qkptfiEWb5ZQzZrp97WxK8P6ijd1RbemOoyPtI1kG7+S8bZg5rquetAJln3J2
f11WdNfNZPoBbPNossad/SdoQaYNciMh4LZfYUzgBEw3mgldasUXZZefymg+srK//uREKUreCNPA
ldoiJyetme0ub5frJM9JuwLxU8s3I0bD1uqNA/y9DE82H5vwD3gmAa2Eum4KCzHDJsQChehaKkV5
cgZXr/zONdaLZS3ZW86As2vejemPx9fFe159a5a8inwE6QhaF7CLb6/4MfPyfqCLf236Ovo7glzc
BaaZjZlfe43m/eDxmb4jmFM4b3U6DbGPPHGuXb1OS71LasfmnwowdPM0FEslZ1cURvQpax03YyKV
2fUXrVvt2NfkJOG/3EFfP9BgKr73a5P3oVlnMXrRVsWsi0Yt3Te9ZOK6L1rFqIM00u3vaxYpnT9P
U6J/LoVYO9r7KywBKQciXvRhsZnaGInJDodZLLF2Mea8/EtFPi0KotIQgtNhpUt7cDL37ueCCKNU
8d5QJaC63bRMX0cbSqQBa2etXhLgiCeS4efg1fIqIxGAKcS4G5Jee9vLT8w8mx19ca5aqeafarhD
Ya2KI3bEPqAlaIZ0pdP1A1JkyrX+q8bTN61WOL3jXGtFlF/MclaukxIvnxKGtp/bdkx+RLB4ziZ8
mYOq3R3LcNopQ5Jty7xqUxmpEbmo3dF2r6Y2vtizmfqLMP5gwNgrgl2f5sgWfhQ9WZFklDsMFwkk
l1N5qO1vZ0NolavPld1a16lo9fM6zcs1bTT14LHb3oRYkYRHSZ+jfgdh/3ZXY66umD6nddWQQ/WV
OHX/6IfSoyFtJU9lwe8LYlqIbWJN/mVv8p5FtHU2Un+5qjkjNRAoHP+zZO762+OLYnsXsiCKPZTY
CWFQntnGS/HA0FfJQbhmXWvZp2Fd269RPeWT33Sz97trCfVIzvvOHsrRP4iIUCuhqLW5mqYCtudi
FzYBA2KFQ9pm14lr5gLA5Qg6dc8UdDXIoxR2QYNt6iOjXbWas2BqdIzBz1Z9PGUqTK8kW48Qpfc2
UroekoiSoL+NqZkTDHpn7e1rMs/FyY1z/bdYdAxSsOfoy7TWzunpD0cPnBtEjoSlKiN/n3+d77Uq
LKFJLERuTvEpbhCSt7V8CZBz7c4G2eL/YI/Ai6Y0YTVFyI09HS5DEQEduzZZ6nzASnVdylUEtjMs
l1JTqq+P13fn05GOI8sihUUkePV2fWZmE7JLe+St1a91UyBNrVXLj9ZlFN1jU7u8lEMgVT6kEi6o
YKah39rSkOQc+6aIrs48tv9holJUV2j+DmX/n8EVhftzb7qtheRVVOsvidYhBiXgz06vlhYvbzVP
xojOXJGoZ73KzFbWTdv64Jfcvk3UwchQ8SEaYx5V4M19blI4Eo2pONfUWouzOSz9uZy6vx7vxD0j
tKcgPhAgkUZtHkA09WiRIbh5NTPmBsCQVPzF7o9qLfKn/Ds2kUuRtRYaLrJgurWyxKLI0Hv1rsUy
da9T0TEvMRnUy2wN45eljuJXc3XUizPo8S/OqHWXZxfJm0ht6n0yksS3337tPBNiLIYsDrKJHDSP
De1qi/yPx0bu+BTeKV9emh/cP9v3V6yFW9feHAcpk6iJdSAhwTOl25me22H1fteiVjWDceo97efI
XNUoIx22+uUMCRzd6bh2FeoRU+b1H+ZGH/5yBmN6bkCZfGIYqCAx1OAwoYJs7yxGjUfZYMZJ0M2T
HRhZaQVDW4qnZAv/zwo7AYWNs0pZ8na/m8isjXQtkiDp0+akdkVCKTypn/6qrAX6DBEHZE3Kw7dW
aOAvzlLXSWC4teHbc1adJuqGB7fg/oCAKCacl2JR6JltwcUlAHeBFEwSlBTE+atxT7PRVwddmJ0V
aiUwc2yohnyXnXzTOHtRbNYtVjQvvXTgf08Zs3+eXQs/GTwpw53BiMk21u2OuUaUiCxTkkAp7Ajl
N0/5remX+vfHB2EzP5TP/26GVhmVdrIudfNwrIphz0PHIAN1LO2/V2+21m+6kwjLJ+CIvzSRV7Sh
Miqr+iETpvuXuuSdPRGJMHbaL/p0Ss/9DJLyj7FmGOI19rT8F5GZ0NzG0hk/xvG89qGRVFPmr9Zq
JcEIBjs9LSKLO181KpTsVDUefurcARb048XtHinWhhqa5OxC794JL8vKpB2RMrG2BoFA06zf8ipb
Q6XOj+iS90zRcpcDiZlVDczu9mupecZIN+gwgVXYzEcoGWmU0kbxMy894iFsU1aptsa4Avn0St2f
7VNTZY49TZ0Hl74pX3o5rcYarT+4jn9eKvvLwDCIp3fxvfYqRfcZD7VNiBQ0FYVrdllgZXbjr8zG
RvQwYgAQbdvrY1N3ThYBpwT+EHsShW52MfPQGM3yJgtErheBp7bT2cqN5+YxvLu8jDrpIzAAUgon
3X6r1jTJiPU+CxRotCd04auzo3XRgfPdXQv5DmUMOG3U3m6tGHO/jEpGeSol+7tMkzadMhsd1cc7
ts3mcAbZmiASI2OlLLaJjSwkBZs01bJgdLiGGrMy39qi1KD2mErX+7rVjX8tmlW8msjf/3hs+94K
sUvliVoNAoubq6Mupzh3WmyT/TRnb9KXs4IK9FPIs3++FhkQCQmZHcbkDvwrkq6bqW5UxWHSCsLV
5zqBG7iuTJ36H9YilSlB29Bk2KZzRWHE61iqWZCXlnpyVgfOwqp6z76CRLG0kSCCUCwmyNrc6Xk7
9KOWFHmgr0ry4pUDGXhXfHu8FLntN/EblB6a6fwBt08DYWNkSk1jGdemCPpmQAN2pRrTG1a5+KCC
0qsjWu3Pxwb3dx9VGaSdmRdH74Ru1e0XcsoxghBC8chK+vHzOizGWShZ86edFwdX0W5pBEEUTADR
0WoEsSU98l++MKEuNKmtngfarHTqmzkNWuZXMaLzL6ZOv/jDXI3wTB4v755RGgjER7RkkK7eLC8e
VBh5CZeS28TzeVGnKXAZBwm9GSqk3/MV/vvY4G4/WSVoRDmjGT0DUtbbVRp14UQRhNugmHXhXaLE
AXlUJ44b9GZlHE2Nvbc84l/8kbeLC2SzPALZOHXUBWsInfmI+PffRBe5f3BFGx8jxX5yQgYHmuW9
d4q5fIltt72C3oa9EiOyFpTt3HxUIk37SQGG/rtoScq1uDwaKXxvgdAiyMJpGkilr9vt7Kkg5yt4
oKBalqyBu6qMxrnv4+ylnJzop7mZitdnPyClIXILIlEOBGjCW4txVBSKhq5SEFUrXWHEfMPcTdPP
yrLU18em9ovDlAdRFYEVSuXbxngXQ+MqZqMKHD4UFAxVfLeclLZFPsZR9aItQjxbhoUWIZmJdLso
fcH62K6OylNqlj2gz2GJqZ1434DLdQdZyf4MUJYHDeTK55N1yf//r5Oeu60+p/SRglkjofYVEaVf
Rh67r6sZr38/3sPdO8aCwOjAP+LS3A/5gRTUFEta1gGNHfPU5lze57bxlCMdgXfR6pubWRqSMG1w
2njjdudMJRl1vE8EsVdkv0x22nWnaHXT+YVwGDG4ZfJyv3bTpgsrN+3iT1x18TfhpO4C+KVpPg92
bgx/jHZGfTYqYotp4ypUJr8uLCv6LLIKnlaRtPN3UDlWfYLEGa8hlLzVCBeQ3TYa/2NrXYZG036r
3WFIKp8CwOwJ3zGn+tlKunQUkj7m5hLTyeGAt9/Qq9Z1KTq3DJSZrtmYR9pHkaXrt8dfbxcBbazI
E/IvTwHqpOtVbpR8PS9DctZyT3U5MGGlLPOLm/UF+5qIr1UjiuCxZXlxbD8nFzWoIVhysoxwa1kA
pejiQqKfmXL7Akd8vkT60Jy0Wdg/oyuyvDRanH514Qx/jEcNN/4f7EOYIwBkkuRO+EiY8aSgTVvJ
WZIlWltl9lui5POpFErxSXR6crKYGvexV0bve8qz/2waTIECXg0PB6R1StObh2MAQWKvVc4RjXL3
1TbG9fOQE2Y8XuSGkiqfCwA4koYPuEgi2zfft/MKGnCMA2JitSf6V3UtestP06UzXmm0isW3c10Z
/5sMhhL7au2s5StZaaOFQu9s1a+1yYVhqtiJQLUpVzImW+hzeRIVRFi/c5wZXfmiUdPTVJgwnzuv
WuxX9Paq7G0w8tY+cFfp9LdOI19Z3nVuN/L6bQ+VHWKkAigbKsFj7S9F4ZwKZfiKLM16ebxz+6dB
FrvlfcaFoyP5deuebT61JqLudYBWsaX5XrooH+rKrIJGRMI3Bq14bkrP+6eijACSk7NADXQbniEw
4K4zMgnBUsfFZc3Sr16reCdPT47wFvsrmxCXF5baM3Row9kkijOUqYHkrQ5iSPmXcTLVqyrGI6zy
/mqhiERsBADMxfu27SR9Fe46JIYIei/6wUs/nsxRu3CPqieErfSTXitflsY8iB7ufDfp6khBQKKj
krz5bnkXCzGhCRus5pIGZobcWNuM9clcy/gyrob4/thP7uzljb3NNcaU5ATw8CSC3OnU19UYmWVN
Xnt6bOWO3yMHTkwEHYEgeuuNg0sAlE2LlIFovPTctYWzMNpRNc7oNTgHN/OdLaSDy6WE7KJUJ5W/
zL/ehDqp6t4oaxHUtQFqbZ7+no34e1pVf6199Mfjhd3ZPi5/mldchdD9tvEzqqBKlFdEWZVQ21PM
PNBzaXpHscPeCkQ5aiMSBufi3Zs8n8E1psv8iSEoPKeTOrm94kf2WD8LF2K/5MQSAKPApohWNtn2
mJW56wjsjHqn+Y29ai92XBjnx3u2dwYqIu/AXinatlMg7JLIZnjT2gepvujxKZp5Ni+jpWdmYK+l
e0QG2LsDjV9ZvcL3aFdtESX90GZDZ85D4CRwlHy3dbvqhZihSD8x/Davv4hOa59j3MrLUDb3aYGx
TmQWt30MRXUKu9NUhpxrdnV221Q5FauhUfsejt7I/XZKbJfU/qQTTQFyk+HQPxNqoylqEPXjdEqi
ND2L0u1eewhZB7JbOz8kmKPiTQZnoge0Y5vnOHs1UxUP4raZz33cNFeJmTx49N8hSzevJD+edAaE
xLuA5FbTpdWiIWdKArPbp6r9VbO54AOtitPulORTbF6Gymz/s0Sm3qenKGun5UOt1d3yYuTgV+OD
32a/ZhojxDckPTQuduMpzbKZFGOIzcAbEP2PekcNJpdxDY/PxDv563bNgM5wTnzU5Nrfam84S1Lb
KvCtYCytfL10vRO3nzJzTaszPSrF9VM7KXp/mLJZeQMP6pmE80LLP3QU3VYyvlkbtG9q2la2GqyL
04xwQ/pF+bUfVOjyLkVb85fKBqRwQVxm8t4SUUOQKRrw9aKpu5lkoI779Zw7eqP/5qWr870FLVqk
fjsUwjklq1YubxTQEUAumWLyvXQzCMKjPQnhi8runIsQotFeGhUk49ugZlp+GUdhD59KT4Csb+ox
ixEzNvPxvDaJLv6sy67/bhSd2fljbCVt0GSdNvpuo8AYF0IDE3DyaASGjNTqu3NM+a6CmWQK98V1
lqj4aY2T3ibMjxb7Emlt1H8bUOZxzmRS6fSxA3ngXSHUMCFitZy+vVRVkXnn2ZmUlVLOvEwvo6mj
sRMVif7N8NZV5dRIuf6G6ZB/ixpI939KFSnY3yMjKtQPhdtmxaWNhir68/H333uZ5LYRzRNogAvb
oq9noc1dRhsw6LxOnO1ei08MqREvj63Id2LrZEgX4clQbGktbYL2dmiihJvCDpYpEX8hRF59yFpb
IPsjig9rYmiXvGqyy2Oju/sJ5A9xlBQKNwnkt5olmZcsiqhNepgoEr5Mdq0FJQTV07hUR6qHd3eR
8JrQCUbbrlqcmOYIQ4BDhA7P+KEC2ob+oar+DwuSbTlgK+BzkBS5jS8WUSRNmkd24I2xFNiwi0sJ
Uv9adcv48+O9u7cgSR2CDShlP7fl7znvO01Urh04TCD81KAlGUaWJ5691l3CF+qptLAorhpbZG2j
tsWg1JMSjEWhQ61QojNQP+3ZbQO5B8Uajo1Ed+7qYom7wuKYNCfo3dr5lZZmdE4by7vOZnM0qHrn
cpjCDZAyIjKjPyFDgn9FgOrY8VB6tcs7NUV/6FG5ZCjkaSkzFpBwOHgg9sbglLE0GvWU/MAm3xpz
xVoyz1vxggq6SDDaivtftFnrU9IzK/LA1s4fQEZQxpPVdgp+5Ly3tlo7Vuwutb0A7xcgkjsqSXXj
HaGg75sBusRrBJt8qzclhJsBPjW8oCwn+LZ2ViNZHrlPOwSL4foF0ylJhluecqp43Mda5AWT2asg
AqROVzb2w1nkTXs0y/vOkrhXqZPi3sAdticJZlKqUthmSUkjfFDGA3LU+dEzftcKQAcaBqi/7hrB
iZGjCFTHUTDWZpSf47qK/0ttdj2airD3OT6NTKeo/OBx2/CymO0G5dzMDqIsNf1Mh6NSmX3/Mqu5
eYCRvmOKaB34FfUX/G6rf8psgAnxQ9MLujabLsTZy0lLI5sJHUP7tHfbbBrzc4AAQVDfmoKmixRU
3HmB6HrPV0fTO8XaIThvV7gjnIP1DIhd6seAmbs9Q43jDig8VFHgdm4c/Sfralf9LEwjVoG+0lPy
03UU5RnYfv5nosgu2uroylHjZb+twIthJ3MhSmTnVp7OWmrF0LLZY7w7161IB/PE5GvvNGSHTP29
U5IOU6yT9EbSuq36RGVVWa6QnQda2an9JZlytWQ2dG0cPb931oQ0GYbIvWGIbjOtqLXi1lHrKLCG
sjsVLtWmUpT0A+1lPj9+GO+Y4m4nT6CZSo15i2PuuNjNwVSVgKFt6IY1+o9JBdBZgsl63pIsPZLe
y+Ym7JZbd8mLvGXSVxO/dANjRjRPOBdEhp3rlClPJ41cS/CFOdHYcxnJcWtqjMamGjQ9fsnN7kfu
gvOdu0W5yH91UCK54xKypkXCiDnYI5s3K1EqYN/pEr/EZtudWmsdTqY3xZfHH2mXefObEbyAIyTo
BBy5eYazOSUdm7T4RdT1VQGI53uJ/WfdjyQt1XPqJ2TcNIuA1Mvtg4uKY9xunmVUPVSOIXlJosH1
wd1ShR9m76Ds/e7DNyE0sTN3E/0Mmoqka5tvpOhJZyl1qwSmYpjl5I/enOafFxVR5i+rzghgf8ja
0aYgv2aNXzP76Oes9YbKzzvEcyWApiqCOrGZfqz2zCb7fSgqRwM+m7jRQfC4OyM8EEQkhN0SDYe2
ze2OaFOMclQcly8Iiv0qqowMqip/VIwLO6ju7byJjedOpf4Ac5TazuY7R/UI/ysX1cvs5cnZqTv7
4vVGfXAQd94krcCop52E59LyvF1Ou2hrVVtwP4xJb+cT0g51768j4vs+gkFjEa78kkcqovs9JATi
pQUQz9uEINyt0cEWBe2J1CVjQifoZHsTNUvkwOf1mpp9fCSqsqOh0jDjVlOlvDnCZpSBb+15s+Yl
lb068IHK9WNaznHY/j/OrmS5Uh3bfhERSPRTmtO479LZTIhMZyaSACEEQsDXv0W+yfWxwydcg6qo
WxVRMjpqttZeTUnav+4Cg9ECQjtu4Ns7JYh87iSLDknCO5t5jsOGnddD3HPmxfjmssTlhCcbTj6U
gTDuOCk425IjWgFEk/3Cy5/jsu6pdC6CqvpezfUV1+FXr4+uWu9cl/ktBIRxcWagiIcSZ2ttv56H
ePBk0lVVgnlQhKSkkl4a8zLOzOCSQ2tYckmSgV82HZ3viXHot9Jvg6ePz683z+Xtj0B7C1w0EK1A
x3z9R7Bu8n1kTSWoFBR3d8BFYl0gqMgLDm0D3+Q0Zt1wV7MWWqiPR367owA1AQiCL/vWvzl1rEDA
Tg8V0pLsa9KrNg1UtKDnuwbT/zIODks8mGFWAV+W0y8MO9hHjgm07Tr6VdWruXe9oT1TQr73NagJ
ABmirkNf9OTMRH+UkwFra9+pKLpCIx7B7A1f8s/PGUAGbB1UqTj1TkZBodrEtMLbaEXN5hVW1sTm
HZntuc7r2zMBLz2opYFO4iGBvMfXkzYHFZoLM4p8vJp5Bo6cukwi0+ei6c95kb83c1uyDZzXANig
qno9lJ/UjuFNXaI7o/m3EJrLfVB3dPf5mYPYZ8shhBEoYNfXo8hBl8iLY+Xem+ql4J5wD8YR4Zlb
4u35jWn7zygn06bA9xnwICr3NuLyVq5Bd6GYT3cjd+g1+uxR8fFXvbd7N99n1B2btP00hR2BT8kM
NAgVNgnNMVzjn3U/zRnYKtDSLxeiA0/m4xHf+bU2x5dNu/APRjk5tKABgA8Fact9xZZhH7ta5GxO
1vuPR3ln+UFtgoFCdBeA452siaYvYQcjVLl3yqHa4/xLDrZlboHVcS78/N2h0BACWLM5aZ8ab9nR
omzwTLmP6uDLImcgy5HQqHlkc+aeeXfqAvCaN+YiRD4nS9B3anQ24A2+R1CrTg11vML1TfD5hQ6L
h608hJAG5+vJbd7oMFwqIZ190pg+zMqwKq98b1MIffon2lwtUSTiZN1SWl9vKFzxViaSVQdQMNpb
R7T2UjgqyRYzyB8fD/XOrkKTBOIvFPMgFJzKRLxGrZjQkR2MpO7lWC7xUTrO8BA34fgjiLQ+hxVu
2/RVAYywZdTA/75vA9BPFrnGPQlL0podkIs8q9T2XsxyqpkPsXzo6BdUs2W862zA5BevHiOdwghh
0L9NZLQs0Nl2e5GqcmhvoQXx7J2B6QecwKAcCFKpOyszGUVjla6xmnywnUz5s0T21ljgsp2Br8E6
T+WDoJVI3XoN419hH5WbCpq47Ka0FAcMUYMZ99XYOC8JrAliXGxadjsyjCwpRD24UPRXENdA9zr5
blpb69SZN874C6xnB5NVthLfJMzDkUycuLzZx04DGvfHv9w7Sx5cY3BoILTchEjb//4fkFKDmuvD
awhMYMu6B1igih1kOv/DrbiV5iAJ4ZWIovlkKZop6sDUW+DL3rGgALrSZv0KqON/+Jb/jHJytkM+
FXp4urJDScRP35g5V8Ax8o8Heec0ApABOyPQI4Aw+NtW+M+EwW5SM4D7WOr1ZDdRukI7tSUF69bP
uocAjNxouGjd4jAHTnQyFCKNFr9tGgTKIYPkIAK8MSYlyH5r3J2ZurdfhR44Kr3t34CenT4oJVgu
DQ8pPwhW8SKC/UtRzsm881bwmj87gWjbgnm4tS3+eVy8nsAG4u8wbuDbCrNYL5v7KCiSKgruR9/n
Z07At4sbQ6GJu/FYwN9/o9Yvm8HrA7BsGbqHKW7oPiUmOceof2/uNo0tdPsATdD9fv1B/Sgm6XFo
TkvJ0TEUicnowr/CKOmcbv7tSBuWAavYzVILrfaTSxfK1BpWgm536CNLRAY2CBw8mSR2yt02cc+9
qE+Hw++z3e+Q26CrjwLwZD+hyV3LsEnKfRsvcB6JaUPrA6+aCjGZrmHrGTjotFTahoP+D09ctE2g
BDs50wNFezfSQNPgCAF2U8vVJZm8Jh86bvY6htx0cBv3TB1zenP9GxSb+d+8gqx2ssccYHVwSoWv
1rAQ9uhE01AsgfaPCgKGa1S55/xjto/478WF8f4JSTaQyMennpyEJcwVVgjBHTQHOTyk1PBHUvLc
DPrOxg0cLYjatcIe/bY+88h658fE22cDKTfi3xu7j7IHVaHq1urAqNckSG2o2ocFhO2hsGuozh3F
70zrxntCNY/oHRSjJzVOb/xSk9GrDqRCpp6NJSp6PiAcqqrnnZ2SZT5zgJ1u9W1eQXzCugEv5K1r
eBgx5miJAas+ntMk1gj6bNpzcbrvj/LPihJQIl4Sr7d6HPeyhQl6dfAXxAMiyUznyHb8rNoD3/KP
1orPgWIAIMzrUYiHd10gGT+EyHyGfs+X+hIxZNUVC4M2TJFqEnx+9uC6hXoUMuSN+3Hyc7kLYlJ7
f8CI49jeIsvUwAuTnDNRe2cJbi0PoP9QdAOiP5m9hidzvMCj/uA0dVe4rApuFofSPTX1OdD3nbME
DUo8JXFWortxKlB0NCi3de3iPutV/8AYyBoKB2ThMV026YJQ5L0J+uCMYuDt5sYvB6cFtEW3Qvh0
cwfLmtDOXcVhid1u2vNxotOlXwWE7yycw4cLG5rmZSw5csRqok2UzyOUtZ+89RCkDf7VhtmAyQM0
9GT5WO6EZGRtfRgD3j1aFi+Pxozq4XPXOEbZ5hVN5xgvQKD3rxdpDye4gBOfH9x+MJfQ1q4ZPBHo
DS9ldKZieLvrMBR6jDAF3Jw6TmvUAcr/saMRP8xy/t11bp93gIf2H3/Pe4PgQAb6tCkwcO29/h43
GIWjETF6gJ2PvHMiB/ZhoVx/fjzK23MRDUUcw9tJvMmBT7YAAJbeB4oK3Y8K+J3bVNGzE2zxhhUj
iC+h1XpmSb43IMBTNLiRWQJw7aRk8HVYz55dapQMgbiiTUUueib8CyRvjDsZLf3x4w98ZxpxPMLG
b3NvgMT1ZFlUC/iIlTM2h0BJvaPWsCPlxJ6ZxndHQfNjE8Oh8XbaZhHuTLwW8WoHFU8q46IVLHWt
rr+d+Zg3SDhWOTqWoEPhrHe33s7rVWHo7Pm9BzClnqXUN2vQTOUucbianhRinv84gM2cy7HvxHEu
NU0OPb57PYoVkmW8tsfKK5wRgpMrO/hRf9+ahTY6RckKXwkehjosWF2xZL8No4pFcNug8J6Slwnr
fMqoVLZPIQ6K+z0dtPYzd1qR5tDVVS+/ueVI/byCIVX4WAYW9x5kHn2UjyuIzcfKo5O+IiuDxXVp
VsYe4O4V1r8qWSqRVsYnTptOrUOHS+qtEYPXVwlKDHw34mUvhtgZH6HoIV4e9K6CNU7Zj+6PklbL
Umhql6FgLY8asNHgHJXV0P3cTwnhUBhTx8B8Fbw2PMxF2fkRQ8NpNhRKYFWRJWWNtvwgu6iP/4hK
eVM+M6LJFaww1iAbVDjJ3LYeG64XEy7uvm661r1nMVJdcpnMrr1k0k2afY0zNson2cHOJnGC1nuq
w6RL0hDr28/QCapYakfEOpl0EAi9uNnsttyrAPINmLEkFOl8cDGSv2Do35rbelIxTe3sdkE2Sq3+
zBEaPRdkdZb2XscxPGzQRER6jaMQLZMnYobysg2heMnnel6jYowFx5nrl4O87p02MjvHCR16wDvK
to9Lhb7RsdRl2Bz1Wgc2t5s5zuMMdwR6BSJig6izoa7Jd5j8RRb6fZC7lhuMAhc6FxIG/eKg5xj+
hHl5idJjqqQsYCHEZYoI6K4pFjjEM5YmMw7rCux5YuxNHKDFVyg4uSBmtEkqxDFpXLYMzJMgFHdk
XDwXhpThCDObYVkg1m7ADx5zO5AhuhYLCPIQalWK5oBbanvXBF2V/IFwuEru+14RdZ9409SkbjR5
dZiurTO0hzp0/OhlYOHYF3Psjfq3doLOW9KyZbMgmfKI0z2O0ZjgB4jVaOeLbjTecNGIcSFXGnKe
bt84Ca+KUhlRsmONypU+Q2dM6W87eyK6CYfK9RDyRqj5MlPg0zvtCLjzsGYm9tsCguR4bNC75thr
rplFsdm9qCM8/GeWrbAKEjQdK4bNlE5MdGimUd3NfwGjWZr3qJOGx84pY2+HXoFk986GjO/aAUTP
goFdILIqsR6eeXYhYtfN4/SsFdFdMSaGhRnWzKRTJPbiVCpXhV9lGrqh3tW98eQPMM2RlK38OXKO
1GnG+zWUMMBP/WaNS5vSeJiS27UbZPwgDcz/7tzeUmiME2ldvqZ6jUOAn5DWoGjnkwxu3Ant30MX
Mkuf26CxS06RgZCkMKfc/p9G2KHkhAs2XswIGuE75Y+Bm47RMsT7yeNRUgAgLOWjQrlJ02Hw+A/V
mdFDHJ4ZRm8Hs1H2C8gB4kBXMtTlYSWrUcWkqtl+c4KRiSJ2Gz8Au00bf8xaNtm2IIYOEfwTbK12
DNwqcevT3vFYinZj1ecwMQ5F6jXxaH9ZRHvNR9rCQjDzI6mBA8iJapJzzjtS2BIyUpga1a1+nkxC
mp/x4vI5m1aWwJARbIXoD2k1UrjSuY0t30s+kmzyhmNALXhJcb/EhRcM/Z0nUGVkcgz7Ku/CcEpy
UbNqyOA9O/T3AtHtl8ABbV1QuA1NyEINBb8qF73ydHWiWoAYlpjxPl6h805tKycHyray+rEBuYyn
obZ6zXAxlsNf4YjyyRDN54tVmrIxoCrFk2zyiLfMzwBuTrFOK3TMR3gbLTNq/NRMfGzrFGeZcK8J
b/zlSPwGOTrhQrn7RZdqxgIo22Za81DWDtyYE4jcJ5kSv3bDO8wsXY9dAh38I5wxAvtr7k045nKK
Qa1Ox4H1JoXvngz3OmlDL5NmtBJ6s3D1ogYKH5jh5l7HB3El1nJW8B9Qeju+qQwhWgM9t77jjeYs
jXrZ/IIH3FTV0L7rUec8GuEGvQYKf9swtQo2ksPch+SyLx1mjqvfhJhFNWjpCizbcozTCP6R8YW7
0o5cJHXbPSUgd00XjCyDTHmysou2n13nIDCrwU7Npg9TKzBMXkuPfBsSvzbZjKgmNKN9Zni+Is0h
vK5x6To3vMKKmNPehe7zOvZ1QC/6fpyqvYxEHP0SdSnWG8RoTwNurJ7q4TCLJVYwXZ9Q7N6XYVLq
W2iu6EPS1QCP5OqPX+PJJy8lbJkRR42bqcwQ4mSvhsq031BDsDs1Gb9NtUIP7uBwN/wGWeH03Es5
zxlQ+tW/QmpRFFygezjxlM/z9Ff0a/CntDNKQl+Yvj5IpLbjWFJscAEQJAHMg27qyJ+XZ00mqJRA
rqviXdyuFXaRx9YwwjSFpXlogsXjl/FIOCLIe9zHLdJw1Bxeg3E41b8buBL4HixjPd0+E+gnWpD5
9RJ1iOuTIZ1S7Li13SuQO9sH5rJ4TOuxXP29gY8cXe/67R+em07UcGBxGuUbhnWLYn2XSG2mzIV5
zosMywCBeBNo9KkYxOhcO7033pEBKP2FE/G+2sqhoE5FX1GDykJKN/dWE/xy5pHD1EpwEbz4iAys
M8S4MPXglIFq0iAEX/LalIwPNA8QKPOXWEGesJ+c8llOuuXFQigXf2s8wOZMgu792X4rKsEE3fCN
EAgoG1LQ15UgKggXF+IiDxS3Yq4CJ8zQSQJprvHC/EzZif+r1xjR66FOamjicbIAAJSHFpN3PbNG
/nBjew75f/tExgscxsyg/uENB5z09QchdVeoeZnaA4fY5tgGBg0RsgYPSyz7Zx6Obi7m2r//7Keh
97oJ9vHI2sRQJ+8fZVw9RULKgyazYPlATbmVfO45rdpbqAFGLei5bngiSLCnUEM/cZe2nc8Oc+s3
P6am0gPcoOfYzZfVdf6HpzAEtTC4hh8eKHonvxeF7Npbl5IdYtiQONhWXvXUoaZeMgX61Tn29ZtP
22ipoCuHgGngGHDKHJWrQtlLVHeYIxyFlRM3v7ArPdhktuvjx7/Wm8cjVgewO+gK4auysaNfL5Fa
wXIauNN4MCVuSd9x64wn9hkW/bAK9j6t0YBvITTCkNKGwE+QlHuCQoWK69kmFMMhfT1j8zpsliqw
nw/Ah/34y95MIqALLAvAa8AK4R958q5zl0EgTSEAxaBeogKvk/ApsQ2/6JZm/PPpoVAegqXnAbaH
q+nJkk+gOIrMiqHGBCuiNjFPTVPzfSfUOdvqd75qwwxBMYdDDdryJ1/lzN1kWD+SA/FL5CMQXOd8
Ez1NAT9nkxWfnlEeugvIzQE1aXP8PFU/EzJHlURD4GAWn+gjeMT0p3SHSKW0qsSzx2h5zyp8aNGs
HW+Lj+f0zft/Gx1NAnACQEeBscPrhdmSauQew+gVXr87PMEjXEnhOdrZe6OArgzIEmMgQ2ebg/+0
+vAGUQGejPTgNmgGwLDT5C5cQc4ciaebDHgokBL4cIM1CrzklESMI1FtGtf4MEkSHzuvX4+Nb/4Y
yPJ3vpHnpu50jUCUsrVZsBgxGOzbTj5qhINaNMu2PIAG0+26NV5y19N6zxJ2ziXudP4wFCiq/1rL
HtDQU4dxPhvwhRZAr6gNgqwBI/VotGZn4M6387dZGOCY3xyDUUVtH/yfXymBCXLizGF8mFn4fWTk
amjDLsXT8d6Ga3VmsDefhPjz7eTFQYVTEf/wejAu4bdc0tU7gFmgbD4uGjVoxxvx8+MF/uZX8tH2
hWgW04dH/Ztqg+FbkjIk4qgXDZNCIbo22zgPT2xiwZlT/u1YgCJxNmFLgeYH4tDrbwpi04at8psj
RPjexYCL6wbmFc6lBXH6zPRt+/K/lQ2g4o0KjPMWWAvAyBNouqaLrWXiNMceMXakmGpOw1+8L4Fo
rLSM7rSCLOCWTmUtribWNQ/uqKbp8Nm5RZMDZDaoiiA4A1/l9feuG7+sIvDo8AbF4GTPzDMZwY5J
RcDOhY28XS+I3YLvE35M9Bbx0n49Fp5oIJqzSh7ViszSeQiDPJp5uPv4i964+mBeUcCBA4xgiI1k
djJMiT8hpC1tj53FQxWJyjiZ86V1J5EBaImfxgTxWEdAFkhs66yel6sYWtf1tmwW4QN5qFb3sC5x
+IVYNsLhoUZcRz5C3MXzkpYCweh6iPvn0hHWhRSrqpM6T1iECFsZqagvgn5euoOa3XGGO5Lp7RP8
GoPpKlmRi1T4ujuXN/H/yOvrpYSWwNbV/ycrgcnV65mlY4OHSBJXx4ZKlD47vP2sK45u0PINilr6
ePoa+MqsT0O/zv63WVFJeIr/hns3YDvUQR4GENTe8Ab0mGuoadmcBeWM3wqROyu5a5lo6oMBTAQc
K0HCXtEJJICnFsxP+TI1IPZkEAC4wy3kzmw+dgyN24JEoufZRHtW5gCYmPM0UhUjaVUtXV0spedM
RYeHhgjTpHHtX4POiZ93DW3xzK77ODhMFhHIWVd5xMJ+wwziep0bya861cNArAsS1EZxvXosUwsY
cRDL1qq6iSoYZBaBKa1OeeN6y2XQQPoDn3GOTv1tNERxe8uG1gvvsNF65CpWumwzYpcKeoAYL/9L
1sreeViChPsXOFOj7tIXomrT1fOWn3i9K7dgUyTnG4Ikh/gIHgDIVynR0HAfAhhQ6L/1OgPGACTq
IyFCRqXOyrqu2x2DVl7kK55lpKjkFmPEmjj6iz2Kr7awOTZHV7S92a3t0iQZgpXKX6xpYIrpMQQC
pUvsBE1qlxBhYtxQG++HkpKfuBJki8XOpT64a2BUjv2OzPl+aEb3wXZL+OTYaWnuxqYMnIKXdfcT
qkL3Lx9p9bAIV8OQEFa9QKadLesyqGc7wJVm5F84sNQkj8KwfxDROt/pzjEQcgazczUuY2B3Eimq
DB5AKO9SOi29yqJWQlneBFXEspZOTXJVN1Hw4rZAuAs0KBryFSiNv1xVKil/wVxUlDnpfD5mSZ2w
lcFEKFrjrJ6C4UmGCoYGCL/QOnN1m/Q5IdYC14Ukk0975MEk8FV3mauemJss8hImsxb55tXSTnvb
Q+F6yUrf+2G1vza/worF7QGwnHIOgb94zcOU4OJHrIxLnXToo+ROh+vkrdlEHEa+QBxNn9p28cWu
gZGUrNIOZUP5I1Z9LP4AjW2/CM6E2btdbYPbpUIrNXd9BdaGXAV+kmWFm/2D1GKostYJEGA18Zms
eBm5HbxQHOWg/UqbMb6WTNbmphOO+6Ndwaw6UNbFYsrghRmZu2TWkXqxiRTPPpKxqttplv2jjRdC
HiVcGTQa/fUCmErMa3iMda8g8Hcj2zwHSb0E+TIkBEGVwHD/zmhJT+lCDWIWK7jvuWniOu581flD
21/V0cSfYH/kchA/sPJTTyxl+DTbNhn/clqCVz0vjctSPZXy2fpcjTfVOJFwF7rGdfdxX4fBRdeD
j30F6q3070VX6mvPVwGsSUPo9a+7kg08JwPUmQCTemB3HjoQ652CLrh+QnMAu7EBMk1SLC8WoVLC
k+w6qGJ1i+QANEYCOGvojHklSVICj+y2aJwaTgcI9INtGqDs7mgrRBUXtASSW0QuVK0Z92XrpaPn
ij4H/g6En0U8fnGdYK0vAeqxYLeg+GTZ2Cb0Hi5lTZCvrB0bGIXQEdkEcTwCjLLVoDPPbjxKQDbx
7ew36H6E0RJOCF5cFLQRxuumjNMBvSXfOMOUBmMLjElVofbyGKR4hBZFcS2OlvZtvEmQYCPZh+F4
iOKSNxlnDnJvTM0DeB1FVLBMo2Xym1qklKQahgpomQOtE1kgqvWRo7Zjhedp97YiaAQWHuH9DaT9
mN2pHvURCWb9SziAa1v4Hvfv4J/Q1XDdX9smW2Z3felXhkZ9AH+lI/VglFiwMYkBPaEwSJ0FmTJF
JJQqYN2/fq1M1dBLb6Glt4+Ad/+pHd3CaGfqpgBnsVeGucPm6OsMnn+fLbiWSNp09XiNZ1D73SiK
VCpGxQQIl/b3BK2038gTWH+NcmLf6IjeQKYT1nvZEI0hZo7UTZtbiusBIE0EcJW7wUutefVd1LFN
snGEVB+ZTnSyqbNCp5yjdR2zS4v7/A8OT0+lYHVZknb+TNB9g67T5Hxy1dfArHGCOKF1hV5Gsq9x
5JRtzmd40hTCxALs1wnx9LAga9GeZn5/7/dt8tN6uqPZHKj2ckC3cYUKhvUXPKGG5HODYASkj9B1
SElSWl4kQtNfsPZCygVAAswnS5yKpLVIkiUNNEBTEHZBNNlbdAdKPBgjzxZU8zjJUKKsYLjQcFJ5
AwnFZYlEk5fWrhNgKi6mFLMKddeCfOffDXdb/1iHxNTZGHZg63Z4YtwGNQQGhddAiplxHsW/I6ro
l8hfXCetsITRhKPAuszaDhqctmnCAdxzB3zbpAyCnJd2GtIRCePIdcbh/aM0UeQBcnbrP8lo6ffS
IpapaIbRfJ0mjQbspKLkS1Mt0WMkTYNw5mltrsrVgAwY98boDHYDKKHY0KEr5IDF9B05cBT/0cLA
PV8HRK/lfUXmawiqxyY3KE8PTpdgZqDwxP0bRxp/I9xmJM9NFeDCAIQ1ENxn3RynWCHufe+H6vdQ
4e4GO0jQNislLp+ij53lHr+c/ToOMnBSIrR6pEhg6lMdAcNNta68a1HN0Vwk/SBk7oK0ZdIO3HHE
UUGL+bVD8uKUCgsN8na0oqWLpkuPg2ESqinAJGU32o4wpV2ZZg+uL0a2x7shOFJc7h5E2lEfpIMt
Q7YLWyMfG6Uj+LIvDToHE0W+L/znRhw0swBe9qDbti1AmCmbvIll8NhH6CimKD69JpvtEjzwwbGw
yob5eLxbHb+L4CjceN+cFTsEn24Uz+LB7Z6bJRxhvQhn19/d0sU6gyh/QvOjXCHKIQYd3Es9LO1P
By+dAJuFJNi3ZczdYokGDzPszMtPr3VJmbKw68oCHOna3aONCbuQeabo6dWc6TpF3h6u5V75rYF1
TbjWGemlukCXYalTbRsGt54JCG4Gk8bhAeb5C5rboKtfw9Lc1AC2gz5OkdPk1vmw9jHPlImCYb8a
zFlRr77QWeIj5DKbnXH5C/v44IuG5+K3Fu3jO+kn04Be2aTHVCfh2qWymxbctlPd/wGsa/64wM8S
nNmD96x6kAsuXFe6dM+mSV15wwr6OvSDuDVX7aONFJYhRw9YyfYRhZf60tZy+B6UFLI3jzTTPRJx
e7kDmhU9Nr0lX2OED0TpZAETphDWoMwV7eI8RqAbPEwIEIcFuK5h4UFmlyFbkHmzUwA/9a5W7kdD
3gYrLPm7aZUj+lkrJknrHs2LMgjLeeuH9hc16mNzy4lMKgSqNPWDcMcYjuxzS8lh7Rrb5pN15h7b
A3df5k0h/U0XHIG50qv9Hia6fIK9cdLhTEdNlY4rRVawDzfCKSUD6ekeLxTrsCycg6U9CC8e+d44
ErsR3GxuDmoKavti4PazXKMA951ceGwiT+UywwwZX6vLQ9/XZt1hlpp2P7dViB8U2ZKg9xtfl99B
72DLLQoH0X31A0c7hYxnX2cm0WK+UuDLDffQPod9HroTXmk99Ru/SxF4isM7NZ0Y46JzKW8zpgdW
fZ2V6NFMx33yEpbJWj5Da2/RspGlI4vRdS30PlOtR4gkcY1cg9bn93lFdRQ/l5sp3c5TdJRFG499
fWGqEG9eC1uNdReWNY2vfDT4xp/BGA9O4cY1TXZIGRzCFwjqDKaAOAvISlKZBrnVejyWAnKJ74FE
JN9NUlXOelyXxdIjQkWXrxrrR3/xo5WoKq0hdVLXLcSz4Q1YIf4TYCjqFJgkEbK0mktpMkcjlu4I
k/BkuAyHHi8dOLpLc9SWyPrSOqSJ4ZdpZXylAySDZtEkgnDHa7R4cV13KDeh/qhE5gqj5gOKiMgC
oFRK5gRPK/srpIHjPcOyawF5Ag/b+CpCAfql76BT2bqcEpdlR/D6EH4n8WhzkDT9DTnGTfVknC03
KXPwfOmytuuG7jmAippkaLD0uOMqpPRO8MIdjS3UPDndz6U1kKQicUkllz5eq94Nki+dZq8WymZ0
5Xzp3MC8CqmOWIo+xZJnsVslxcy7uTlKHJfTDZlblH6e09v4EonhNlnzuAUJ/ItF3t2S98jia1Ja
Bl1wCT4N1zvRJsF6gJwogCcrMCr5u6UccdwIhzdrWgVTSTJIXfx2J0FaF3ls8YR9bHw1LPClWaLw
pq5VZPJ1HpHdCCbDuvxR/QymXzrLBbZ48yB9VoABGccXcppFX3SVqx/04HTeHt1IhZdMXA+Ne6EY
qIg3gJ4J/tBV6mTneItgNkXMR6IuQtkl3Rl86R0oCycmqPgAXAharqdYoAdRH3xw2iM30hSyKssM
G/cLgNDh+DHk8t5IEYQFAMwgCQN69hp+8HjsGuCR7dGSjl0jt/37GnEAHnr5+vmBYFUE4QzQbtiA
nhD4uB93xMURfUT71GZl6SIwHnhGxiCrOgMjnXYEAQK6YMwGYD9iRKBJr79pnmtUybLpjolMgmvI
TZKsboZnWN7OR5woXgGSx9+Pv+4tPgY+OqYRfQQf/Yo3rEsUVB0equ0RpidRbrzK4OSYvE//WHgr
oe+Iohf9AvToXn9Y7TqwAhGRPCKSgCP4xY7NBQNStuQerAnOrMG3s7gB+VD3beAPLCdO1mAVQGtS
SbzGNiwzzp2wgxOEJmY4VOtQ4dmnA9LAAChZPhvXsyUowdYU/wL3F2vyBJz2NT6snk13jHCeibTV
AKbTsY/pXHz8q71Z/FunE3sMnlbbTnsjSSd+uLpgyByXcllSvwSNIy4TmTkAbs8M9QbdB24KxdgW
QQD67xvAPVhAYI3gSXhc5o7+nec2zFrThUhdIz1ORDV9thuzmYTgyAboDj0cVubrpTLBZZC4Zq2P
K+vpE8VOewbnQP2KHSMeEVLNz+y5txsALAF3s0hGUyGBLvT1eKrstVeCL3u0g+NloYriRyWl/HQ7
AaOgioVmAa06VO+vRwll2a2g0jRHDs4oKs0FGbqpNyoGCiNM5s/ZCr39KLTeN/dlaJQi2BecTOLc
zwnocw0/euWKsFiWGP0jhqfqZ30x0JKGdRK47ptzAA7HEyTfV0B5QWcR8EuEu3vFBtxnFC3HVtfn
pGRv1uHWkEHwKzwEt+Pq9GxUZTmOBGFrR6f9P87OY8ltJG3XV4QIeLMFaAqsUqlU8rNByDW8TwAJ
XP3/QGcjggwy6sxEz6IVo2Qm0nzmNXW7y01v+KRpbb8b7dT4EnnuPRD/xRFbx6PUxNzoQ0NQOv9i
wp5NscRDFtodAUWxTFOF2G6lPomyUr7fPs4Xn4uzBfUTpg5qH4S1m90RGx3SF8qwhIOZTnvVq5Sd
Y5bmnXvx2igafHeeMtQXtK0gckIOmGoqAeKIIuKvJsrnbyjVDM6dzv7F9YsILQwMgASI8SC5u3kv
LVml+lRbahhNcGUy4bXhUMBx9csqX/yMon7sT2m8/HnrGq7yFTwzdLaAZ1ibu9fLyeMwU+jCWXjd
YXW/DZqmSO/cTpdruD6TrCCodOAz2zXkGxpDAR6O2wn59l5S+OqV/B444soohE8sIDc72KDtC1al
5J25W/WhaSrDbh6EEwAo6He3V+zyQ61PB8OAuaRsvb1py6LNKe21fah20gmyDknTKX+M4/zRBVwb
FJ1572W+OMMr7WhtqWqrqyHb5PxM2alJ9V8SCirZML+WXSuOXiy7Q+1ERijyeroTdlyuo0PHDzLE
uu25fzfxFCQ3oS2qNoZZ78WBg7e1D5RwePM6cknwVgFU4J0k6j2fFYtnoLngiBD1ivg/JzXoZKLc
ErfBMGL8/ECrxPugVbV5TyF5/YvPOnBrfLNeFwRWUI62UvtjHw31KAvIiks9/6caY7MXSbU8qrNW
Psw0RNHZzTPri0YacLy9dy5Xdh0aDUp2PDSnv/3Qf3r+oi6zbOnTKVQ9wsaiGuZQz6h63h7l4g5e
J+j9dX3lLaNbdr6ySZ50uijHKUw7jZYi+mxPRksXzOuXey/mtaHQpoHfBAYK88jN1tRcXCTouU+h
3himr0rZ7Wc3dYIucu81i70rn41ogA3JA8MGXU/JP2uHcEdNnJ8BuNaK7DtcwrihPWUrMkBnCreb
qF2i95ozWD/GRI5FoMaivqNfdnkQaf2DiAJAxPICEzn/CaLDq3BCTjmcEjgBB31EUPtHoVKPc0pL
zO8nOjPtHf7rtS3j/r+rBpY2LK/zMQ2R6mKg0h+6JnUPdYDsiMGG8+YjDxAFfXfoxIiuXwRaMyWN
aCgYRQEdv6/rjp5kIT7e3pcX8m8E3aAayWTWl8CE4nc+F4f+XoVuxRgmTgIxu1J6brHImqflmSqU
OfilIbQX5FlmjYtVLSJ/tm207gonVvqDRoG7O0ZFBz0hqZtJ+EJ2Sb4HK61l94Q6+CXbOwIze0IY
DIfQ+Nvs60VJWxNY/xiykafXRLP7P0U9pndW/cqW5pRyGYBWJGjaJj5Y8eV2gksfgk5WZb9nS8d2
kKuyTHcoZtvpQ2su869JRxfigB1Jrwa15Ub3SgJXdhhoMKoPKIcCFLY2kYeWtdIRtFLIZSv3kNtq
+4hsabe//fEvn83V4RkxIVJ1YsQtIy3GzRN7k1SGxBtlz4dVUy2QXaF7ftKi5vEuiRQle0c3Op/f
HMGhhGYwR0Jgcq4tQT+PQD7NUS5Dx+vEI9XFD15Wdm8/p0Q3BNrmWlYhKzrf25Whx9OUMb+inxH2
T7Ry3yrcvLdX8fK+RUWWx5krcM28LgAzki54XM8w9QTB4A7ijZP5Dpr/1t7Bev6tSrkIdIF7Bga0
wsdX8O75pEy8rGWODUWoVWOFYltBnpzOunmKIAfe0zm7eJcZDMIniSxbBAGRzQrmVYTtbWw4Yda6
zX8p9eTqOIjeVR7Ukct+ByVJcV5FreVfDETzjCBBJb8ISpwUGhpRVv49gZNKkjPHSfme58BpXuYx
bz4rutmJoC3z5BUvJ0/6M53uFgqVGBvxqIs8r4KUGs73cZlSd0ettfxNn68ow8Iriq9GYtFymnBQ
UHaIYoH8t4x5qsMOqRWLrrWap58okJs4YtDkqQ6dLb342wLx54+5iEL/hRNgWYRDNcfjB71yee9b
iN4Djp9Kar4uuGa2jwNZBlARnfB1PyxRLwJTo1bqj9IZ7/nJXBxFFtokHl9NvNdq4ya+K4dhSrLU
sEJFqJ/R4TS5TsejkjfQvgpsXZ2mu3PRXWxbRuQmpdzI511Z9Of7yEotdxlFa4d0Dmft0Ds5QuIx
rJk0MJZ4fHOYBcqcEBERaZCpBsfyfLjUnLpiBrgRFpaLgENDm16U0a/bR/EiGGAQokiMXtZ8l1fz
fBAeBpGMeGaHCv6SwVBpfUo/TRdPZp60L2qZ23fO/sU9zYDmuozkapzFrXYU+g1e4yYjGaKHjYQZ
0VBHk1u/86mujgLDG6r3WlAyN59qSnIPMpqnhu6Yjy8SzNfneYrvsVKujYLWAHLVQJssyo7ni0cH
L6kNWKNhYujtQ6ZWi0+D/l7x43LbQYnnwcHveQ22t/qjuhdP7LfECuHa6nuFNlJQaBUNT9O497xd
Tgjuy98CKoVMYMqbLefQcuXw61bYybXxIaFCZQj33nnJLidENZj2AIkgqedFdWUV+4x1sbihGcm0
+KR6ObZrlpY1+W+EdczX2zv8ck5c/hZn1uIB4LXZbIURfO8ku9YNV7H0r4AV0y9FPt+TXLk6Chm1
YRgO/2yVJ6uh7Zsmmtxw0NzhSzsmw6OmpPLL7bn8PfNnER1FAdCkXMko+mKtuLn0sLhVTZjJXkir
A6oVPGSRHmYUCNoAqpZhnBxjdv8IqeX/i5R2zI5JrIqfVYq+wgE0w6IBuywi7XD7Z135oBABVkHM
VWKYf87PwVQWsdtGJR6AuZbYLxLASP9QWmW+fJ5Bhvy5PdqVpQZ5irYU1yIlkgteTB+PTTtJRrNT
K+C8WAcbnZvd7VGuzQkWDFZ2NJkQO1j//J9EbUiGWs2j3gsnnHiBfGVqKGF8A+QbhH97qMuXDMMN
alLQD3DyJg09H2qNF2i381EtMyuPLgGYv6CXcko7tfKV2FL/GOndQ3hlFU2KTNSXwGOvBIHzQeum
qFW4ZlE4AKULGrUoA3WY7omXXj4vWGCtpm+AERBw2OKEEzBWQjOiKEygdz7XaZr/Qp4dgewRPcSW
+s+d5+zKUhJOrvrfGq00aG7ns2omGZkWUgqhiAfPV1So+WpsZ59Uao47T+v0x3oau3u2h9fWEt1F
zK9xsYAbuPmAqtWPSTRlUVgVvNSuO6lHT1/ukX6ujgKLGAUpB5T5VnN2RjPBNOc+Co2l+IWmzLRP
WvfNKTSezPii8NjQy6IJuf6If7Z9qXZOTmyuhKN09d1i6sqhKOz8TpR85XARQaELT0kACpi7WbCk
hR3Io6aE0tTToNOt8lDaC7IlS/XzzWfrbKTNi6ZaCCjEESN5DWJmDmz/x1i1OMJD7ZaAaXr8SotI
6fe3h706QXY8OqPUIyh4ni+jXuE2m2gsYzGm0U+KBVofTEPXLoE9td2PNw8G5QyXlrXtDqdiE4YQ
BWNtRzk+NAlBXgx80Hytmsvd0KvWndrRlT1Ib5PIgloZt/2WubekxgIywonCVHYRkhktfHNpv1XH
n3eUwjdVFh5TmILbikLqYYPVS1MJEa8HE6hmIGztQT68edk8ZoKiO+HVWs48/0ZCyWs7ntP4FBl9
sTrlevuy7oynmobFy+2hLq9BOn/csSQQMJnZ9+dDDUM6AhJc5nCQyf9MGf3xMuN1UWvMTYr8eHus
y63HWHg6rHqw6soqOh9Lb3H3isdpDmHwGQAw0IxHG95FEsabdreHutwNDLUqYJNWIwe0bWzOqZ26
uaVTSSzsKejAOu3SRbxVHfNv10qluoTSFQXaLawkbmoiq3kyw1LRxK52kl9i8WzwXbK+8xBfzoeq
DiVRh/9QLbvQLZtqQPkauQlSHcsLxnv5Kfd6eafGcvmBeOfpwJGaUEFCxOv8A+VOlCb4oelhJBLz
0PT4x3qLW/mFttxzkr0yIXzXoPPygWicOuuf/3ObA+aonLKTRoic2Crr4QKQlLnz5ngeDuDK5GXp
iCacTQ5Z2OOIp6Vth1iu0pMd3B9JYb9bMnO8c6teTofYlzQILjSsIPAP59NB7mYxaidzwj7R/hNW
nD6YuTTvBLOXIQSDrNOAZUgov+1TRfGE0kbTOyHKI9XoG40CwSO3l6+kyQogVmQikFcAw/ZWGcBV
eh3rVeAjUKvIijaxyyQULe864Dey69uHxBle1aGJ7szucgnBGRGhU+SjpgAf8HwJI7dAuasRhCoN
OUMnZeQrrTrcuYOujELCuor0gt11KK2dj8LNlJSUl6LQnK1qN1p1FcQ9EPHb1w9lCv6e83RoJXVz
hQMipZKob46SCuGhTZo0CgshHW+nZKOjPfSjlvxEXUF8iVtp/q7MWlUORiJW7jeq/a27Opl5M/Aq
C/Rt4OSjXrzTUwpHr13RKOOntVmvHKIsGox3Oh3fap87RRV9IFl17f2kRpo4xAjlKDArVGN4B1ag
sQ4uPbAEhlhJUU3TawDkcZX30yOcnGk+Iv8xwK3ySi/fL03smDtVdBb427Qe+hNanYX2ZM2WsAs/
q5s+30OPGubjgHTH8mCPWhHtcag0zc+mokxf0qkrLehIyGt9aBDTMh8qQ0mmndNFIF/V2SgLuRvk
aC8PxaIVVmhIii6B1Zcdra05afvXGTNpA1ZK2//XlbLv3tV1Rs9Q70T8eVJQyd6NarTE78Vk4HBQ
Qqzrdgs38QIkG3Tkzmk76xPnvokfbEPRKfsj5RTkxJTmvnJASr+Xjl596HVm/C6edCM/2EhEtw+D
Yy7T3ksLidyKXpheOJqIQGU7dPOL2a8rBdEcLZvRX3FKMXwe03H+X9YINHSUZSisYMw0q3iVBk0e
DEWNCV6QtO249wtwZrhaIe0qMfU0eIh4uQCNOOmCOSN0l7GFcIOOVfkBIlbivUug85V0IzRFPlO6
TJzfc6uoxY++kTJ51ARKoEcT5yr1m+4scFsEdnXKadZtp/VVJDYo/02RlSWHaUon+UDHtz211Ee/
Wn3dZ6eqtRBcg0yllGBWTOnuFjFpwyGr8C7ZTQh8yaNmDmDxy5bWySmzcJo9OTUwzZ2Fdkwb1IMU
yoOZotqwS0AQVcesINg7KbomeQFNPssTqff8Z5itQX92pAbpRwHV8qNTrc6lPmDZ3cPSdJXYO1Uf
I+GjZ82IdoqxfEijyHYDgL5J+myOFByerKXXhhMx+ZAd7QwFoV0CEgatoAmjVAv6lUTOYG7MCuG3
WZEN2mBt3j/KUuZRMJemQDei1pcy6IZIif2hNzK5k3ZmQemwFDH6S9sjWdPY+Niu2kFDceojZZR+
2uRG92B0oKd2ObLK/Z43pZjZK43aBgTtAny8gnfs+Op4ks8bg7+TwZy6rnz0Ons2DoO6xCaqacMk
9lMyxuOxji34E37l9fr44tEQwpxoilRlj/B343yLMDvtn7wxd78lIlM/IsPmeUEaNUn1FI/oK/hq
gV6pLwxYUEG+dOynVVOuDFx7VCJ/iSEiBGOdaG2gkLVFFIFtmQUp1ZA5sAtoAAQrZip9OOQeRo0U
Zd5Xs5J91LVG+agj+ZK9xJiJaZ+7aSnli8Z+QVwaE/b5ZLe5dPwqb/vyO1zbftiNQNWUnTkVwHZb
O3aHAfakVcxdILF7rv201PG3TozJ/WY50VQfU2m2BqQTOt4/RYK9J7hpKFkddcPJfC1EUvxvsBqt
OY6dMRcgpdXxC7DjLH+dHTBw7x04AdNDT9Gj+4QAEt8/7b36S6uMsbaDF+QBG9cm/IhbXA7eZwLn
3IOHpNqP3pqL6J2Ge2SyzzjH8uc8ahPGbBXH/XFEMxbeKsS//mkQ8wCEG4xqHYDrL8bj6lJq70Vv
aZPPKWEJ4eIk3neu4Sg/wjgbOl+shpEPsxOZ4iFKHK8/eAXe8kHrYFT+H52Nxg3ENMQ62oULgpHK
5GlI1FEIXJ4cgaHvh7S1oXjV89TpH2xlipfjEI/qdDByvf+6RI6Y3seQadp9qjZFsxv5lFiut7PW
7cuxWeRzmscR1MJOwZ0aBSfRq/iJDIq5GyalQrXP6mrziac2gq5S0pY8JNaUyxNWCmbzWMheTGGJ
AJfy3hua3PS7ZHL0p3yYoLH0hif70F0ifX4i6LaMX5FuyS+FNEbj1Wpbz/mcN65SfY2oaaoftSIZ
8rAY1LT3k0Vay7HUq/45W6BiH+wMIuxnjN56qw1EO1vKzo7GeeLNlxFcZLYJmn+oR7qQjFCaaXYq
pKASRoLbKauk1RAfqgZl4kPZRvkUyF4R+jPGJstycKemqQPRxDMba4GjeHSbwcbvsph7+xs3lqh/
LqjTKk5Qq0UFu6iJqvFAV0x8cpTZnIOhcSPn1Cu0C7ge4iUJOeDaB3uxa3U/yE7oD16HCfMPuEJF
d0gyapAHugqFZvhTrsTJSzqjsQugvbEKGk2mshykRaaN3BxJPyJk8fI9saBD974+R0q+szruTbgC
Vd2+9+jf9ifg7MZ7eCVN9VOVXRztYBuR2KbEEX9oX5E2idxd6gcAYS1+YyIFTQy1rrJ+m2lM8w39
jbrbFdzNtExhrls967wYxR9en3Z85ymu4vlzV2IooZSZlgYIcgrlsc8yaHzeTH9lb9VI3/lIkorI
p/9nURTBlJIQ01IWJ/DqWf/UWGWH9ltfQ+ZaFtd5jtXezsLZWbJsvxSmgjh7qfbNXuXtVI+2NxPX
ZLWKqXbMV5pCaIqGFfB/cosXBZnb+eBKSpo7u008jOuWpOEkSW04mtmkfOlSjDFenDnXVH9OF+Ob
iGORfsgUt+VYLgizcJshLdb/aBV0vxKfPVKNH5dRcbyPHuIOsIXoHhp7t+hoViAjj94akpd2fVxg
dX7FDMqEPsWPjHjuE8fAszFWMBKfZ2X1+KoK+RkdPAA43L/LE+JfphrOTZYqOwFLrP+dTmmNOXY3
Vj/gQEWozwLD+ikhOP2c4Kcs+yVbQUKTM+jcxzHsH+h+epcfUuTCf+Mvmsq9Dokme7USL62eyrhs
dYLDsdFrv5hgYuzW5A9viWqu0y+ZzPLuS4V8JrRYfUSWQaJLA/15MqYXeo34gVezXJSPs63DqvAT
3rHPFiD09lWS8Le7kh5tBjWum59zJxHFfsjnvn43jWM8vHMUdZQP0BbVJxgNuLcljsgKllnpXnt1
MOkQZ9B+jnXfR07ggixQA7i5kEGILvlFkMSrDzFii/UHFRtl++ia0vqFhDm7beiTKnkfJbXEsU1B
huyJUti4PBIdL91DE+mpfC7crKsCdLNn5xipgzb8dFCveymXVacSuyR7OtaLlo4vxijK/9ze7bWw
M4X2RRk9c/jlRVGr7yvsXeaPLv+q9acui+evc6lA7ce/PD22BKehhoqDFaBKYk3Ebhl3ZTM0gzyI
ckGkotdriiR+K5oO75/GRSXzZCDqCbiihdYSgJaOeGyNqE73vaoYn2KX+uJB4tQOdGBpTUxuEGV0
Hb9UTBicg+lmXNmeUovAcGORfDeSyTU+uoklmi+9YDOEyMnhZmTx75Vd3K+aDj4Yl7F8sruibBAW
zEpqk2xW60NsDo72XLPh2k9u3OjDvo0qxTxW3PbAMOzZOpAVGkgK5NBeHqsSUioeNmY6PuZml7tP
UIXG+mHlEzV/CruNin0vXMVmPxcwJUenRMe4QFZTHCHfAb3E+UEWfj/oenUAP+zo73WlVaJ9lSYR
aoHIK6rDU4PEm5r7Uo1LxCpknCr/FW6Ui0Mp5EJzSIEiecggQJhI7aYLpydWV3VDWkwoYLVcaXUg
Mxk9D01rfozbHsab1aWyf4fvbWWHsYLrbxCrSvkVxT02XNF5tXqIIiiR/gjXoz5OTTTI90USOyXa
mFT00HEZzb74YDkSXpwvbLkqvlfQFZ68Mu+WD7NlC7abIvXxa6lWqEpm8BqTIIqzxfMh2uWqX9cO
xlwJT6G9+obGP5ppiqqAuA34cLR4yW4yuIb8WROEXTxu9j3LnLU+e55YehT0SV/JLcmXt733qCoz
q4w8jwqkER9TDxlVKWzj3WwgvYH2wYe6TRCrUMq5R2rWfKvNDa0SsPvUVCimrAynTaEjFmKsG6OL
QiAjpV+7SvoMuwTLPNzSn28n0X9rj5upot9Cw4QOM4pRW7E+xc0mp1W8KOxQss186UrxM4aG8bGG
kOv4Qm/yH3WeLJNf8sa8enmsesGSK+mv2z/kypJTE9OoIdnW2nDbzBlNS7UGGKiESM3WvnTy9sBH
Fwe0bboDdOkh9JIS74e0T3YwPl9vj77+7ZtVAJ1MCQa1OBzqtmQGZI9bHtYiPnHClvYgusWBaUlI
83VBVxQhnxJa1r36xXZM0hkw0SuLB4TCBSZfVSZpcu9GIdxxMj4nag+LK8xnc0bMQajafKcqs9Z2
zubIeFTWASXhWKiCveDP/60Gkv5z2tlVVUpnQrMa85couFAzKfsdtnXROwL08Xtmi3tCTBclz3Vk
V6Ozv0oMUgE/HznDgqunYEKdJqvzIE+U+T3kdYSckXb7fvtDXpTv1qHoUdBGpRFIQ+58qJ6e8VRN
dABBZM7f4OGXh7Gz20OJUMoxEaRvAMTQ/7g96rWl5QvSSKXsTjNhs3k7QiXhStpMsZZ/LTz6S1ki
H7Vh+GXUJLOQY/3cRgLj9qhXlhXaDRVx/JwQo9yW2fpBLRQyKyVsHaHtRdQQBxaO9CNcAP5/hqKH
RF101VLctounDNZuY01K6DSRu0eFRvgzpGrqCfE99dCLop4DmpRysqeC2OD63RQPbcUxC0UZ0Odu
R9SrR7TfjUWt7hyGa6NQTKYyDq2NOtBmnyi1WlYcE74YJZFdBQksAIt0r6NwZTeuRpCg0/BFXv1x
zncjikaZ1F0cfNNKyT4LtBleJStpnDoT71hlmlxKMij46g+3d8aV/bjSVGiauOB4uNTOx9WWZgHE
F2cnFfM3eKRtccoGiYqKZSKAWYlsH0ttes0T0d45f5d7ktryiuvByIYS87ZDCG7B7mbqICdErWXQ
5Yn8PJB7BxSM7oG8LtEwnHE6Qkj1Ae9cr7bzWUbKjJCdzKuT0XrYomJhmssfsezj9DlXO0HVVQjN
OiXg3K0HjVrxp5mEpz+0biRQ6bANVCLYiKr4cnv1r6yB7nAw2VWcTAAx57/LNtZOFaLSp07F7IOu
1hj7Pa1I8lzCxsPtwS63GBcdaAc6Vivu4eK49JOh0k/PT8tkIPzSj53nD2iZPEoIiYiuGGpSPjdZ
Gc139tjlCdKpdEIQpUMLam+7txPS5a7DNvFUNa2yanaQFxC1vPniYRSPkqVOQxgO6jr9fx4tI8+Q
UHGz4oQ0gvI5r9Job8zLgONCdO/iuTw0K46PQ2+ymiu4/3yoHvNgCMkUJa26UU9ZlZnHBqUZboil
Re8nRY6vgJVNCePNdxEDUyLEkIyuEzt5M3Ch9zDLy+KkZ8qwR6Vq8ptijt7ad3QYBVU34KSEHfiL
n4/ijBZSHQgMnZCIsH8bJaKWrrG03yJ3EG8Fef4dCoLoSvgigtXPh1LJWzi4DBV5nU5QQ6fBdfPf
tzf+uirn4QwXK0KgLnxhXGi2kDsXBamucxc+V164L6gI68sO4AJl4TwHktu4tXWP8npty5MMAI4B
t8LFuv75P5ux7zW7n6eiOJVyKb9PQ7E8OhmSOG+fGDiOtQdJC9/bRks0tLS2rtLi1Iyqc8CKhNRn
nvmfnsjbHHP17eOxJ0BjUsUCXLQ9yHPnNm6ZJuUpTXExXJbiS0+v0xf5GHpa9t/tyV05ZADOVPY6
j+LqNX2+hNZgDwLRPLaGuysdWR9rs/ioJ6Q5jaFH+9FtZqpq7Z1b5MqHA7SNMgDtJ+gAxualmL1Y
VDmaSadcKd1vzchlyK6U98LAy4t/zdngBsGGAemxjbBbrc/yVeXsZORwYEdq+YekMvLH3lnuEnrX
R2Sz/YmRiSncFcPibkkUy0JZR52j5tQikrP4JaK1wlctZOOp8Du4lEy0GT6pXdG/gMHsfkxtM8pQ
jWIcG7i5s34HBWT+WOWIhvnpFHvGwzx4RvHY5b2hP7jWouAtQ9Sp7DCgKIe9k4p82g0LbYUT72iz
ioRzxA45CbTj+io6ysuR12i18h4HIX4mricyxGb5IEEOVmTeU1dAtDI32jo+1ZWInYD2YIlFYaol
8x4pCvJslIyRAKSaHuUPCsgTLbBg9rpgPBcCCqSiuvoRInB9Jw++skM8bgeVhBsVXtRcz/dl5PYm
eySrThZ9mm8o/8kP2NXccyv9m01vvhr9ffruK+IIjYr1ePxzg2jsPLcYRHVChcpoHtFscL2v2JXQ
nc0XSu2+qiM6eqIhSJtOJO0knvTUiMsdfPc53dX2aPxBk7Kbjm7UNS312Vkm+yVuyp8KTForbDMg
/d/FqCYiGCjAxuHt83tli0P3h72zviIA3Dbnt0SDNKL2Vp0UJVe+FezBEUybqu1nW7HeLHUBiY+0
CnQK/+COuHmyMLOyZ41s9YQB4/AgZBbvU8doDnTElDvzuvz+XEdoBZO7kTaCojv/ME6Plo9BIY4b
YrGNPRq+g4EcUTklh9sLePlsUVmiusNgJKgXMA8n8zLNTbmKFuJiETRFgS1Cahh+HmHVRO2TBsbt
ES8/Gdc78TiBzd+nchOO1kgEdvlsF6eacxag0FRz7GikYReuBbeHurzdV2g28DOAH2D3tquIOGzZ
ReZcnrS27Hb6/K5qqgCzHYqDazkZK9JylQGN7lzv19bUW3lxKiAnYtJ1Bf45VQVuLTFOIOUpTvPM
T0Z3l9qFGWit+XXknr/zXl7ZKjrwe6TIHRJI8OXno1UrorhK3fJEqJDsyt5IHs2keDPtg+Kjba9D
EGVD0NkctAUxLg39seaEeA7+UzrVVuAtKKfyOe98tSsTWmWyVwg6vDyy7/MJDWOMBLIyNKexlPIl
dbz4IcqxWLm9N658JPCP/O3A0fC43gKrXGS/oZeVzalvDkIbWbQqm3xT0tYxlDsb4sqMeOVVZ8U5
rTC7TdYgE0K1Gpm9U0w16NCCtzgkczF/vD2jy9RrpU6RcrFsBFBbNsZk8K5Gmc26zWS4hPY5rSyt
gPtm1TidSXVqghy/ouXOSl450BD/eQeBD8Jo2eLgeqcdKnRjm1NXdOpBAgv2rVLxdpgKvBl0zlMF
7Qg0y5pdgnA/3xpGpsaD20f1KcmmZddYrdhl7XgvmLkyIc4tAS/JJEXYbfV1SYBbLJ3enBYBBqmM
W/djCYD+aAyZ/eYsiIdXA91HYg4faOu1PiLAi/dI054Qte73RDReULaZGcwa1oq3t8eVTYjKPUUA
RHJQDtnWzFYM9ZCNdXsykDQ0Qbh7irefjXa4V2W6NhCP4yqvhSsHGijnH0nKdMwQLG9POEBmSF1M
0MQU5V4mfm0UDxQz7xYMeKC456MUxWyOnkA7DiVY9X2iLLqLriOQtjvLdnlPwA+EZAk+cb2Ttvye
ui8RbpX6cPKiLHYeDDmj9JyqIp72s+KhrJfOTnsvrLmcHEEfLwiuD0gZkXadTw77Trqrcz2c+t4r
TiOxAo2euk7zO2HG5U5fnVkx9CEDB9q+PbqdK7q+lOpwQhC7PVCkH3w4ZX0AefxedfjalIiPbcfj
v+Ai1p/yz6PY6/ZAJdweADkk2WE0dInWinKP+3J1Qvb63kMW4aHaLBxsNAf4YzyeCm0q3ykOSAMU
Zy0DJwIFbvftE3V54ZLDWav1Eu4RKPFsbqPRsLK+A0x0Gu2+yndTPHnOwegVkgfLKYb0RPld945z
UcYvbx+ZzADmPd1AHsl10/6zmItpY0PTLspD3hqVHVToz1ZHs/bAscwzWKenTuADt9NtOVaH20Nf
xlRrGYUNR3MBpZetioNmisR107wLEZ7ofKcyls9aYiGku6jxw0KD/qWzjS4A7xfdWe7LHcTLiSwh
B8OEBrdlsXRG27eyzPtwUFrzmDU9L5ue3sM9X5531pSba33S1hx9c69IqTUCZGcf5mr6ccxKfGvL
5pub1H9sq48ebi/m5XaFUbKCUFefempHm8G01ATOpNqoAnUp0ttLPB9y8gpUPLR7OP+/ZLPzXG8d
a8XFU0+EsbXZM3GqV5FpJkj0tHHv7NoETMgOVehB3ckmNfMV6glmYIX0LDuMGNUnGhDj8HH1/8P+
EwihJnwzkUaEd6YUAgFtoHWHVJlokI6xsXpnTu0ILitz4h+31+nvhbf98eAHKCiTolDL3pzrKdaz
SWubJuyLbEnAmnal8WIaCCjsi6Jym9Sn3F4kwSTrwjlFMD+zoOiNsd+lrcyBVWcjgffSzP14wIc6
jve5oGpS+DIuNfexUTvDbD6UKE/rX80EpMNR6dzsp8XXWfw84fbE6YQMfJcViab5IJ0y6xkgBDaO
E9Xs4oOO0cS4i+H2IikG3i3D+CMumm+31+HafiHIt/iQKj22rYtSP1Yq4BIzh6kGzEWdi69EC5bv
NM3bYyBnrb9h303UT5Fq84ijmZsaEwDncFyLN2IyxyMGwxOWmPGyvz2py3PtoF6AXBpinMxtW1Nv
e8/jbYuqsOYhfgc6qNwVulO8+fYgpFtb+gjbkS9tidckK33juPguD1ItdmiNRg96U2p3audXPhAU
Vrr2lC9JX7aibKUCuMpKhjZsraT41mn6ku3QcM+Pll7XxZ3A+8rC0ZFcuyxrQwJ1sfNXYFy0ypi1
pEXK1P22QijDkVf+zte5vA9hPK1vDCkFvd1tnR4UeW2BOulCbJSmB4RtlwWZ7l6koRrn5u/IVob2
Dq3vchERpuRxISomMr4g3MGQRAi64YlJiiz5JDtzQqBS8QaMvIkspzuf7MoE11cFzQ6kAskINzvd
mNqW2HFVggNVMvq5ZbcduEEU1A/xbCYm2POZVvbtPX9tii4tckAeBEUXJGtdmb1WYE0TNlXTvEDc
GF+L2m2fMvw77sQKl7sEUh1vDLwXKtxcG+e7pDDLBm+PRYQmRtma35W5C0Wu6+b8cHtOlwPhogix
GmAFalQXMCFFw+StxLsVzoPQfGnkoE9j480cbvjbBHcUj4hCqHtsXgK3jCkwW6YIsYv5EVvtUSvl
89QI+DaD+vZC/RoXE4RT8SB03V4aLXa5qpUoAi6ZKL4NYKv3YIOnO4n75WZgFJrUNOSRcaTGeP6F
0HcCkqq2QzhVsnpED83x3diWKyTxXq5+5RtRKGVOxOGc5m2XylEx/qFOMIVTkysB8AxMvlcw/pt3
Al1wLnSAE9QjtuApqVT0Pkzq++idYZuCV+h7RVuWO8HTxVzWdt56OSF1sn6izbJlUJmcMQG8XuMJ
8CzU1cu+r907l9HF9QAxlUMDTIg2xUowPf84ZpF6qT5MU5gbDvWTQVP3eIzhYKIU6XHCjN6/vXZX
x0N3gZSCDpixja9VFVEvA7WYEPsx75UK+7SvJ9n8HvUkPypaBGvm9oAXAT0TxDrt/zg7r962kbYN
/yIC7OWUlGRLLqmOszkhUjacYe8c8td/F/2drCjDgl/kYAME2NEMpzzlLithbQ0Qvc3912o5DgWB
NR2dZrb3MhG3apHf1WTckIJ+MGLzfinsa+HF64Nysky24jr4+aqiN9/o9eLy7XT9e+AtEQ3GNuxq
TGGEkGXo9d2HqZiuhJHGOpezMHKdK0UDsgfQQ0QC58NimpZ2ZlupY5sA3h8NfbeMYDu7wszu4l7T
PmOKMn5VZSlBdhat/dltbPuPip2nt9f8InPkd5A1/n+Ff5V6Pv8deTo3YLNddUxK20Vgd2iKTxrt
5STqY6NcKU6l9glaLtnH2wO/trsQ93gh5lMk9DZnxlAD5SEzUMdhGGecuNxfDeDbFnfJsK+SH28P
dnGvMcuA2JGaE/cnidv5LKm5u9MgkXYUlOE/DDhLgOvX3O9x7Px590jkogCoYKxy72z1Y6e4x/Nw
QflT4dtwwksHKttg5Ec1mu7+7aEubx1GQiGFtwehZOpP55NakIvN6wzyfACw/dkbvOxn1jbOlRv0
laWji0pJjit6VRDeLJ0wTIw9ylQ/Ypeafizr3LsrCi3+aI5dcSU+uBzKJPMEawtFlj7attpJ4plb
Zaero5960z6N22mnTBhGQlbvZkxTvH0RsCGf4AHfZnGUpw1PwR86VmMzfvHyeHwm1JNXArrLw8Vj
yjeiNoMuIQX38y9UT7qUTZbMR2Np5shs/PQpkavs22hpB2OQoLiBQF15jF5bRbCeXKRgWSnkbsIS
+Hz+rOxiPsoE8GMAE+nbyKqHWpUsT+/dgXQEEV5cO/rgnbbFnySb286AA3eUtMBv8x7MLALhavf2
KK9OyCdYWLXUkcDYrKIxvIj1GPMR+eevM/J/e1BtkF5xCrky0uWJAvGISirwNOJsbubz7yXN3PPE
bM3HTLULzltBHFo9rLC353N58/FpQOfhjkqMfwH6XXCQVW5QLkda3l+qvj72dD7Dcm7+1mgZ/i+D
cXRX1C/T2vLa29yo/Bhi2jEY/BmxC2/xvtpAgOE7wRU9BQR75pVOwqvz4yldY5UX9/nzVVzZlG45
TstR+VD8otptVdToUF2awOyAcpXzlTlebhDboJkFZJyPxj7ZfDZE8P15Bu1x9OOyPRrohB+GIMB0
rA3mKwCuV4cCIwawCjVLiv3nc5s6/Ff9ZXaOK43/hszlL0aCas8N1V6Z1OVeZFKovXgr52FtYpyP
1FVzHPsNMo6mp8mDLAcb7SYqrG/vxVfms8IH1joBrTq0jc5HkXM5GoNd+SS4uB6NRav9tAt4Rxhd
Os9vD3W5LVg0sj/wRj5ds622UZYPnVOUqNvVtgMWbSggjueWlewNXKNwpgy0p7cHfGUFEY1Y/Y0R
RKPlvIkwWmsJsGmw3eOipd5DsoBh6Bd7urLbXxvF59Lgdvdevtf5Cjot1EJMpLyj1fslt2xQlj/0
LMuv3OqvDEOxdN1069rRVz0fRrZ+RjRq+8c5l8leG3IMj+lFv3/TrRftKrpGxQh0xPkoaRn0OFhm
8dGQmNdnRRPsB0K4K5vulblwv67eOhTQGWfzYarSEKsnnk/qN4s/TrH4H/Qsya4c1ddHYXOb3Hs8
G5sD1KSiNXon87FAnvsHL6+CXYIO9pXP/8oBWkMI8CMkzpTZNq9totLeg5PpH3UE1JDDa4wHBEkx
N1XZNWHXl4fuPGegvMYzSNlBJ7jcygq5ZVprSYEwhEEmlHT3iF+GfeMBIQGvPfjGt9yDFF2EOt64
Y1rtWJcIvQcsOlIEOOcvAnc7bf42+1/1uYsK8dBr8D/c4qvQnuMmvfUCjOsaS/1otT9vH8XLs0/g
uF6aVBBIX7ev0OAl6YCzQsy3AElp5bU8TbWZRFZtowUej9c8FS6/PeOxt16qaRz/TchAmqqNcwqD
qLJ8heVRWe3oTF0D9az79Px7ALKnMEhdgQoaJePz04LNSw99Z0EqsKvHIxEZHQcJrz2E6Rx8BHuW
nay+be4xxCufybKmK2pxr6wqI3NYKb2u7KzNDgf2WrlYASQnugviiL4GRsVYL+6I1yRPUnpN5/eS
EkfV2mH/wdhYGzdbwWi9k6aHJlxyynwxq7+Gjx3xfVKCio0cjBaHm2xFLNwuvDTaboap+cdxihXY
Iuzc3797SwELX+vAZI+8/ZvJyyGFY13l4oQbqr4b7ck8GakGawSlWXwQg93bw607ZvOtuRLpNNJ/
p/G8hRK0KOTRuRHtEc693PdGax+Vmsy7oEmbW4Ch6a3vLtO3twe9/MDomUO9I1mhAUJZ+HyDYTLo
pb0b9EccSFuOvUSMGCKiJ70jtloo2WXV0l1rXHMTX8yVHMxaOTIrYu3CKCkWqzYyXdRj0g2+FknE
sseobbup27+QEe7HsVqefMNqvKiY9Cb9vgT94O5deIIf+pG6NWpQOt6hpcBoIeM+EnFWcAMBc6F4
VcM9ziQq1RFUu8J5kksdV+GQEPA8GuZotaE7wBs6Nt1gZ5/aOa+076VG64JetnKG1X+7wpUNY/N2
NzlyqH7nakg8mgGiS8jo6qGodiKGVftlNvH5xiVVox7r5d1Y7PXJFwO2sihxHxzYU0/a1Pvtd0eK
LNvjROAFe7cZdP/GVauSB3IC7Z8W+q48NAmExbssHseUn+nBJNPHwIPuFSsTN0bLeIYOgl0iijfD
Z5lNw4BRYdXhmjumuZFF4HuW6saUva7/o9nGpN0a9bJ0SJpq9fjNtMkUszBO8kDf112cGc/pFPjq
UTTkEX+wdM6QDyiSWWV/Jytuxb3ZoRRzlywDsqi5kbdTZEoXmQ455sm3NEuFcZMVSyEiP2+AJ1HJ
cTP9TuiVT8dUpXOqGDtDwcnbKz+X1sHLPK8+DqOnxJdMr5JEYJTqZ3gWYIvaQiYneArB3hnThyDI
TY5CoLImUqOEQdhSzTVvgrT2vFumnQ2R1euy/hgvfWauMqNl9zw0uRYgRWEu9S1+QfG/jdYvxTOU
/eRfF00SsZcouCcPdW34cR1ZZQzXe+pyiP35UKFl0VGoQhpqqLomHOXg6PuYZjCm1FVv2SiidLr+
1BHk9l+BkyTGl5nasvwMWrgfj5YzdwgrIXaN//hQIQEj0sIb9hJsaPNxzLPxx2KhIf3AGzYGkUAV
KNmleh4sNHQntK6wy43b3ZAjxrHvnDKVNxhtDupuRpvAQfehnOsDn5o9ZpncfbfWUrXurs2UK06Z
l2bTQWftPdy+tcL7QSs7SP5tlDGkO2NyggZ6S97CAS31ovrQdFJUu8WfmuK2qb0uu9eFbv6Dvb2b
PbYm3szHqlcN7JFO4MQ9CMSRHxvRwNtHLibvoyrWjM+jPfvtvUxRHonyyRydR5PPThuwR43h3jNT
9wF9KFynG0w8u/uE3qdxQEJw9D7P0PDEk8T+Pf8gA0AuO7BBTf+9SebiEQV2xEoKFqq/qTwj0U5i
TOF6o6riGt9Kv/V/ZMiNoKlcIHH2qOnAJA6Cxsh8k7XujKaK6cemHpapVUx7y+b1NI4DxqLWUzu0
Qn6dHG02PjhxjQhpBgsQD9YaoT6phXgizSZepFjRHFSAY3pIWaqJT8pDNCpaJFrZD5U2Nc+SGlVs
hbFVpA91ZnT3aqpGBMILPHpvvLa3HC30ofp9p5UfqwoOSR6MeYhkGVfeDn0lkXwmAUskHsAyq4Od
nWhed+hwV+2q1bFUY9ZaksUHC5SZ/jjn3M5hHBdDfJypjT+DlvclslSB841AG5V/AI8TukNiNN0I
nrFGnVM0frBT1CubndKQ0kILpWhnjmM2KGxRggpFNm/GJczA9xZDaN/BbLtvJu/oY9Mb3E26qP+1
BNv8LkN9rPrZUMLzj5qFG+t3Z87SP6awZfod3k/c3nWGGn/DiPPxTUY4Kggnvdb9SPOT0d4tTjL7
NyOPvnaSChujRz1QiXUUDd/2szPid3CjpZZXhKWRNOI5UQ6VOTw/W7Vr0cRoEMqxevuoZ7jdA7Xz
yuJB58Gc8QKZnAUSSy/RRBVVP0VTndTLzhuUb38Qi5x+g6Ecn8ep7/THsfAzHyk2JBrDUpbz+Pft
J/WVGAb1+7W0zKYFNLQFHzYp21xUiwVrPtX38LHUTlvs8gFvIHG0UFe9QUPKxl9obB9Gu0H6xUei
7e0f8YKEPo8moFM4YOq5XKgFbSN5UHRtUwnbOmZ9gnekWpKs2BPPwJ2aRvyFZz6ne9cMHfSfqSCD
+moZjVd/Mwpt/shlVDa7Ui4DEh/W0mIJj6N4hht3Y3plKvbYReeWF3Iwy+Hk+92AjARImO6PmXFW
J1X6wyHuulHbg6RRGHFD3rIP7IDg29xYLY+6lwLmCtXQ9VVUD0i3HVpYDWaJshV9tDY0lY3Td+gm
o/e7mIx4+WDTmp/eG+KteoxwHAF8v/gAbkI8DdE8uYylPJVIjluRxvPfhpxf4d/MfY3y2eCqXD++
/W0uUgcGXQl6QLJJhGnPnMdcCfC6BRUmeeoSY9wvGh7OVcXN9T+MAmoOjh50bqrE56M09Vwui2fJ
k5eL6d5vKWVmTudcmctF0Aoag2xx7Q0AtSJVOB9lGjEbtL3KJpAzHSIAODBYRZv5vZNq3YmgNTiy
16/5Hl2u4DrqCgjEQoCm6yYlHgPqEmh12ccGIbgK9SC8VkKIFupKGeG12cFwpMxNi5IOyPrv/4Ee
ZhYlIzxZnCNAkGHc854O8vOI87EVmXU1g6+x8n68GxtL669kAxeBOUIKqEcyRfIujt9mik6DShm7
ESmYRf4eium+bcdfQeb9FSK+5nv4+lhrWQaGFxIg67//Z5pNOTv1QPP52MJbQ0QpjrsbuegBDhQW
CgBUqr+/d28yOQTUVm4Frd8t4ApRuNkxNSY3FX0dBavfOdKDzZU70H5lm6ycCmyjuAtXgtn5vKZW
enFVmsGxcmH27iF82WZYmgDLIsdBrC6a0WVs7xzUNvOdX3ULb3o+Q8nDVEu7a6Q0xW0nncTeiVw4
EvpcgCP53lkaNe5iry3nO9ttJBJXqTf6R2f1QHMjMy4QVNPyzpffeo6mezCRqnxC/G2C9qsn3RIR
rVjdk4GsVv8USJXENzUt4gFT+THpjk6VyR55Q9fLdgXYUiJmEj90aHDAQRqxTXw9AnJV9PyeXJtP
tbFAus1Vo9W3TizTZY92Xvxcu1o+hsEQKPneGh54rxUoAlgAAAzIpfN1TYWwsYbXkQ9F9EhGLvpw
sPmR3LwCR7j8foxD7WEtFwJO3aJ5EmWYQ2Oirm64XXoMeie/Q3GturZN+LVnL+U6G8AAlD2Jg1CN
P5+NRQoAAQHBISRa1W0ufBnZ1nDtPK8vycUoSAyvdVwKbFtr4KZtBTk/exFEUvncINK7t2Xcf6qs
QFy5ky+XbY07Vm4q1dwVSHo+IcWa9ai3iVNtlfmTaY6NOngSFd4rj+f6mc+nBAXVRL0IHRQddNf6
O/5zbcz2NJjVpKWnhS4NfokGZIsdYSM04q61lzls4brhkuVpgxvmWdFf4Y2uH+Z8/BfK/gpAZHPQ
Jjwf33Jw+y5bSn64AqoI5Vz0jj1561vDk5+P197Tyw+I+zEVEp2oikrJtjwOKbQrhxIJn7hpfhp6
Ph1KWELh4oBGf+/tuLpEEpLQdl/FqDYvt5tgEUwnlyg/l5TaiuJfp5zeDVvi/wzjlmI//QmAbJv3
xXMrabZS0yjqSdKaURFAN+O76W2M8lJNxmXFpZC2uSmG1PMbL5+TU1Kq/BdwguqknPyaxtHlhqfY
TzHIC9ChpgSyGSUFZ0HC7iUnPcupU5dVHBxF515z0nxlB6z65FxHtJcIqTfDJHM7dNlciJNWCvuT
s1jWEbMtdfJHae7e3gKvDYUSF5VXqoErMOJ8a6d9Pixl54sT8qJTpNNiPyBkmz4iOVNf2W0vG/f8
GPkrc95eDzLEqBcc0X+OcWt16DgasGKntLLH3RDY9Ri2Zc2VmzsDxW3gym3+sy2N1HBDw0CRMVR5
D3HQETNqvovji/y+B3WQ3zVLIo2Du5RwzUs8YMyjNWWjuFKVfuV783M5jaiPc81tcxuAxlXf10Z6
GmxqiLcGdWnrdlha0s63P8PlQGuUAsDBBGbDS7T54q5dLG2bJfmp9buKHKHIPjqBvGZgdXmPrctP
x400hMbLNh/IMhvXDbQYTkOuJ48IRq5+yd2IsK0BsxYN07i5cnO/Ni/QhEhpgJOlWbI5/DYmqikW
qpB2hwVZLiR45V7Gqf3+SyYAe7nijNnEoN0369emeM9a0oPZT33+RPXvCK2gufIMXJ4V+iLQV9aQ
0kS4avN+t0HjGZU9VCdTkVxHra9SJL8Gc/ikg5+95tO2nrzz07KqqnDHELp6tLfM85OZecs8yB5u
sF/N9mMNG2GhUj5oBWohLYKLBmjq/JeYilKB7lOUorjP0TZ498ZcEy5yBOykV0jT+a/wtLgjZ6Bg
73VuEjpLrt2jsal9ffcovESgA8BLrVH0uvL/uRlUJZsidp342CSZ8QDppA9xFiiufL81Cv/viq69
RiRpIK7zIAFH2Kxo7Nd6EU8wyBG2GJqbAF7VfJsU+piFKM4u063wkUUNKyfGq/ftCa7LtBl63TkU
asgOoDJsto7uJh62aR4UWy/1kYlVBjV3w5x61Pg90YaCx8oIJznoBNn0W68Mvz2GzNyBjA1FkFIA
BL5NfqL8aZyLoqhOfVFpUW9OKjL1ObnSpX5lfbnB9PViecHxrb/iP1+R5DjBSmWpTvls1P+gkFyW
Udl34145pDHoOxvRnEr3n/cuLajnFTtIbMZVsxWrUDNC04ZRtieo5v+m7Vx/NopC7fW1CxwvXnoD
OGiK+s71v7w98OWioiEJipAthcYHva3z6U46hg6oZ7QnaQW4/kAcfGz6yryyabd39jotmnSYG65l
CHLm81FqTS1eadfdCSe3/ih8GnNDb0yH1MynaLat9Oa9s7JolwXE8yBAEPDZzGrIkS8DGV6eOp3y
utOPIOYpx16Z1eV5gIALF2oNP5nZFpyBRrXvC91vTknXx31oOhRxo8Z1VbXzciMa9Vu5zG17bAf9
mpPWyyt3fhZX/jnNQFJKoFNbUZ26dtIBAZD2FA+Lmdzzt19ekicHexWU3xngshEB65q1uNuWZhe6
WTDXt2mfKPeULnWfRSTGhhkCxcCXghmSAKUBBL+9NvtLegjcecgflrUKnYTwN0dxKAZUbh4NWc9/
l362fxP9jxUFfD9F5zeJVXpsrdzxIt3RKOQiANt2+xbb0RwquSHjm1g1A9YNSa8/9dTIKa7XBdpK
YDV7FSJaXU2RpvtxEiqsib1oigvLvZvjPIgflql3ywM36uxEnTPNecgllXa3Q9o7BirwpYmyM7zv
9qtCjTt4DGLMd0I5mHT2+lb+tSzliX8ra+mXb5Zmi/QW3Fjd0KzDixLFNDF+qQurLU9KQxR+VyR1
YN9NldLjndUkKj7q9oiBgI/X9HhPK8J6UnHAulUFFYod0gsWnQwtRwlWq13nO0jXsjuprhy/251V
/zEbXTq7FvnqIsq6eZ7vRO6D5U4d0txTCZTuvbKKvED4NRGe4tADxGv7FrlVFyRG3FBtzoP5lGVY
8rpdbzw1S68f8RqoPjYtEIqQkvc1455tgEGNZrW8ZMz1YIDpPT/rmVdxfQ9zeyKsTX3WrJ1/mrVb
NzwNwTwu14g4l3cLkRIicVRuacwTF56P1/t0dt246U4NWmTuTT1pTntvLYWbRbJp3C+izIb+SqXz
lTkiLICYII/gau+5mWMCVgonuwVyvMFThGxjG2oW2VpmLe/VWGM5mR2IQ4MrDSLQ5tE142rmQYcc
nzu8D2s/rLltkFJ6ruqgxoUhyIbD25fnKwuKyrIDXAdhyBU5f76gBfTWZaHWfhI6QESQolDuIke0
pbWPE7sLeHor55oGwCsr+qJUw3oijgMh7XzQmUaqKTpvPKU+Nu6hNPR4r/c9EkoZJLsrGdHlDN2X
x4jtsjoVbwVenFL4pHFqOhH35p9IgzEkh/lwAxdu+jhk6bXI5ZXxVq0miJ+IuLK2m/gzzhQiaKa5
nEbbbJJQFhj5hIMOZz1cRDHSNOqK+Bpe9XJF8cWE18cfYlJYXecrShdRw/ln1E+T41aPuSrzm9JN
xM+WW/pK4vfaUCRlaDcBxoF1tXnezc7sbcwZzBN68vJHpXUKQXUa+KfWKYcrAcvlWN7Knl1VSugW
gnU/n5ZojHGgRmOdFmsajoQ1xp0YsXKaPKTG3nsQCFcIfij4EB2h+HI+lN3MKIxI4SKLksekDcN8
X7Zm9nkxe7FHxq5/93ggSbnJVgGDVbNxk2dWs0DH3NbcE7YmaagJhDaKzDzUpvkZHEt35Q570bY8
DyHW2IGciCLdSmLbZBKDMwlDA6JySke09yJ0BcY8yuM61z7HYx4rMEFxp1OvziiMKyNBJ1rZdpXc
aDouet+E0it1oPbr/Xp72ddl3fwuE2Ud6AsUq2lXbTYuJbjMGEpUB1SPLUGBQ83B1LzkSrWcds3l
OJTlaYpRn4SJtBV4RGGh463qBbtWgG6qVjHCWxcbBOvL0KQdrc22d3HuKHEA72/mGNDVroNqN9Pl
cJv65+RZ+bLP6nrwdognWPqnvvcxShSlP32tltw3nzI/y60de6vB/UU3lHOY3NynzUuHQovoH7n1
XT2UMZQGJcvmRz91ev2QWyJODtxRWbVLzN7/iCdwGuzj1SjpyaUTfU9XmLvDRK1cx7cBcfJ7+isV
Vm0I9E13WWA3+R0BSnWqgHLRTybw1yL8qPynwpvUL5IzsDRzTTt/l5n+ZIc0RaUbgc1IrBAzElw8
WmU5f7o8bvxbkLMF2KlymXCGSFrop62fa8tOYNeZ/8ltDCb+ZMm4DMdRWFm8ozFu2aciBgx4WAbB
Ha4PabH8W9X4GX2AwQi0WCDXWBwssBTNry4XhbwZ9KLgnYm5nNG2jzHn6inIS548yDnjMYfrneDy
btbplIQIkuX9LUm9Xe9So7A/eFU69B8mGbjPlle28wGvcRr5GaIE2sFRAcIrAiyHj1RBHdODdL04
3rVWIT5hg1cGd6B3cOVpWjSwcTZKFPnX4n2jApXXUU6o0+1JPr3i6MVZZ+NEOFXNPh4mQ7/vcz12
9vCbgZ4JFChgdnhNgU2m11keWpGN6ONDGejdIzZ+yA8CXdOMwwhb6zcap9oUNUS0+j0ddyeBOhrg
3lV2M045uq8ty14T9Ml2qzPIL2dqjOZGN/Pm24zdTnAqqEN+D0RmN+T+qSlurCLIjb2LBVX7tCho
R1cOzUtKszmbwPfXKqsLToJjc34lJoaqTGMh5UmlhaJMYcrqpzRW93EH+eM/ykdheZ/g/PHbFOl4
Z0k+b4NLi7ubE7o9keVklX8YBz34bGdWktIYJiyO7Nw2vnmDRjm6jtFDOfrlxGFBqqaPb4LOmN8r
+UANCCwBISOqaBTctkVEb+6XxHGq6mTJogCsVLYfXEyoriSIr9wwNFOdlSZAzQKs+PlqGV08Zm6b
1KfeBgXsLq3Yx3XT3ljlVVrRa0MxoTWJX2sj2ww7LzwBVXeuT848lVhTeerjkhnGn0Bz/SsVklfu
Z+9F74oAcS3tbe7nJm2JN9ygObXBZD+gSWIcuqnybt/7CtCeQIQPXTzIuDy052vHPTZiBpg3J9uL
y3vlV8WNJFZ9d+SyjsLnId5da2rrsv632qPZTjdbaXOqlZw/JEmrAavMwRCiFbt7/4QsKktrDYt7
ydosW5H0mmMK0Z7qwSj2fuF2O0LCa6HY5cehg0nKZ0Ewo9a59ewNNJSCMkM1p0VVHq82vZYxtsWV
2OEyoGUU3ycSsxA9BzZzvmwaBUi77SRVIxqX9ygWzzezAXFybs3xTlDTvXn/2nFOqfnTVeC/m/Fi
B1QFELr2lLr4buVVYu1rfWyvzOq1tbMRKrYcfSWhbjd2P+flAGpg/UIy3TdDAcqz9q5hgC5P6mo4
gEY8204nGVh/xX+2HE8J0PUibXmbB3ene0NwWwbGGA1LFV+Z0GWBiqGomHItUDzlDjofyuotoh85
8ZnAa0XFKJ79Mb1ZJsMK9UVXhCSlhf2a8fntr/XaDJFgpD61UvjRkDsfts/drIxds6UulqYRIqc6
DpV4sxLWXtuIrw1FY4t0leFWYu/5UNqwjPgI4GbqaA6OaIg40x7aeYWadm/P6bUdv96ra0YFC97Z
XBRuIDRbTUV7wvv6wUPLCjCeHBDRLApujPhaOnzRZiRZ5OlA4xfe+qoqvLn+ij7VZKcz3pRk6b0h
+/xD4nvDrRbgEWzPZbDLB8JMjaz5eQKW/ziJCr9NHGq/x0lfHAZwDVFiQYALmmwInTjRrlzQL57F
57EA7SrEKdc4HcTQFsymOmXmWoo3YVz01XIInIyYNMj0QEakiSVgdb1N44PTgGYP/aYV2q5tneBJ
dNP8018ydwqF5rVOmE52Ne0pf7sq9JKAi1GaDmJZJRNxw85YJhUqKPF96OIb+Un2ZLA7b0qdFNWf
vhJXPvW6Z7bzCtbyPzBAisdbr2bCw7jXAdOeGvScIl9Mw74vMGV894ZawVaoGCHvyZ7a1ASk8DWv
cqruNMdmv7NKIT83SPFg2tBW/yBzSgr9/gG5cHzGxDGCws75UQHMuzid8rtTgoMD8GKMJ9Na2Z9M
3Lz/NdI4vhIrXhxN48VgCNoxdym39ubObsgqgSTN48nxIb6HlllzdS8tdpSRO3rWl7dn9yLqefbV
GGWt/6HN98LA2hzQqupit8EpFwVuo9UfG9rPE1yCpgjAd9llbYRimk0/kvDJvX3vNk7xC+vHCo32
eHaNI4+q8u7m3k+NfSPSzP0+Voi4hXPVFGgZd26LK1JjePGyq/p4DE6LiDGmIxVwpQmKAiR/czd2
uYKr26Ob/WC02kQ+k0wGpomDGIKbuiiM4Uhc3ItdNycBlfUZmLD+Uak67n4LjZTxT4mpZPBUWhXJ
kK2jQ3xvCjcbPk1t7/1xjKT8QUl+7X8Bk0dtTubZ8E/Ku4mffWNlQZhjtRvvUzf3HhUIlfyLJe30
FxQA/6u9koI+BvPiOPfD0ufqvlaUHd97+8O1AbtCwxU4NedoPV7/ed8U/BVwP6NxasAK7IOgH8Nc
guVDj/8aB+xyizEUmr8IprzobG62NKQpH4Nh1zgVaZ5+bUqt21HCg2UwWGl+Jeq9eADWUjoRImpP
8BfJfs6nlagZc+qyN06asp2/wdQLKJ69b39B41DclEZtX9vR22uI+2cFpCN9t2rzbsU3NLvXQNct
1klyfTR7NS+d3C9Ll37sRGG8V8Ce245QBBohSR2d+m3tqZRsjabqnFMmE32HWqgftvooQktXv94+
qWDrLmfGQuJf4/PCoQK8ufp8oYIAQejlRASpiZ9mr4Lxk6vP07KnKAYnI55HS0Sd0Tfdlxa6zfOC
wOd4KiT8oGhig8N/oKqFUekgg/uutEeqBaXf1e2jCVIr8MNOK8flowGfZQkTJEHKT5hbyioqVePe
N9TvM9D4aA/uFmNK3VDzjBnC5pJBlcimHoOgRCKbENZ2UitoKXmSHgC+zNmuY1HKA1fMbH5e5kp4
O9+Yff/TYDc16g1Z71jwFQofmP6YYwzbc8K6e/5W5geluUp94s6Pl2gcHLhBetN28T/C8sUPlAlp
XyVicdJDHIyTfmMioO7+KHQZWIBBgkr7jO+h7+w1zF6Tg+MsQFexosyCqKFjj3fwgp/8fZX77s9i
HIo4miYVZGG6KGgJDon2X72nrcc9UfbuDS5B5bQLpCONo2ElYw+UYE6JIQooAMYu9Yo8xTmtX8Gq
sja1+F9IDoYdyspR7q4r0bg6FFYqJfbXs/iKMTpmyvDbgr/NtGjLQ17V+WONquhnohj8gItlzsU+
HzTvx0j1D/pfjFxJODkj2cnQrx0qKaT/O1v0mdrJkC4yXGa9Ng8dWx/r3lgTv9HFiouwAXuEm3Ul
pfFPok1jtTdFPrg3aTssfhT0UhdR5ec5ZGxsR2BbK1d/Jvzogw+5iejnwzQPWXXw83RIjz76QPlB
F+i8YxlPojiF5mh07gdHmKLf21oZ4NksSalges4ptJC3j8MWIbMePBp8/AFQRr9sWyOAYF5DQXRJ
Oupg4SHxewyGLeHrYADy0qXRQ+4z41rRm/JGWbgwRGMzt9ewhy/55/kDSrOcQiDKaRRHeLXPLziY
b3SVoFSeDGew/E+YqovgNluIJSJ7sPT6RgP/Ydz59Sgrgs8WC04qKM6IwHaSpPs+LdX4Aed1v7jJ
nTIubhpNx1R5laRpdzThHBGOZl0jqRWU2j9FXM8WRc8xCw41pq9jlPt98SyHcXzmccb1zBu6wt6N
ZZCpSB813fzUVHVjfuqLzPrpJqgbH7RZlE5U5fXU33JqLflg1zw/GNnP3ayHfVkOoK4ro0mvxDaX
H42mqm7SgICQwn83D49fjKgUtTlexVXmZeHslJn3JaDpGB8V5IoFWx063jtZ6FqGaXqLoEw4DIXT
f39781yEqjyvsL4BOoC3g9ixibFqeHqJtPvgpHAsiHrqXHR07WtyLuv/5XxnEN2/cK3R04OKs3n6
VIArXdVpwWnMRnM+AB/FKXLRsbj1Oye7t+zSKvbJGHfelZD1cplJIQlYCetWnveWGlbS/FdtqWd3
bTOOdOXloTe8DnJtf2TQBXP1rtxVurxx6v757ZV9aeGeT3odm5oZEbq/gsfOj0MglD8ALszu9CEe
qfiaY/Nb8/Xss5smSDwkUu+e0kqTz+AJ6vFW+ULUkaahNYF1UeXcz3RN/4FeEJTAhcvJ3PnAebs9
QptqehCD3svD27/4ci/QxFg1cFZoFKDbzZ4E/JxjUCzyO1RyBwzWG3WTUZ+/cl1d7gXylYBWO/Ky
gNy28FdqFvaSaE1xt3RarE4BPMYng5qTPLhSx2y62gdKzR/fntpl7EXNmRQfwAvUe9qM59/CrXu9
nswyu8MrwNtXyjW/e1apcQ826Tfbrav3amFi5UPf3YIQuNISrQukW+ZYcoKefGcgVVOHNjc0Dq3a
NT7dK5/sRT9kFU1faWGbUJlEWJSzP2V3tYPI2jyA56sSdQ2scPnJqHJTQaCOgDoDwev56gX57CcL
GIW1Gj/fGnUyfxg7r/44d0P3Kcvl+H+cndeO3DjXrq9IgHI4VcVWu7ud04kwY4+VI0Wlq9+PegM/
XKpCCf0NjJk5MosUubi41hv+tdRu/PLWT8YC0gym7gRYEFH2y0FpBJhSD6Pi0c2z9pTUkfbNRffq
l6c02r7qa20jPb9eSkTqEKTWFkwwfIPlqfDXq6MjexKSZvojiK/aT2aKn6SZxe7+rJa/5TIoXI6y
bNS/Rsk0k94QIMRHNTHjFxuMO9Lo+KILMF8v94e6oqQCP8T0lX8hHEeNdV0Bioe0y2Z7yh+HQrR/
7FR6XKlxV1v012aZnVvs4sOjXdOhOsypGTcH2xaJ8onCUubuwlJnI5WJN+LXlBdA0YvI6b9Ydl3/
TDov/4+QbiAfMdEONIQp2kOpymYCxIZkwDP1swEoTa8p7W7KGxn5nTCLfFeUYeQAbqO3tK80RRgH
PLarf5RazuKD7Ic0+hXhoB76oZLLLxihjekzRftNl7yr70Bh0Vok/Kijozt9pTWiDSYQsjgOWlKS
vRWjeyFkqx/q2k7f+slfh3p1OITNQs/r8pPT+y3wW4viQNiJg8qqSf4Zxv8U5M+n+1/86lm0jMRl
DmqKVhjV4cuRssRKTa+CMCFwOPLB8sbfbCeyzmaqa/uxmSRkkGF4dCev3YivV4fndWTK+IiMkEXY
qzkWaNa7Q81yjlbnnjlh6qkD57txm98ahYYBIlY4Uyztw8v5YZkH5XQulAc3arrn2h37p7BKnbde
g8yF4joCwMttyJ/LUWbwjwroY+UBvenkuanG+jHvrC1U1o25WHQIiDPLLQjg7XIUKFSkx5lE6Qfb
AOeUVE39XgfPY5/v74mr2A0wF048LSqNlhocp8tx0M4YUORIo0Cx1f4n0vvuD5wNOjwN5Dg5n4aq
EP1ptrJw656/ccJA2TAmjEv+s8aX8iJdSD2hAgGvXWBmSVxjM1+0lARaz0s2gt2t5dQpSpJbcph5
rK6mmfGOHUGZBqJzvP5Iq0yv9lZlE3Lur+etgShuINeGQpFKBLkcqA6zuMjDkIE8zLQRPhFnWs3p
l7ePQvH4laOylFNW04HuiWJwMUSBdJT/vEZPD5kebjGRboQLepb/N4i7Ok7Edxh4oHMJF/b0o/AE
hTYrlP0Z2nP8T5N0xq7R7IwQafKSf/sEF5AVCQXkyatus0pnopduBWS4Ft7R4Ub0G9zBN15ZtzY/
AQM6BSpGsGJWATFC2qNv4jYONGcSx6qv5L6pP1rNM7r15jEnEd6Y1o1Nb6NAuFBOMXqBsXK5O2gv
YXhpqUmgh6b5j2e0+K6Ooz3rBxoc05YhxI0PSD5L2XrBqVOPX/bqX8lEO0YQszw3CaaEytcwI/2B
D2a973OP/o2aaueQsu3XNI3TaGOiN44BQQudWLxeQP9fcfNKpRFahlYXJIfhjIoDTxerijZO9Y3l
xM6JhJOeN+yFdQu/QYaxSxOIZxArtZNqjb8MgGOHuk3ct88HqB4SsRBiKKWsgRZNrMlBTk4ajJ5s
nrO6VH+CR0o3gvHrD75I//BxXmh/S/Mb0Nb6nhw7YuVUpSlsJkfBDwK+2RAfhLV0NkbXQSmJGE7j
a44MxYp2fadMI5kTsHd6n6My4nHeDGIvdZvS2xwPyG4aqUthSUdXTN23Zu1pj1Udd90+lB0dIBXc
z9fK9co/smh6KDdeYn6ZAUeZT2mrJKY/Y0M8t7uoTy37E1x2ssAi6y39aHtW253twsib92U2G9/i
SAXWfz8MXL3LuGDhIACBpsGAZcAqHQbWz00cDVis4keKVo6Y9gKfQX9S1OdEFlv8wuv9ROqB+RLJ
A/UIuOGXB6aO6ZikyKoEooQroKbo0mBqmPtw9rdwIdcHhKFQW6OriAMTb87LoSAyhk1bw7Lq0Wo9
tlYeneqq/H1/+a7jG80LD0UHcI7s3bUAa2tWdpgrqKBOhZscTG8QPwbdzd9VRaXt0YEdnrO431J+
fDVzutzE7F/KewsygItwTTLuzGxqqGvAdRBZbtt+NiiReNYXeMqDkpQijf3MHDzvWRv1uHiPQlZt
AjW0BAoKpaqG8WecSnv1q5Lq2fyjrHrlqc3mUvdHdm+yo9zdfjbNfnpXjXALIUu5KHZFoiyFP9Sh
jrKRWcL2UyuRfc8qZG59gSJxf4ojpdh6+l6HWGj9i4wA1TGQROvCQd0OJIl22wZW79SWH7tV9zjp
sfpBRt30Ve1reeq6dB4ei3gSxka4uAbYkolyNDCco2ahETsuN5GmZ1NupD0tXhMxtv3gmIJ2kTEr
9sc69WT2RSZ5Ld41WeNWH1n6KXrQZFb+B6A7Nr7ZjZj0nZpQgv14f99db+7F6QuKOfkP1ct1euKR
sXqdK4pAGtRr9EnMLxq6Dn/uj3J9WmGVeSCnaTjTOVtblyROn4DfgsvpTED4/RrIaLIbIx61Z+in
85ZXxXUsWrAZaE3D0V2Ye6vFRu9FN+aQw4R1cF0eTFeh3WMBn613c2yP36zMsH7dn+HNIfmsNpuL
qLTG3Ll13o4eGtBBi6vXrhtU+9AItz9WZe0emjTbMj+6Od4iUQR2iEt1TRK0sUookAMjKI1DWB/T
IQ6/6llZfKDxyxWTtLRRNi7WG0NSu8G7HWY9B2idZFatqvHOSeoAhLQ4K3Hb7nSjjc/Yqbf7DNGd
jfz8xqaBoY6mDnkD6Ne1VgpCZrVo3LgOzClrj5qWT09D1jqPAiG7reO5vAQvA+FCZiW4cxRILte+
xXTmzFG1JQhDPQJhkkprcmAVuPaXCfFUGaSidt935lC9B5ZPzyMr2LY7q+vM4pgYBhqLliO6CeM7
MZSH+1vr+mpgDegMgTiiHADN7zJ0FEJkGaXWMnCbQiLLaxxEkTb/UeAqdmNLMWYvB1Fv5Nu3Fv/v
QZe48VdCijKsmLsQFpyKt9VR5IW318oI5U1Vq/6H70zy6b4qqVIiXH7KX0NNCOsbcGWgupuldiy5
LwJdLeQe+/Qt3ZPXkvT6O5PTU8ylrgLdYT0tml2gW7QyCFFXT3xHVZCNjIxweOb8srgtljuVr0sv
/DP1lTu+0+cp+kH90mz9MM/Tt2ohe4siBp0+EpilZbNOVpV48BothOZfoxXpKx1VtLlL3uqHzCig
hBZBO5jiYDVXGUynGEOMXHgZzCLDaNQyBWBNpznd36c3tgwphLosLwkMUfDyO9qDOSuD0oCjjoRy
Rud6JvCVcyBD4u79oW7cWktFgpSSnEUl7bwciq7w3MemDf2btj4whRpL7jq33igVsCwbbF7qOujc
LQjGy1EgRwmBigWCBUODCL9SG89yzsT+/lxg0fH3rDYlxXFaWiBXaHev6+OF1zshkOAhwJwqn38k
QNznnwZ0B/HOKKIyr3azwvX9PReZUtDxTepGHNx+1vtdOWEJ+kmdNQzUMLUZ+4OdxK1CpxWjyYd2
UCb9T5HVxldAAFV6otqGw7yeZqq2M6TVRLs5jY3PqpnzahEgSdwnHvMpaq722GjuobUawEQdngr2
OS5HrX1sLd72PgWTUqDIRbryYivtXCW+lWqJE/miAe6Z+qJMlfg0OXqk7fMJbdV95fZmBZGlzGff
6a02Bwcouq7/qVb95Jyl1RVlkCi5mux0FLPrk2kNPSE27DsJGS9uit3UR2AgwhzIat3rWvyxLwun
OnQkkp5vaMKKnjXuJrkr03TKP0YREK3S78dET/xU1cf+iLas3eMdEprluWxyx/5V1vokYY25U/2A
gmZpfiwQGwMtTaPX+ZVaamQHTlqpxQEeRhL+ZrattTOEG9rgRUJDpQJf9ghtJ9JDMmxGKvdY87We
zCkS0Xe3sesf4TALitJZgwhpS9m8OWGbOvycKO3We8uTtumPQ4s/uZOYSnOOTUUmH5wJJVckHfGD
bH0DS778hByk/i3qR1jWvp3U6ST3COd2+m9oxEQtdNmQZBV97nyWcvYsNHdbMCxliz5KlpT40bmF
dPDCiG2BAzv2b3nxNHe82U+hGha6r1Xz2ByNUG2UfSbDxPk6Dtzt/mAbYv4A9rNxWCkEnHagOSft
R2NQxfV700p+zkZS6pCDerM+IMHjOt8mvZQfczVHX6bLWjE/eWos8lOH9sd4wH2Vm9J3ZAt32h+b
Lu0e0qhSuvOo1T3Szo5HpILuyabza+AEhW+Qyw1HrO7034Nhz9HX+6fwRkRZxAgoqy4tqqsuvsm2
LcpMqbkYUhT6xdyj9BxVjbeRRN0IkowDlnRBe1PXX8UUDyXdEnvKJsjHDEY08t1IJE8SspBPjaTe
QpbemBZdS17IsPoAlawfPRBOBh0fxCaAqtbs1bgJv+gwcjY4tFe+u0RKqnKUdUgQcdhbo+XNOrTH
2Ea2EriGF34AH9P9AF6ufcwBtnX/RHTk5hcy2WI+T3WJ42OVeg1bti+laz3URmplT9Pkps3Oq2ko
By23YbdTOkf/hoyfLp67aZjSXdTilbu3E7NoeAyF4X9J1OeokzeKkX62ulmNX9jxRveUzrMtH9oE
wKY/Wj1EVFXp0ERFKMBN9hUcheLh/v5ZyrirGL5YQS87CPmHK9FJrdO81jYnwOdmrS9K4UhApZFL
S9ACiK5kKmKwhQ3+SI0NaGyWYv++/wNeP+X6F1A/gBXBqwfs62pnWRAjpsV1IEDWwbb24+zVL6FQ
0sLP2xDXZRlnnrqb9Np659pKOj/Kcq7bvdFPuuZXWUFz0HGV1uDxHZXpzla6UB4KMxX2DpW6Jj7J
sE1+ymacXwrg5lvqQDcuQdtAd5dbHWFEADWXl22u4ow19GT7I5gjv6n6fYWk2C4S7TuyXWsjV7mR
U9OsYdtCWNEYd5WrZKjzaogto0zlzK1vsav3NRr2M60bc54fOUgbbbXlybn+OmR4YJ+BeFG0Wqb/
V5LL6yCuEpkRX7JJfdINWcJVFB0y93lzxm1MDaZsdkHGdfbGzrwRArD1QXIFgwTax+u2kdLbEWJ1
ec1UqTfmqCnum7Db4svcjGuQZWi10Yq9RoyVxoiSeFgHRlX2O0XgETmXrbJ31XTcCKG3JoTXBYV5
zIoozK+WUkgzov7PUJEbDo1vpKF2KjOz3/hiNzYkb0GES1AaMijIrRo3I1RcFNusOpBx+ARBo/wu
Tfc/A02zB3PMov3943s9KcgxFA90vhFP7HXJwk3rFAU+R/Ceb/OHHKzq06iLaSNvvp7T0mWgPA6K
iQbbmrnSRCbAPFRXgnLMwn8XmXIgNHZeP2uhGao7I/Tkz/vzuo6Ly+nimMF9pPS1rmv2GirhQzbK
QO2LZjxIs5HDuWz7wjz0WR5FPngBpzlXjkOItIRryF2myDD8fP9nXJ93yvTMmWcJsChr7dDbqvqk
RmrbBX2Z4iaaq+Yz6GJ9Ry3uVZ0u+RGH9rRx8m6t9iKwxjVP4Ri9h8szH3l6H0ZS6yCPDOkUNKkq
wal5qRL5+LUO0RkEab1lfPyaQVxGmoUtv1Dm8bwCMb4qFzTAmGQGiSbgJo2Vj14iW+ULghRSvodI
1EefK2+OJyBoJTUqGMm428+aVNQOeguYzF2umXKmylDUPwE+e+n3RG8BLLe4u0bvB9nZ7onnpPlT
DbsogbVDUfhLYvaKt7eGOh+flXBK2o36zI3TAfoOOWzOGenMWoYkbBRv7vGtCFwLawt7yOf3JdWL
jTN4HaOXUhPoesBR7JTXavlfMbqDoo1jkJRBw9NrX5IxNLuQxKf3VWEk36xizI8RQk+PMnayt7dR
GZxHIG5vVNeQYrjcLL09dHJUhAxmgPCnkqKPbztoSN0/BzcWku4pkAjgK7w519fQnCi0imJGsXPF
DIxRK76ptTQ38sHry2AppS/Ktqh8Lezqy7m4oxdVZWyxkGU6fTXsfnzidaifjQp/iP9hQjbH6xUu
w4P9cqiYWDHowpRBD98UWQMIZ42R68f/YRRKkEvpEx7tuhQpULSLCyPuA9LQfh/VxoB6bbVVCbj5
ccBSguMF+0295nIuOptPT+O6D5Df9o6pNokTXgPzj/tzufVxliady80GwOgK9tBqbRp3bh/MRSs+
dL2ecGc7FegxS9kooFwPRbkJRhv9QPB/sDIvJxTKyhFzOhD8pVY+FKab/QqFDmWC9t3GbX1zKNDB
eE0tnca18i/s0qj3BLgongW/HVrAfmw11AZ6Zcsh9PorwfmklPa644DYrr4SwKmpq8xkEQxCmWNS
qtz30Cg53P9K13fH/0d+ASgnIb4SJYj0MUzxUBkCKXU57wsaKyd4FpX6IYn4tLyTGjPd3x/z+pIk
o4ZRvXRwF6jz6r4Cbw/pIGdMVwj7/WT3ky/LZjFO0bPANuzkqLjV1tG6MVFQUygGoSJORrfuo+Pi
gZoHDP9ANTrgjDGivTmuHh9i127ehZW+5W94Y6PwHEaXdhHNRIp4NUnbmSB09O4QKBIGi7TxVvLC
Kjqmbe+9+dbi5c3LmAc/5Xsi4uX2z1AdgWhVjIFw9eoMh2F8gEG6hf25tYBQNWy67mgFqesqpWX2
8B+yeAyaqrMr/EIy3HMqqSdTkOiO/FLMuf52jMXCfaOSCd2OZHLdfS972r122iDgnIGwDWFTIlqT
5Wa2cV3d+liAbzjW6DwxudXHGs0qRb++G4PQqNogi2z9VBpo2aMY1Gxs/hvLSNZEmcRcRKtoOF1+
LHui4RHWnhqIWrPO8dRn+1i49S4hOB57o5Qb492YGnUgQiP4chDf6waetCrVbhH6DFR8Fv5MuGAh
IRha5SMPAGvjPr41NySyLHPhFVGaX37LX4mNqETUsCu0YGwq5eCWeHcXZl68VDMK+k24KZJ8HUho
AFDhAhEGq09fg33yOO8apaBtpmeu9axS89xr5Bvfy6yoHkJApx/zCf2g+9HrOi4vzVDcFXjrmos8
++UkqxHsG3ZQQ0DSrR60VFX8CA+L45tH4QG/wF7Jo8kVVyBM6C/pnBUY1ZrN3E5nukNITyAY0vRv
fuWCBkEBjDEAhFCMvZxOZ+OsUbQc69aQcMA0O3w/K0r7VlUaUFKsGo1/GosqzdbLUfDlMtMCo7Sg
dslpeMGb+xChZr+qzLcKs3OnAGGnTAiuGALjOoeiJqXF8IzHoAO+7sOKLPGd0fKdY8f1/7B2YDxc
wu+i1L3u5uYVFeixU8dghl3uy1DJ0IJwtq7L6xO81HAZhMSdhHqNECyFqs1iQsWe7a7gbzlovpL0
48nGQeJwf9fdGgq2PnR2cg8K1KtdN7hWbjp1Mwe149L1JfOIpQ95Y8hOPfjH328ezQSqgRbwImcJ
VeRyU3g69mEsl0qtykNqbLKLvRgG94hd41vl1NkUwKpQiCdcgA9ZE8RFnTViyAY1aNvI2+vYRu5Q
t6revnwAlzlD3JO8rNbgmw6x6LHGlgeIY1nv6LOjjVuE88nIlC15x6soRC+X98FSyeG1oK+Z2roB
KQTvMidwKVP/O45Jt6+HJPt4/wtdjwILhNAKqpgLn2v/8gtFg5nFdYtCZjuK9kTdf35yuxr24f1h
rradgSMdoRQ68wL+XifVg8zdfFAySgkLnqVIPLxBjQaTHGva2ghXVxRHyeHlTSOc/wMldTkjaRRj
21teH8hUhJ/tPpP7Lp+106Tm3VGIagtMfz01ji7yojTfwT2hGXM5Htx+5CdybQhoMCtnY9JTf5B1
fBw1sXGabs2M9wjPkkVXm3N1OdLUQAPMLHUIUsyoD7S0aBMmY3Wstar+ZsbV1ov4tVJwUQBaohLJ
0iI9Tzt+PTVHqnPkUOwNwi6OdjFs8EenQKhOVmH1zgXr9SOTk/WIpp0Hq1r3TnRCh9MMZC5IdTwE
J6M03xnqtHUKr7ICVhmnDBQtNb615awKU3HiyEoayhjkTjX5s2nM+7Hqque4LoZdi+LaJyfrtti5
19QpKmHcoAb4IVxB6M1cLv9YW00DGUwPJLV572OYyqn4nBtQcz9VFRSoH5E7m/kRZLWpP1G3mFB4
6RpXPA4x+s8HEXZWiAVPS1Lttab24iFGZ+7AW5kz3ewCT9lBr6PwV0e51fWpcubKf7YSWXmGpeio
QqUv0qLdxYNIvHOXZG5zkHgEl+8kxizetyms6nRPDlwJn+dervxbI10d+0nDaduj8BNHPo4Tk9Hv
G6pT4a6iSNq+tSTA6oDXAJ+3nIQrChU19qInnTECFwlQFfCAznsowTp4NMpUbASV623AYCDBIWzx
WufZcvlBwtwRRjY7i9a1Z/9jdG4TfWzawSz3emQZ5ak1rTAP6FpOW0Sdq/oe0+SdBJKDDITy1yrF
b6zSi9IJO420dU3f8DJxxikXKJuU7ZOQaGDurKYWhyqzw4/3I+l1wGai4Gx5WsPpYuqXk0YIuBhd
szaCCsmQHazZ/qGwq2mD+HgdahgFtSjcUMDZM9rlKHo9j7keJmYQR/qU+l5lZ+1nKp61x2jw1JGu
KYZxI4W88T3xQAL0i7kHxYp1SdFS0COdBgblKTjJ3Wyj+UWzUSnNXa2PSrfLEbOJQO0Rfx7ur+r1
fInemJ1TWnr18lh90Bowy2wNphmA17KNfVul1USHE1+BQ1zGReibbdS0+/uDXt8cQIIWxiFF4sX9
Z/UpPVcCzIAGDq7Jcx9EZDIMnP6HtHC3lCmvN+zSVec9w0vbBKW/uqQMa0zahm4GCpu4Hht6+NLk
9ZdhRsPf7OMvQsHJuerNjV10vVcpsy/qDySAPOPWbuqLhMeQGuBeJhuoR4rH0b6XiXgrwJCCCHiB
RRNzEQla8/nxNFNhrSExMTiu2I21EZ06M7L8GqnSjS92zd/nFUUagy3Ua1K7hrkLUwf9VrduUKhR
0fzpJt4HuwzIFZAVet3OCfBzGB6LqEicfdhGhobGOe0INFmswjqNaSTrJ9sIdbzIJVWWc2mEZKpE
cVHlSKvUWIB1VltmW9SDZS9dXuVLZYd4SQUJGPO6ezamXpwXTekF4LzEGGTqYMGtgB2a7fPB1pLH
0q21dodjLl42roLx1EHIMvpyf8dfbwgiJsKoKBAtfM31pxoQOHKgdIVBqlbya5TVaPjBSPl8f5Rr
iPyCTAQESQ+ZLc9lfRm9NHcIF4h2GCAry6ECOobltmXlOBMVPeXQM/4RCOJm1gL/GEp8K9+70kC9
ZwLh1T8osu0f9DZTtipDN6bvUu7FjskCnAdX4vJ3VQW+HzPyDkExRSASeDN7tT80xfBmsM7CwVik
DUAiL+Xy1XHvpiqJamx1H5GEzXbaKORJaRB6ub/OV0GTMwBvaUFaUJqhwnA5nWjIK6xKagoLtIJf
vCYW5xoC87PmFN0jbvfdlinDVRRjQLRJQFbRCeI9sZoWea4ylwrlSHOQ3lPc4elzQrWqrvwp6VC7
rpwy+2O284QOEJtrI85cfT1a6kDWufH5fguj73K6KApnoVKBr8DsnfS7pCuLRouXlRtpzY1l5SYi
r12kYBCqXd29VVlkdFdz6nldPCvHXDdD4etpXz2hNxcbR8uIx6374RrOjEQpQl202F+7ees6LHqh
WHZP6PqPQzr2u7ZMm+xQ9rH3wdVGR/NdV0Z/cjz3gOmBudsDi6xdHwvq9FtMPz7c399aN9Z6YX7h
+OvSv8Jm7nKtM1HHTkGmGRi2gINg9fFDGFv1+f4oy365CIpMGk3WBWlMDMZe7nKUUenhYYpSC0Qo
snNXI/7RJqEXaGy/jc1zY+tSVF9YK6ByuUNWRz8sZ1HQqdeCYVT7fWKnDmIqFpLUyljszNIx9qGm
Ti+tHW0R5G9NEpQgbFDYHQy9yjJSezAir22RmENW6QnY7/SysNB+lfbQv/W+hxDFY5F0BrDLohhz
uZ5FNwkQvpoWtGBYz+AHnLOel/kGAfTG3qCzTpeI8vNCZF8VlRQkUxqeMZyPtK5PSav/a4nQ2NiA
N74Xu444s9RfaNCtvlciIqdKFB57kd3rh0jo9SPIVrBvRmcLf8p051OOY9ChjMS4EVZvDk0KvGgA
LEYFq72P7UyhhEakLwCv/H1dIOluZ4X2ZZZ2/03FHQlzIy8EOWxvKR/eiDz4Py2aMSCvqICvzkPY
Wl0yhLMWlKHZP0WJiI991yU/EKDG23Vu3uoayO3MMx6kBVVwqIprPyFAYJq26NajzO9oHwqlkXt1
blKcF3uwgvfP+q1ds1TB2TF0JJGLuNybTReplF5xE4kwLdmnRRYfq5js5/4or4owq5BCvc6gvgo/
kFt+dUWJKbSBMpt6YIfV44iISl4rD0asvFPV6EuhWAe1d/5rDPO9jL1/tNb1Mcg4SMuA3lrqzi62
t/CJt+YNDow6Ip1KXlXrH6SNuKOVqU7Hpit3dhdmjwVU3vP9ed8IMlyLS2GElzhlvlUqoNRpLOe6
QVYyLYpPMouyIEoT6zC38xa85dYmXah4oOZZ6CsXNlVtZJM6DKXC4v+XClUfGPFsfwnjMH3IQq97
69OQTh4wHpJJ4ichZ3Uc81BRzdnNzEAUsnihQJ/tPRQId5WihkfVbpy3B9GluEVZC51R6OereK2l
rRZhbacHODfPuL8a+j5RzTcL0DArACKglGgY8vZdfbDWlnMC54FCjaMIlE21dD/r6CKj6bQlcn1j
ByJOD05d5c9y3i9PXq0bITQzvHViUTYfByeKzrU7VBtRU1sul9XJo6kBoouYyfvsqrPRN4OZR6oR
RHPnnehHhJAny/BlKqa+9IELdi3yN0bsKxX8jayX4WHQ8eG4fxBu7E4OAPkENy7Ra61qN7fUTKsK
bc185ClEpVSEgQKLA5jP4OFMaqZbcuy3lhdFXJOYg2b5VTdsnIxWq5AYBRUYTnsrdfVdWXfz8f68
luR2vbpgVZYiN2+3K/X13mnr1NAjM7Cs4bddK5+byXqiJ/GB6/6Tm0wf7g/3+h5djfeK4uAhA9iZ
x9zlpnGKQjemqLbAIiBXeUJwqk8eeD/Nw76jmBHv8zlFa94Zs/qBl1uknoYI375dNrd1+cuK08J+
UFzZfqij3jI/AbhL3H049omy02rFcE+OMjgvHZynJYtNRtwmSjvXg05Rc/1nn6cIFZEsy+RJTEnm
4bloeJ8te57qXR3nZE4C59fuIZx1NTtNsbCgByi9W5zh/fedD3U96b8bzWTifyN6RSHOh3O1j0dh
fq+HPHcPo6527t5oFRPYJIwm2LCIj7t7veVp4KcKKrG+6cQ6GlujE37ly3e/tCIfo33WFGl8MMIU
dUYSW9S0hpq61TEHcZP7U5gVn1wn1H9P1KCHXa+bU7EfMajh6aCGyne7hp76Yql1pD9VcSECPXLq
cicbs/0aT2FY74xYla6PZq+RnxveKT9qRaUiYXeFGfsTcRL+k6Zkv3O177PTkIz6rz6EM7aDMdR6
BK4B9dWi8LKfUe7B8mz0olD3WLBJZ+O43dj8Nhh/kpVF1/iqrkXPFmubAjnjrgdZWtYOwJ/Bnvf3
d+OtURZOCmtMTfQqGaxKqvvewOaPFN3y1QlatGJOWzoxt0bhpibz4s3Ow2QVknvgE84MlChohYz3
Rj86hzHst7wNbo0C7pBHFdnlIqJyebAGbhbPVULmYqn951nNhu9Fn0WH+yv2qlW6Pr8LewSbQT7L
VbwYKS+2eAxR2yxN5JWnpTn2VPFKoXCNkIm+x/MMYIywY1LZWaJiuU/xOvyNgaYw9lrq5OKLU+vy
t0qNJt36dTfuCviRRM2lj6sC0rlchHiqgFSF4FZttGm/lVarfZxSxXFQG7EM/ExTofqLUNG/Uztk
R3pyU0CrYeuhf+tTIAEHjn7RFbuiEHd2QS6D2G2gt4X2DPk+/onWgLVRTriRmtGbRNEOrQgKF2sU
9+yaCiUTEkDCzq8pDaNTz9nf5bKXG8t6Yz4IqFBxghuyoOJWmQukAwAmTagH8ThASLNKd1cojti4
iW6N4nISOSeQezgsl9+ut6ysJODqQSI1cIQF3LehIlzd38A37jtgrf83yjW4b0D5tx30oKiG/qnO
CvsTDDPdL4ZkftQaUX/O+2rr0XlzaibUK/Iljwxi9UaRUTYXsSiYWuVKXxHeeG5Kx9pYwBsbAiAo
ULElY6DosYozkRJ3pl6NRpCGlr4fIu+7qk7GPqmyeGMRl2O0CgKoTVIQcGxe6uy+y0+FS1tqtwDX
YIsDxlSa3J4O3eRm4tiLMnuxG+VTGc/tY9qG5rf73+/GUjI0s2PHs0fWu8RweczmdAGDlgf0ISeE
H7BL2CpIXlPlluIAk0OogwyMmuTlDBtlSsfKy80gj9r3oaX96QtXgSYnj65i/eslyT5VvjmN8kww
/DTTDkXJRv/gghbxSbL2NGArP5LDx0RMH7rWnnfavHX+b60EFyRoCJQKFlbf5U80aIU4+sRK0M7C
m3ia3WOU4qd2f71vFRCp5/NXWYtgFrO4HIackfaTJ80ghE4PWMCsGvSL+9l8SQaMoY/IekbyXWEP
Zf6kzxm1U01HyOZo0mvUSIYyZ+vhdmviPJ8gQhDpgagvqfpfWEWw9cgkw+IMConxMy4exUFN3S0x
oJujLPKTVBHxB1zDTUYqUR3zM4PGGrtjpffmMemb9n/YzhTyAUMicsm7dwlXf80lmYcpRjXCpDyb
94dGtcuTjbn7xnm9jgyQORaEPVAd5rN+6g59Qw+pqs3AlGp07F14tV6idce66t6+bMtQQEsohdKq
WDOaJmTyc0NU3MBqZEGqb5PhuxNvcmFuzQh0DlgtqtsLSfNy3fo+l4liEOsMy0xR6UipyESZ5ZG/
htXGm+XWWBAJaRGAmdGo/VyOBckU/LnNfkPJO3o3NobYmYOrBFNbeRun7fp2Ik8kf3PpRJqUyVeH
TUpU+0fFsoJqwH/diszqpTS78gRAyf03AUXtN32nbuzB18rDZThnVGgYqCFRM6CTfDnBpOhKzRGq
RerIy+xlpkT/X5p4ZW3vq7jGhbzh4RDzPtPrDzoiDfMhzFvxfQAm3O8mofetr+Kc8yFEHSIF5T0M
KAJg7gBLsV8YzTyiZH206kq+D724+idtkY7YSdPM510GS2j2jcKLPrRVlXywYkv7QhG1bX1dpOHn
WuLt6etKnyqnjci2LOZ62vgo8F3hgyyt7NW0kaZILOHZAbzv0KePa5xb4v4uC4koZqfxIEvtj6JP
jXMeYueDZwXWGGOSFO8wzqv293/OdbzhV5AhLJcbsOF1OqfgfWnLcrRxp2mjPf6kDsyyyd14V93a
YOSMUA5onGveuoypSxxDsla3AzNRxh/joIsdzhjFORRJEsxQi/2+r70NhueNqdFdozEMJQD4x7pT
0Wu6NCyZIJckoh8aNiAf2r60v99fvxtXNsEaYjF4xyVJXUMRLdGb7iz6MCijyGp/qI6iQ7P3kJ9P
/dzBFmAeewTsoihx9RNXthkFbY7hrY8obi7Erin0LPG9iB7zZ2zUq/du1ejZg5OG+QAp37bSIEnm
MgpSWeaOj/xiYWxsyRuRhiuAqgg8VK6cNQphHIeSfyIHycKh2iM9hydJB0epQkfj7VcCy7VYbS3t
uKuWwDyXc8YpdMi2c/vYhJ7YK0WlnLJadhtD3fj84NSZFMB74tTa/qLp8x4rhIlZgfpCfaaluVs5
WynbrVGoKC31OeZDWnB5mju1/3+cncmS3LbStq+IEZyHLWvo7qJakyVL8oZhycecJ3Dm1X8P+l/8
KhajGGWfE/ZCDqMAAolE5jt4ejSV7kVZLJAwBp4vg76EOwF6YxQqV9yWPIjoVb0VK3+7r/Wizesu
lvgpGlXnzk6mJ3Bbe6y4rVHomugQ2OkU0ci8nstce2aSJqCWSrfH1xaZ0ue6mvYsIG6zeAm35Kbm
s3CNrv0eZzOjuMvBpcxeUEhVs69mPD87xgKZLE6OSWif6FP/e/+YyqC6Crogo+jTgCNE6GANia8d
Gzl5L7MuDpGd46nEnzLO8ndXlBq6EjGf7f6AG2tJfgC2B94ONIk1ZXIYCvBJ6aBcUEtPDrVppMek
tYudk3s7CpK1Ej0AdR7MxFrZCkIJiO5+cS4GEiVnL+oLqLMUzh6dC/QIi+oGWQjNi/UXE1brdCTX
3iWiePoprCb9nECaeHwU6JgkTpJxBz1tdS8OYpj0OaTe58j6ZA/+8W87ozn68FzgyfJlAFwA9l2D
ApMUTbMWBMoFOED0aeqd6ZwvWfb1P4yCLbwEVcoZraLCKKwZvac0vHRtXz8vLrZCMQ/Vh1s7dF2I
bBSOeZCRyl+fVzKCqEZGO7wsUKv9aQG3PEblns3I7dEBYwBtGhAJLDR4K9ej2HPXeU3veBAtEzO5
qKMwPtZRZLzOoGu0szl73h8Prx6oBvnAp8rEO3j1CkYyAys1KrEXcGvuS6hmw9FujL1dfXvrAVCh
NQaTAJSoukZPYRHVD0lehJd4qRRSxjk9D3OdXUY93XOZ3DimZFk8gWBQS9bguvvgGU3lmll4CbF3
+4d2Y/K+rhp3B++6OQpNYmhq7Gwed9cfygu9ahmdJkSksOlwvoibZxW5oi/3P87mslErk3VrWtzr
Tl/qxriC1oyCk114UvUoPlvJkr+Osv76+FAACEDfyaNEWLieUKx7RWV0XcgnadqDpg/uoQwdrJW7
fA+qsLV2hAUejm9FwHVpyerasatVmmslnvXv3WVMzoue7GmpbK0dPS9K5Zwk/r7aB1mjdfGokCvG
oVM/R5XH3RPbGJWNZf9yf+22JkRsAKBAqoWu7WozDJauQJKdw0uGOB8A9sQ6O/nQPx6zMevhupZ0
cxwYVhFIjbBkdBODnmS8ZH9m5fQVdLO+k2JvBSDkq+Ttw7LxWrneBoNiFkneJOGlqQ3liT5d9l6r
4sRPBrX4w1GX8vnxpaPwwg3G/qZfKJf2t2QrRnSwbgHnXTo7rf4YnNh4JUzsufRsfSD4PSBL4ZhL
YOn1KDZY3iHFBfVCOWM6LTj2XExz8T7fn8vWjnPozdAsRy0SwNb1KHh405dsx/BiDFpyjHC4fo1M
RDAbjGfP94fanBAyKLJp/Nawvh7KFBVKuB5DAQzX/64qMQcJuKa9dduc0W/DrIKCwKYqLbqFoFB1
+quaWB+UyoufagUr6fsT2tp3HCDZCCQvYY9fTyjSQmSPWj289G33dTCc9ClSptEX1dCdEGPN/fvD
bU0MyVAOEU1BVDBWG2Ke8VCxCpPbPDOdL22fNd8qOD75McQRa2dqcpGu02Fpo4rCK68JVAXXTKwO
wTVoZkMULI4lTjMVzV+t1Yc/i3QqTTlDHqbT4CDDeX+OG3sEYSwIlYR04ChrRN8wLtCPhgHlStQG
TyXB62M3Ocavh0ehis6dAbIWyvUa8WopXZFrIKIvcbzgi0ZB4pR0lf74XGSxDKqt1Aem9ni9PcZG
hFRmmIuGTpUMRuNr1KjJDtBzY8UAnzigBrHyobRpXI/iTFHttlj2XMIlHbA9ndSTLZzu8bOLfQ4I
RWIE+glr8UdrrpusojZwQQlxCtwYO4wQZdMd1ZWtudAlAmYJtYL/rVYsWdIo6bTGuRSLOfjV6Ian
ztpFdd+eI8TeeEdwYFkwdf0m8pB7tDWssUHrL/gxlpX3Sn/WPeVxpz58yfLfh2MNOohMle90/XFw
eMlzRa2xRXUm46i2SHZw+1c7y7Y1IZiyRFYULbgFV+lwW+tW7hmMgsuu68eooRy8AefQCrPqnT19
GxeYikzqODhvgofXE1ImZdT1mD099+63PlMuQ9z8Ezn9azFzkoq53SnRbU5Nip/RoaROs97dSocR
yTIxtbhU9cPkjsMfbqNb73Kjc473g8LeUHJz/nar1xq6YlkmD5Kizl8mfcR4vXDLpzaPk51Z3V4c
bG7sV6BMALi7QfZrTbMURebYqPxbnyxH/IPu9PeodVsfMNE/96d1e6bkWCA8JAuaS34VHwo7dzwh
a3eJ4jU+iCJx6ttlL25vLB59IplFgMYheV1twb6fPMUzJ+dSQYJfDugFW4dhnCr9SBXT3TlVW4MR
k8kSyCjx21rlLAgKu2kb2c4liqbcVwA3+Xm+/MKp2ng47NFHZsPzndjv1Dau9wR6yp4YY929zJSk
D2ruDGdB73rnUG18IlDCcuUoQPFKX0UJ0WBd1MSLewG17x1mtNyOiqj+9/A+oCHFZSQFH3jUrvYB
l/2Y5Dq1AE10it9VXfGcV/qe88EbJ/w6ceDVJxXB6dpQxV0n/CPO5cqIOdkFl+hFXMpxSD8LIOxf
RkzybL/RZ5RwPKdP3ysZJ+uYLfkUH2oE9KEJG42tc+gK/hUtx9j7uzkutX4QTri0vj12unNhB9af
NK9flr8j4m74K0fsTul8NTGUKvTxboyT73EltPYAshy5qfurKLfWvemtcjAkkaSQl8sTmly8uExD
W50SYxpextlePmVF+BWC3URZPsk+tG2S/7w//MbOh5JEIVlWRsEkr2KUWbphb1otjs0e9D3R1Ok5
RpA7iHL71+MjycYbODfIe7x5r3f+4IbGHMuHm2rikukOqnKiau1QGYXWfX+oje1PIkZjEakBYCjr
PCl0085Uk1K5KFERnULMw55Yg4dlXilHgJBHx0CuH9i66wmFQl+UukyUi1GL+ez2NTy1Jvphduqe
GOPWfLirqLbadLbJZK9HGoyiyIvZVi5UW93jgIaGBWII8v3Oum1tBj6MVEOFeEiB93ocOjJx3VVx
FDhOVR2Xoi3/dNyoel4WZ3y6/4k20BZsOXqSPHZJmCn9X49lNMpCTVYgFoMiIrH3szCqr3OtY6aa
w9e2nVj17bL8rJTdE4qaX+Np3quNbP8G5kkjigPAM/L6N5BxNEID23Ixcrv91wq75kc/q8vRRRn2
nIe252thGz5lhXCOo6uLT27faYeUCL7z/n/rea6iAM1KyVmh2CCv1etf4nRWqiJl3wQLwh/5wUQT
wPsKfTONz/Okpubfaj6FP2tzVpaXro3QBqnJcLCe1NJSCY8khQhXYSmso9I5D7nypU1mBVnZGAbO
cYE6ol0AZypfocV43Qeca5vkj9Hulf5odyYU8axRq+aQd4XTWr4zO00PAFiolxq4gf4eij2xVA0T
cbK8xMu/j2Y9fU2FIdJD52Kk4GvdFDZHI0zwhrZ5xhpnZVLfGlO2s7yovZiUL7BdqQP4jdKI5R2G
qnHxJSnqcvhYj0v0qRy6yLpoRWjHh7kovS9xmk/aIdSjzAsMfLfqP/N5VssDUCZl9HMj9urCb3l0
Zl8t2Ezl00DOUB15uMT4pYRZ3R3CKvbAoWrT2J8rtyuVV2N08vzJrVs7u8yO1U3+ZBWa5luKzqvA
dHsccxFbMGZ/pHfiPEOm6CLXpwYo/klVrfDOtA47j7RKm0J+3aRNaXmo3IJuaa6W7fzRmfOs+aSL
qiz/VCYxGQg6dM78KzPTKD/lmi60DxPEJ8dPQdLX2nFOnbA8AfGIK9+NEmd6aq0Cb8qjXUeWGaC/
VeSvbuIl9THSF4uH7GLn2p4W/0aIwSadwj6JCcX9dQYUlQWmE6EWXqStcYDxTARUIep3sp+3fbza
52BNoWdRwUNwcy0YALFVyeO2VsAH6lqg52b3NY218ZCEEuINWmJ4QaZS+5TMi/dhqdX+C2aQ2cf7
sWdrrjh+AyGUlx7arNeHrZ6MBtNAL7w4SLIdNMrip1Rvxp1gujUKr3WwyIjhS5Xp61FMrbG1xeNm
tdPY/SMqwpg2bVPtNGQ2QraEIFEPAN5BiVy/HsXQS0SU9SwKijCEWOBV+h+yu/0aa5G6x1vamBGo
DXok9Jwd4GKrcFl2oliWUFEuoUqIPujh8AWfBrFnZ/iWA682CYBrZDt4TwMRWUtUpU6Xza7BOMmw
vKJLc1DsKPXTMn5HdHxpJ+85Vd0jL55305i8n43opXUxlGz76ENu50cBjKXT5icEfc9lUfzV5c0Z
07FTVkCCiJTqMKvT0Wrnyk8Mc+da23jNAteUrCdADazQ6qZGpjabENSOAuCa33tCvk8VWTkarXgt
DP5Z2Y+zAjmwslFPFY/a8Rq/WcDswk9cRIFhxZ1vFtr8QqY17BQEtq5KBpAXtSUfzuvGn9ck9hRO
ZRSoLm41YZE+xXkOeQysoGW/t8NhxFbG/SnaEmdD++PYOztX5NbmY025IClLgM5erWxeR0aRxHMU
wDHR/km0rNf8RgDlejg2gIGVTQzKoWDuVqeW+jhWawsfMEaj5phmQsMPItrT8tycDMeIhw26VDet
knlQRm2pwijIRzOiLlVBO/F1/G6P92dzux2p4PAXorKS+reGWlUIytuDaiaB2gx2fqL+UmKEumQo
AUZ676Qf89GLPxsl4iY763gbl1AzgfyPxj6VMeo713EJQGkOMb7KAt0yXkgRsickPh1y1z35t9vK
h2RRSwgR8Nzbeg5OAZ3qAuwKEm7/4VCrmih8s3GSj442zVhzDtCMdk751pjsEg46mFzS5dUmWUK1
tZYmKoOaz/hpzjWRHHqzQ7aqyXvrg3xpfrr/IW83DF/wTbwLIUKKf6vQ66SuAby4RA7D1Pofod2o
L5lW5nt6zrdfjXIB73la4Zwy9KGuvxq5ndYNiV0iiDZ6WC8PNs9mb3qq1PrxQghMRzjG0iKHo7bO
vcs0M7S5ZihMcsLqZdaScHoau6zYOQIbUwJygTIvhUxVdr6up5SWIgO0oHNpRbPiG1adnCot78Gc
6XuwhduPRBsKDBOYfUqL6NheDwW7QtEWJMWDAY7cT6ou3pMLImNPDuGmYkDZCFQXkQMIK03q1dGq
0ccFqzqPgaYsWAM6yIYZr02sj5lfWlH1A+JenL4uTVEMT/0oQoyA6lLseSvcTFbiN8mdKP1I35i1
7VxqYf+2wEwIcqysNbhynYbkG8z8h/F7ElzNEJxwW7bLVw1fBzeFOuJiDdSsHo/9lM5/tP3SBPGi
K9/un7Kbcw0iWVrp0SZCnBCUxvUHNL2l0fvcGAKzsKNvIveGyAeHhAV1b/XUjlDEf9jARYKgQTXA
40Lt5ianwlKh6spGHwKhp/V7TG1LP1Pr6VHBCYxObIIx6pj0zfkI1xMLXczMbGEOwUAXsX5W86X4
nKAWtqc7vLGADphe4hN9c0k3vB6nwRBGUxdjDEyjpQeiDJ35FIu8j/y0c7sZ+bM9yqH8JFe5IjPj
Y1HjwYwAwYdVKB7rolZEL0dsvP5/udaWz8OgTU+5FSHVZWjxj5J33CHR5yE53d8tN5FFDs3T16GD
yh2+xts1ToU7MHd2YOHJ8WzqIvlTYJz0ZIlmj4y4PRSRn5hMHFs/m9TF6ew5HsagD2086Wu1MorT
kufqOy1Z9gp1GycbvXugV6QmwOPWGJgoiTjaTTsGWWUbf+tlZwY9Cf/x8dWDDILvqER5AXq43iqU
WGzKGAoW04We4sMX6yXvaXN06neVgnjQ98eHQ3WQYg+MMQ/FgOvhcn2q48kMKWxGkkvsdM25Dsfv
49LtKStunQHkvilZS5KqtdYpg3GMdFqaTYG6TMtP0GD130M0a+MzWr55ctbrtNR2duLmkIAYpcw4
2Ji1Xjut9WEsrXwKIsr0z7mhCtsvvdT6q6vnIsdALCI9/w/r+eaULlWOnHXLM9cSNbWddArscih+
2to8n6nFoAU2Ru3eDXB74VGKBHDKY5paKy2N62/HKE5DSjUFnd6nh1QhRvuKKOPnnvfup6l0hvd5
V4qDmxrVU1XXe63qrRhDu4v0WeKBbuoFmrUUQ0e5NYjGZsDKKyyeuqLKXsT80+xpXvqtS7MXcKG+
7Kzybb1EMmv5pAgjyCrpeur1WKAINrNtp6aZugvG8XFzqAwUKA7lEIX/Rmo0JL4ZifJj1LbDJ00x
/ZqCQ3l4+HPztuQ3kNkAsfRWN+PcSN9OfHm4hNP63AwLdptK8muwwv75/kgbiy3TT5zodFJroJjX
HzuJdWgwTjIFuMzML0piGj/ipq3OhZi092U49HB3FP1ErreHEt+IewiyS+N3sgBe8attVnmpalCF
nXhJ1MNpMrr03Geh2PEf2AjlZKGooxCFZB9kNT/82IuaS38KmrqrT6VWlR86px9P5HTJzq2/sXuk
zqoLikMWiMx1p1ZJMTlTygh4hbCn6bOet5Xjg3dLX6ciU8ZDG8ai9I14hr9oTPigHRQDitQ5j+js
7uyg2+9K9JVkeoo6APHXv6XGKkBz44idrIqfpdf/2bv2SztO3wQMAJ/ish+a/df7e+n2i16PKf/8
twY8vryFRwVuCJSBA1qDS0QMokl2duztF+VtTaWDvi747ht2ldtGCY7C8nJ2CufPummNv8wsbRI/
dMPpf/dntDkWiFFpA6+zf1Z7VIsEeQ06MQG2ZuNBNcfpROVaOYyx93iEl6wZOlsGLSFu6VXOaCRO
XkY608rDTnmekzR/ttWiPE+uu7c3Nr4TnVVZoECYlMLL6kyQ189TEY+8aJI4O7fUGS95XkU7uCa5
NtepIhNCi4X+CoHlhpvuznNr5Oo0Bp0DcyEvoYbGH2pVzfypiisk7Ha1tLbnxd3FIcTPbO39YStN
p6sdS9iN3EwJAhLvqqFJd0DYm3sCGAY1R2pzHLLrXc5GwCsAWZlA9OhVDUo0wfGvAS4b5cMUExT4
pAQvvVWKzdQjroeKQtWNTWoDQdeLHulIoGENneLT/U1+m85QfUC2HQ4dy8ZL4nqUgudZXVbaGDTm
AHbG6nxMx7NDi+e1X/S8kP7DcNSbXWAtEi4hf85vUUIrR6O3oXUHyZi6r3T4xo/tpDv/DqqmPFNe
mnfG29oV6Ktxx5GG8nf9ejynspEYy4YpCBva+36N+EvmJ27fPr6M/Peh0NA2JvivcwdjFkC4amUO
DIRUnXduC2HxmLvN2DLauCSoWWlZ9XJ/MTcmJ59FQCHR+Ie6Ljfrb4tJg5riSjaoAYVwMMZh8z1B
xOF8f5CNHU9e5KJnRiGEG2VVEmjCdqZ6KdTArDW8he3Y/qTz/HoxG7fe8324TT6hU0mWsqz28dxb
xaYlWehARmIAWWzn58lOGSFzk+WEK4wtLWSTEb3jsT+kiZL8mIW1Z36zNdnff8DqNORlr4Vl3A9B
28DMd1Il9Y1BmT4qWjX9h4/3+1Crj1cNBRiorBsCsk463l5s+EaGF+n9r7eRCUgYMNk0Oul0Adcr
OrvOqIl5CDLXnQ41O8YfI9xPi3bOD2Ws/Z32qee3nb2za7a25u/jrhaS9v4SinEcAs1KaTMaTfaK
9fMelH/jlpGAEMAN7E80w1draCjc+mZMQcfEiPtIkhsfQ1sL4S9V0f8UdQj9XjTu8fEl5f5826EU
y9bF1Bhpr3lwKVx5RZd/n/O+DMx06D6mdNPPXPLtIbHb6CPNu4eRohL/AgkZ62EkOshJrs+76uI+
LHKmq1Atfomi4bs71OI5oR+6k0C+qV2s7m/U7SX0EMEsPuRq34x2kZZmQr0lNYvpSU+6CfiDyFHY
LTz3WESLdhhKA7OK3Gyfkqr0zqYbe09pRHnBmNrupEWeewLcpZJ2d845XMQeNfcti735jVCzwdyS
Y9Crul6Oek4h15jxiHh0V/uuVhSvtUmpwc2ao9cZEVaziXVEP6o+5xUPdszi9AumGzraa51yWuys
/nJ/a2yFD6iHVAWoyQGDXmUHWltYmujVIUhrK3pS3DT+qi+oQS3C2+NJbG592T0j9FMFX0v0z4Xq
Fug7j4GzUMI8J1NRVKAcolz4rtUZr6qthOMhneI9Fdatk80Vx9uNnr5kIF2vOpzx1HTmjNfpaLfN
yRLYDvnWZC3mTldrcyAKLbJADGRpXbSylVZddLcYA9dFECLFqc8XVMp2wvBG/sN7XyqP8dYmSVht
og6ObTJ75hhUiY1k12QuZHRtVyU+cRPbKVuo7R6tamubSD8QPhureKOxZQkgNq4s+s2j5n0d1GHm
mCXzO43EaCcOb07PZSdKngSYp1WETMtCK/s8HILSK9X3Rjoi0lLoduGrQ4wd/BTvtYA2vxrAXsmK
lRaN8or/LSepB1vR8iqVxYslCZ+Geckzf+izak9Ddmtm4FRpUkMmxS9q9eHgjCGBPXa8cUGu6L6V
aeTivTFP35GeNOtzpbT1Tjlhc0jyEhJ/3mo3nK58wc1LSXg6ebEWP4mxL78kjeoG6J4bn1v6QTsn
YHM8SaQAK0qB+E09+Le1FIPIqnjiBVAI86g26XyuMZJ4UezSPpju+Mf94LU9GgRWAAcSnbS6XfTa
8iI7Bo5qFOi442W8fG1apYXGY+M32C7qznhbO4VGiXxEAYSi3HW9U6Kl1OzE9fiASP9rfj2W1Cjm
1PxPw3BtUtmDp7+28iz7Ml28hA6eaLvsc6a10wcUNqf/8qnA6RBCgCABob+ezBzbw1KPtEY0pYv+
UmI7Pdmuk/zIx7H6PmbZXvN4c/EkPJWXLljsNcBXC4U5DsSRoB3nLD0rYYdbRTuq7Z/3N8VWqJLB
Q77j0Rhe910yvfLGOI+ngLvTPdllVp8Rpu0uGFtZh/tDbe6//z/U+r0b57q1WCXlV3QBkwPdntqP
tP6dGpovTberaLx1f7J+vJp4yLM5VuFj8TBVqRt2H9Jy9vNY1v3Ja3ElHVDJOM2wnCK/pUR+enyO
vKHoVzMmZ9q43iZ62cMcSTljLkZdp7HtomM7Cv3dEoOr8BGS3LMN3XpRccKkoBWNf0RMrgesrSpU
hoXvB4RHx8Kl5PD71aDl37qwyf8Y4f2c8mxWPkluovBrpXT/9x+mLBWg6G9xBa1JVLFrKVOd07xw
1RjTjaHwVOXgjJQARnCpjl8JaZt6f8ytXQs6gOgiDUaRP7qetVJaSg/JZAr6MdLnQ5hl9icSpPR9
lXNN7uzbraMIzRc0mIdTDvfR9WBZWHhTqNKxUHHh+CI4I8pBVZxxL+PbHEeaLRM4yC7XtwFtSQry
tqCYnWsAWkvcKvt4EDuBbOvBCHmT/i4pNdiH1S2Qitho6oFRnGgePrrLXJ37BqMbjGfS5ah1RvUy
LiX5ZWGHOyX0ja8GPRENF7w5aYeu9f3rTHUWkni6EQAhOByedcByJ/IXpS0e3yAQpllEwLFcrmug
iiKi3HDo8gQsQ/TNMYq58HOlcE5pqXdPD29G+mlSUQG4D3D/VaSx5g7fHS0hxwuXCFG5aMyqs5Kr
S3zRtUHsFYU2AhtoSNjg+MxJ+6BVAhaN7gwwCnZ2aArNPYRkUD9JFjTd71Wz/0f6Sy1Ptps75k5p
dGN/crxBrHIdYQS5bjqo6lC7WsRBRzM4e27Q2XuNyirfydc3R6E4xFWL4xzqHtenjaaSUJaOTQK2
onjJOj06zGWyp1++sRUlJxfID/wZHQPN61FKp1jKUvRTUAnL/jbrZfvagkH4prQlA97fHxv3Hk9G
aqE0HQnVazpCZraRUGyPbd87KJInnWkdvNBC53tMUqEf3cbSHj/kjCclwaj80u9c7RHXmxJsMHl2
0KdvQzwfc3t5pxt5Uxx6YCM/Bt4+iV8WdVwcqId1e9pdW8srGdyo2kgB/jcn0d8SWw16TaOIGQWB
vC4+jxX6oMe4wQb1YLfd1OzElY0TQQ39DSZMSR1Bi+uPSfkhdWcw/0EmvAFBx7hV+gNWoEt10jJ9
bl7qKq0/OEmtRef7n3Zjs8qXEBGbOj6SzaujX0jvQtudVTg+RnHsVCf94LS29SgsHZ1WzjpX0Fsh
YH3DpniC0py3VPCKog4K1ezOViwVB9XB3RnqFprMWLirE8r4cpSHVms5mK3ARLPTgsSiwOcvMRVS
cCQRPqpgkd6h0jBPp2JMC/NAAQgp+DIsFUkT7GI/HbR2T1Vha4UJrDKvxxYG+uX1t03n2Y6pSKmB
QArQ71N1OOlKt+d3dTsK2luSwQyaC9vKNdJcCGsq8rRXgxEtvfe90rnPmoNK//3dchsIwO6Sosni
Hm+I9Xf04gbcORXaYPZAFkyeVvxqqnn6q7aVDjN7M/nn/ngbs4KzKusPSJpj6iz//LdTWDW4ddKD
NoN5ruZ/0d6d5+PsGfFeYn+bUnDtUV2h/AyL/gbSkbQ6php6WQZJlRivg91H7+xSiV/yNGo+pXlo
ndLY0p8MYdUPnz+Ak7qUzuKrSXDH9QyH3tGa0ixFUKRhenKshQ48Iizel0cXUuIz0TEn2cRpZo3P
yQxrhgGLU2VvN+kZyOj4uhjO3lNMbuXrcieETjyJJMEF2NGafaLZQnjq2DeBpdjdscid3Bez9QdA
LJPqR3lyUFjz26b8xGf4dX+CG+AGxpYC/aQUNMTV1VvdEqnZ17PaBK4ygvOOJVGkcB1xhGXa+2XV
9Wcjr5wjdXjvaOVa9cVAe+vxrwkulfyQfgaX8hoxaowUgpZaabmUl2TyRaL22cFe2nTP6O32IMrs
SaZsvK2pfq8ORuKAHmsLpaOvpjvfoJh189GOZtfDLtSc+2Ma6c3y8f4S316JvLDJn6i5U0O4cbOt
M3NSzKaGDkaz5CNYq8r5W8xpVh+ngtbvThy/HY30Fw4yTySSNdhZ1weDrlBZEBXeOhfVk9Et+see
UI2aSrlbp98YS9ZFEJ/FZl2KXl+PZTWRZ0ZJVgXumMbPtp3COi2L/FlZdG3npr+NaGTa0HPQR+PF
ifTw9VAJ4WxkhaugUpv2aNVT92Xp8/bz/U91uz0YBWlfuAGSWuettoeqN2UYweEMMkcTx7KylXeR
5Q6BuyTK50K02g6WYmM8ns0EFm4eLA7X5nJZvIRzryd1YIjOROg/MfLZV4YId29AAll6iCyYneeH
J8lgvB+AD8lEcXXiIY83hZHZNZeDg+Btt/SXDnjFKaz79l1W2+HO/r/9dG/SMcxRuuVCVrj+dHkW
95SK6aphvPY9NTrlHM3NdLo/qdubiFaYFBkDNW0jOLfaH3aJLkhngEpR01Y7xCgMfK7RWnkqo/mH
o8V55NdO6Z7oOP95f+DbM0DmwIuWlx51XLjs17MrI1MPEV8BhlCUw/Le42H0NW20efgAVtZ4+BQQ
oLn14ARJDOf6wE3OmFRQzqnZNVEWGHMSHxpK5TvP2tsP9v/Es+TbFpzmWhg5bzJQWm68BOU4RdMR
So6bHhA0n7yHdyJkWRAOIOoB3vCwvF67JBwzvJB6PUinqXhXuPFwaJ24+ZhhQXocuCt33mO33wq0
A3h6msrIk1AdvB5PsaLUxoLICApb0T2sVI2yPkyhaLxnszLtT4/uDLwWOGZAYihGIIlyPZolAGGn
nOvAEa1+WJAEOEfWFL/vclXZWciNW5xUiFQZrCeH+kYxW4ydnntz3AXlEObPbqpDosri7lenw1dH
pTAZjlXnKEcJRvuQ9XVSQjUxZuN0f8obOweEMSrEkkhJFWZ1GBQvjRX+pAf5kFXHrssz5dVGB0vs
hJTbD4nUFehSEjIpNbN+ZSZ6mJaNlQ0BakMmTSidNiIoeOUl7kZt5064nRP4KYoF1JKgz/Aeu/6M
QCq0okcpOjCWyDvqaj2eMtIT//7K3b5kUY6TnFB6GZKYttosGC+l+oANbdBMlfLXGLvT/KGjHPiU
tWP0FchbqiCybM17dh3y11+nnnDUqIdALeSlADfuenaG3WiOqOopWMZGe2rrfnyCHZyd2irLPiho
KT58BBF2I3DBXgfnyd13PV7nZKIlxSOCxXOBHEPancu2NY8JPJqd1PbmwyHcA6oeAgGngoft6p4b
yskaYfEYLCky4oM2Oud2SLJHt7wchfcHPDLSLi7x6wnFVmELMEtGwDvpX81tXF8f6odvNwaRmEGJ
IiV0rUu31FMa1DoTG6JrFTdf68IRRXRInbhInrS5sv9X9JU3vY+yLiufs9rI3Z1EZWMtkfQDBkxp
QD5hV5GzqVKRDXmmBh49w3OnKu7B0GNtp854sxmlRLp0+aPiYfDmWn2xiKMBzdBTg4H20GtiTnDh
NKVtX03RJKfZHqPx0e3IVECzkr1SeKc/ujrcSTjUOGiYWoB7Q/wDDx/3U6Fm7vui0rO/7p/wjSXk
jSw/IRvGvpGc6yweAnXoakEvsGcM5w7kJ0Sdnbt7Ywnx9qKJBRcOI7G1xk1iFiE5gmMFWWtPX+JE
1Q5TVSlHHAGLkzMa+fn+rG4iMY0Y3v2kCTZJOY/x6+0fdvHsjXNrBYhy294pM2qNqptbg/rXFmdI
X+4Pd7uIXN8AOigK8VSkuHE9nKc2RtelmhV4ZAy4KAod83HYSs2P/zAO8ZCeLyhMFC6ux1GTCVVN
GFdBr6XDhyIRZJF11e5cY7cfi0IbkAMalbw1CB/Xo4QNTNe6zu2Ag/ci1KI7KlYdNJqrHNO0+X5/
ShtfihvGJjnmXpY0mOvB1NBtErcaLGlfnRwNT8nxtdRLZPubPabRxlC4sFCWJf5ytazRbFHYud5g
z06QKwCKfhWGU+J/UasoTic9ZamdRGtjGWkEAvWhckJbcA3b64fYySzk4QObevaF5pcjfM3r8ic7
UoGnd0LZa1VsTJBFJKsjYvD/9ZOm9sigbLt2A7vqx3OnpP05zHEzGwfxMKJIdrMkRQEZLihia5hn
Z+dWrc4jQyUdHh8otBnDCU0bbDirKld34vzWxIDdSVgK5WvGvd4kSEOUw9zbXqCHKOj0SvNH4iT5
c6vrOwd5YyAmJiXpuDLh/q/ygEQTkZ0OQxgUUBSCKXEH69SJVvxpdpGyZ6e3ORhIR/4CYAnq8XpW
cMvyIsavEDUKuzb9JHT7v5Q2B80Bfvvnw8cMDJ2sUnCJ8ShcTWyMIzUmHQ+DVLem41TV1bNwgMgq
wj7eH+kmZeQJQ8nMkFQ66ba2ih6A+ZvaabQwsEWVfqesb71Dd107lc00H9u0W57qyIuf7w8ql+oq
X5SDSq1ChPcpk6ybdEuZ29jtMmihGPo5c+jfJqm7px9/e6KJH9JLRJXYKHCxqw+WEJ2GweIWW4q/
qnH5BpwaAdVKOP6cNL/uT+l2dzCYK+vzVLIhEqz2fBq5jdInROFIa8KT1ljlCwXh+tlY0ngHZna7
enIoiQ4B+UhdWc77t7q8NXhdP4+KBc06WdRTyL+cQhmTCff9OW0NBNoenUcWT7YcrgeqIzMWYZ87
MMjN+TmPLeuZALNnYnK7A+mjUiiTlTleLes4L2hOTZNbOLISkfvYYCLCX/+cdPXF6ryPkMa+3Z/V
m3fg9e6D5wEZGFggMFXYVNfTKpTGTpJmdIJEG973qTim9YyCPcS34Z2n9ufEbNEnojxdLd57pxyj
Q+MYe0QXuR9ufgR56puhCsF/dcKhiBGyoKkGNpp3uHfkTX7QqU4+FyJGDrNCiPmYxfXsh87Qf76/
Aht7FYy4zBek6RcvqOsFSDPFtLqwcuReFT4YGOUZWj1qbiLbszvbGoqPKlUjJLbn5gxWIsYJd3GC
FDT8xdUzmxIaLcByDLWdSLaxWzlRb6xGEG83MTOtSwfTGFa0Epn4p4Dv869wmoflH0nniCbcOMCl
WLzV2vE46uz/I+08euNGwjT8iwgwhyvZQVJTchzZMxfCnsCcWUy/fp/yHnaa3RChWcCHAQZ2dRUr
fOENNWZel3xO8o+1MyUvXSaUnWDkdi6MgaUhgQEnD93M6y9URM1aWPmShUj7GrCtmJEamEk97cku
3hmIgFvek2xEIMebIw76tx2nzsxCIDUqkhBKcUAAUPffu+GoTEM4ZRDwdNigXE8nVRai8NjKwmHu
5yOaCmsgRlM709Ho/sNQMo0AZA9w9IYDYST1gpJdnYdJ4Wj502w70RjQVFiNh6qNyj1S+O0bwxWC
GS0RgeSrbVU6RYl4La9yHqJsUdv+2htNoHSW8RL3BYi9kjDo3ZeyHFGKLBFrcImp12uJU0GS5+2U
hyxzh828txwzEqidF/r23F6PsimqRrkOPUYb8hAEhIeur50eYEsOftOmxc6E9obaXMe10tZdin9I
qFrNELprp38wWtF/XJxFvLfyTcMCg2z8ZC0J7dr6d1ZOQxJmMNQco1gWZ5Pj9+Bxdy6iu3uCZ0UG
22z4LYhTocia1YOah2OmKj6Wlud5cBAHsZ9FNzTvrj0wJdIW+haytby9KbC4s7K+MfJwIsYOvHJc
jlEk0ic3m/Y+1N152RJIQeBxC4qr53ouubLyMDXWl6LIDtDUn0SiWUE3Rns05Nv3kaK3LD7osE4l
BOF6m4txKZ2K8mFYr1byzen71fB1nEw0P9P6yfDHSqppePMo5sNaOLvCh/d2JUI2cq7c9kCbr8dv
VAgDRlnkYdcqBvveHrogByc3BCNVnp0jcOcWlm00ohLc6SBEy///r4huwHGj6DLO9ICC6gsBd32m
uB6d376F744ClJmuNe7N4F6vR7ET154FbmdhOs0eBt1m+jAP416V8c7CoY5MZA/pwqEivHm6jEXV
qa1oXMA1yl5p5KyITEcuSnfOLgvt3lgSMSIxDFQ21c0mSWqzLOJiKcKxXTz9qJVN/NOJon71l9Gr
50A0Ne9m5djwz1rkd/+pYCNpgVY6Kl16JEGfa8Va/xFd5b3UmespPm+7ar47XgfKjdgZVwG3Dn2q
63VfhaoJpYjyMKfE9QNQc3ucJkX8fPvr3jmd4JyoP1L5BDu5La5ms9KmqD7m4aLYv+VG+uCC5zys
eB7Gub73ke9tJWpANH/BBoBH2ix8myTlWndVESa6W59aUUvZiAWwx85rfnccuVmJVSWTc5Od2mxU
LXfbImyVqDgkyCn7iZOah7eX7t42Qs9JLhuYBwC/1x+oTaYmHURThGljvMymouD0063+uMTvz6hI
6sE4yNY5qLMtm6y2vE6ZRrMIlTWfDqXnLKelTObT2/O5t2rSp1zqtsgoYTOfomqSgfpnEVZeXx7K
pRgRZzXMH/9hFJ4XLkfZHdkedF5QI0E3pAgBStanyc27oynA/fy/RtmqpVH8VRs9VooQhncaTGNP
lDose/oa91ZMNnWlZwxv6La248RMMWkYZUAiNqjHXOcmQHf77bnc2Wekt4AL+EPratsEnKxKMUWd
L09LGXfYvuF8MD6ruVF+XebY2NN3vjuavHRke0oFkXK9q50kTU0bldanfoLv7LuVaQeRlhuHPjXV
398/M1sCQShokupt9UkSq4gyuiDLk966wxnUcF74Ouv5u1Yk484zJn/3deYs+6jkI6CvZQFkc/c0
6rRUY2OtT0kG1BtIwZAP4ehOanPM7Sg1j7lStGrg4ve6F5TcbhPps2J7EoFCZ2R77a3FWpug2PUn
E6f0b9aEBmJmwXh4ezFvR4HlhIwqe8UDFLwt1ubd3LGemGzosb2e9GipH1VtbN4L8QJ0LGMBPFak
tMc2Fla0qltjU2DkiObFxxrL9UehNNoJlfS9d/r2i8lcWQrY/UoDt8ytGD/FZXakg19ROoHR2OVP
XWnND8KM3YO2KNqf9mi8G6TH/LDxo9NIg4f60iba0SFbL3PO/OhjpqtvC08c9IXPF4wpCHpnHMdk
53zfnSfsT0qpTJT65vWJc5sIwq70AjfSSfXj2UkgZGLe0GGYeaKmu/iZbX9992YhtkD/FjUdw7xp
6pYisvRuwo4ine0pVKZBfOAhfrcNGWV8qHCAHWWZHaTN9cw8+nJOWaqMkijgt+1UfzAitT2/PZdf
18T10UZdDc8AHkhJr9jiFzw3rdRYQUC96M1++pInRlEh2l13/dcSCF36KNt5k1+m9TD6EfRGMQVr
ZqL6ZrUqsuRE5mUU9Noi/1pPp/nFS8HeXtSkdSbf8KquOJpGMXQ+uH7PQnUwLUUAsD/fe7ZuL19m
wkaQrW5Y1dsneEWIqjYdZtK3BsZtGBeY/+CjjI9pn6/1rkr7nStDZkqA0KWiEvqlm+8TicpLrCq5
rNZsq0eBqFn74Klx657tqNe0cJxQzr6Mmim8V5TzqviRX1hSgVlTqvso41YVmGRLaQNjwYC39K1o
WWMEEpXpqy4coQTuYkTVcyo6fXgZ8mjKgq5XZ/WP1C7L6NE223pCWgCR/9dpqL3x3S0lKfhHfkTh
UqPFvrn0raVbW7VX80velOTRw5KeKi8uXnrKaMe3d+FtIM2jCVGJgjdIagKb67XE5wRJl6wrLoNn
zrC+1uLYda4KhoDdE9Xru61rQO1DzAD9Rz0H4t7mbLmNl6uRvhaXMeq68rBaUeEeBqwrPut6Zqk7
8dQvQ4XrMwbbE9F4ANJ4EiMjfz29iIYjHQqGKzHBGCp/Fa0hvruA9JyDyCl0Vz7a1p4D4cZEAszv
s96Kg8lS3eYjlu2gHDJNpD+Mzka8lk59b5/yLNaMMJlb1GOwy/CqVy/N9PnQxI7+Nz60UQml2qrg
3MeGkhztgVrtb4VOMnZSjBVexpyQ2r9Y1ej9Tb2pzXyd3+NdVrGo/blAwXnc+cY35wVdBXpeEprI
Qwvv9XoRIJlW2VJX2WWcB9NfHCU75F6xhxS8BdSB9GK/UpaRbF76r9fD9M2w5oYJ5a3DH+W4dBrC
yVZlnbIuKv0xTnQfsxv8kCoLAR66i+d+WdMdOMztVKH24gf9CwpDiWHzG5K+rghvgeYjxqA/alPU
f9GSpP/y9qG5ue8oqyExJRGK5DfQia9nKjxkHRCr6JAFjZrD4i5NkJWRfrbUZK9zcmdCMDN52UEq
SmfWTXZT10aP9YXdXZpC/zFYuYmECx4xb89H/iNXp4T5kHVSioaJLQts1/PJy6Rx43XtLhyF3Dw2
K0f0EJmpZRyUtp+sR5XKgX2cKHX8RYsvX/y+N5S9V0R+m+2vQNuE4eGnMdPNrYegVt86NnLbZVvX
L1Y6Zuc5K6cztowWoF3hxOdqdou/88lWd4BGN7cgWarU5YNqAKiJRsT1AizUUM0OY7ZLlIhvY26K
D5HoX63WNZ7ULCl2biV53jYTlR7fvJhkYdJu/no09EwjU0nT4aLUnf0QqQa08yar0dRP6zLqg2Wq
RvLlzl337sPbeULjlH12tPTAEG8lotDOs7AwQgCl7FDofJycnOm2upacxnZsiqcuqtt25/a5/ayM
KdshRMQSB7c9LCXObkMWzZd+HYlaimpS1Oeqw+MqPfRq6/bPYzQs9YemSfLXuu7X5fT27r49rcQJ
ZOzEbYhiUTy7Xm6p2KFNsy11iDTrW1546qOprtCucLfbebhvTytS6ly1aC8TpdLmvR6Km1Fv4gg5
oEJPp6+myJYPC9ChnWTmzorKYgegUCi/UNY2E6KHpXRqwS1qL7mlBIh8qYOvOLBYjlU9Lt0F6ygn
+tSRJI6+SqW13Lllb7cRgRdIYnYwRECEba6nKYRm9kUNYxUuqSILIbndB3Vsl+kzBCJEOjtIQ3sc
jNvPKJMMUhtEZdGq2AaZHsqB4G379RLnY32IxeT5ngosEL7H63s3DLcPRXBYT1gB3TjXx+ssUGHR
oJCmlv2AKER/NFotPmvNbO5kv7dXAV6ZtO7YoJxIsu3rlQTnZlb50moXp7AidLqE3kNmWfTPhIbp
Z0Mbq5dJ0ZKdI3lnKTmHSKtCwQdTsUV/WWggLesAaNSbevcB8Y9o8ee07T4lNfqJby/m7WYFrcRy
SrtWrrrtleNIEbSitfTLWlJIxydCS0jzEzSIT610Fw/iJBfig62V0+/xVGt7HcQ7cyUzkRz5/4Um
bo6kE+k55F01vpjS4stc6MTjITQ/VhhC7pxLwL18ruub/VedQZpNkhkTY1x/Tm0clmqN5/ICBWms
PtTKmAk/7q1k1Xx7QIHtKe7GNTvEmtb3j1yXqhPofWIqvxVVmsVfWwEF9WKCHvg69ggSNsFkrypa
ZpNZZf1hcKM1PTqe1KpNvWwsXu3Ipu86Fn5fkaAm7KJX0soukMFusM6x6fjCVPIT+hjlU87j7p7y
ue2/gIJQgtxGKrgc4z9cMxn9PEX4AWtvp9CQcEcRwjfHVgR1YRWD3+ddWQflZDuH3l7+anOrfqaV
6eQfNTPVDEynxuylGpz5wbMK87EfrCg7RI16chRv7Y/Y5GWwzNeh94DgIYfr211EtVZtDC1r+fGd
+7ErmrELSq+Np8Q3QOC6Qa94zpOFeSeUnWEJS0OflkCIRfmnG0bi9Bhy8g/pTR4Fc6p5L5U7nNIJ
VBJS8K3vCq340g0G+Z27jqsRODyofry2ydlAZlIE5LOu7SNv9qOKNMMfdAR5I3uyji4h4+yvTaUu
wNFw3lgiYwXhZDWH1Ik5Ji5KRn4U2XMw4QoigqG2T8ZSoB1pVurB5RlVAkhwQM2rDJ/aPwV/4Ye5
tBh19t2Sm77w9LwKjCxJsmPeiV48uehYTQECik3jj/nqOQ+FPkAqt8vIGs5pvJbdwciRIzni2hFr
D1SZou+mOifdgY8jOMGVEDM/NVnX0k96FCGC3lSV4VFocbWc1KVc+53b6+ZsAbGEE0QJFNVBiLCb
h2gV1txg9ggzoXcTWk/gDr7oWZ+Z/uSo/de3L5Kbt5X3FJIVGFkTNRvukuuz5SWNpk+mMC8KVcuj
lYlvRVXuKbHfRMJQYyD4UUOmDYM20SYGje0lU/kmLvdxim6jQWkmDlZz7ZnSWrif1MWto8A1x45v
3Sh59VGpGjXZCRBv3lf5KzBb5QcAEbvh8ddubSg0L93LbLp0uGOVnp/X9c9Wk+FW7uEy+fbS3n5H
AlxUIzXckKis3ViZTGJAQlag3ab1KIQ68Zz+mVSR1xwotLef3h7s9jsCcpZVAPrNUnBmcyGr7dCq
CRWcy6hXeeBALzvMVb2Hp74ZBbi7VHiVDi3gm7fkRmrJVhxzYVz6OsPx0mzjPgHMH1Xezre6WTtE
EMgE4fI6jEiecL0tjboYo6isrYuCGZcdFGYev46j0f09WHO6A36/MxZ4Zh4yCcVCeUL+/391zher
HpMxdQ0se/p2DRBE6+3HJSt07YCT564Wy69PcfWcAZGi1IG2H9Es4cLmNCiTrBuVgpJi3IyCkuLo
Rb6al2L64EUJlqdLVnqfgZik6YPe6tS8rdUtxyertMbh0OFZYT/XMTHb04o1ZLqz8jexE7+Ofh9G
AzJrZWGuV8Pt4rzj4YdHQTH4iFNT8tx16gyyT6kp+MxO81x2sLV2kuWbwynzfjawxCOBsNlqpc30
zmIcvOzLMifOuey8Yvoez23hnEUTjfWRXH59b08dSgV5GwVBYFe3m7nN06jPRFxzz455dMpNB1Ox
fnWnnXvgJlYDV0MnlZ2FNgXEpc2KCrNK3DHKlktZadExhXvvZ9P4l9fk3lfHWBAzqCPzU1xNe73C
29MqdVspHbO3+QW/Skv/2thGlufwdBvlMg6mfemHKXsCuPru2iOVGmizoIkRFgKht4nOhJW6nRZl
IPXxe2EfW8OrI9roZfV2rXhu9yYGjlhmQwqQ7JstEtQrRT9UTuuRCObFZyEc95xUg3tq3ak/OIMa
/W3ne7oUtxvzl7sFH45emtQMuz4PYhjSZqFDBIA5MV7IlgrM0SbNKQ5uvyjLOVG60nvvjqG6SlMc
rIdM7tk512NWNCsq05q8i6VpzbdhnZ0HI+3KAPgN3sx2XBQPbV7kP5tq0HaCjzt7hqFpA0mdeUQE
N5u1bCcKsaPpXaI80o94QxtHL5+N/zIKHTWqfawoxOvrCULISnu1t7xLSeHan5TI9Ht0aXaW8fZi
x06P14pek6yKu5te2qyOQ44Ks3eZ9agOEJxyD10zdaFdUyN/5/PLF2MA0hOqo/znZpc4zeyNqw2k
ty8z7Se1xea5qsrkn7dHublJGAWlVq5mUKmgk2Wc9a8D7SR1Paye3P/UwNcfDk4eH4y1r6YfxZK4
faA4xL8nE10RNA8Vrfzx9vD39gb3LMdARlJcLdfDL00t1FrEHg9llAZ9iVmJuop55wG6CRaZJFcK
3A7GgIYsf8W/JlkszTqhU+JeCvQxzIOdOD3YuXxNhC8K1cv8FFesn0YztCu9SpiOoATyaQ9lc+dX
gEoxCd2ouqPEsTmCxOCQFUmzLr0YXeuoi7n6INR1Uf3EnLzQ6EXi+UWmr+sBhfBE/2aWCVbE715w
Kc1Ls5SSEN6amz6LptTcDqL3Lt6SVkczilAW86phZ5Q7NxxXG1EWRS8oads6tRI5U6N3LofRHSsf
D/Pf60hLfc2of9cW5/0PPT044O9cmbLNuA1UlzTSswU1UThyo/oCnSN+AKQ7vBgdZmqOGe0RNe9c
ArLUT6wqm8+QG6+3U5PHCWW3LLqMGN8hRQA5KZtSz3c6e90p4P1aqevIDlAwgTHMEDwngbdejxXP
KqoiuHWG/eyu/SHnzZRyN/ih+nFeGZ9mJ4+Kk42w7T9jjRzBB9tL3NRXerRSi0QfxyAx0PU/jNrU
jN/qKu/bV3XNibQTFHJLv2rcxTmosRdbHxqWd/6g1TjVn1fTmX8Q1lnluRwrkR1GxD/UUJSDWx/y
JaJFN+MpLg7CxnTioRxbdKyNqccUQh85y/7YdsPLNCixGWjOmml+7ok4+2iKygEXY3V2em5oZ8yB
BhNjOIxgJt1DUUaGeZz6ufqzcNDwP69xZ4wcUnOsA0/RrO8jLtOVP3mD2R5UmCgg75Q6ax8Ww15r
v/XsWKAkLy9nLV/n5WmqHGR5nYbIbGeP396cZJ8AmGR+JCkKm9rq2KkCKDrUKjdWw8kZ9cDuC4Mi
j4byeobezEcJzHmmib1n6H4nZvlFnOTeJLsA+nC9Jwh2AYk2nC4o18sR7Y2pojWp5s9CpOKYu8b6
UYtyN96Jp+/c1eAYaLpAm5E1s822zyfEMadkUC5q56Xdq4qjCZtw0pVyJ4q+XVkgW1wc5PWWbAhv
Vhbq35Ro3RiHiRu1n8t2jNKDNQ1L8TB0kZsnvk7PcvCtym2dT6MLWXCnFHpnpqS90JCQFae9taVi
4TrpjE4bwz4UInutF9U8GvVo71Qh740CY1NKl8vLZMt3mnMbv1WO8mVazPiYJnMamGb/7qYK2hvk
7tRjiL3oQmwiFs9rSVh6SI392FWTrzvF+oDOzhwHSlvt2cnd7kyecOaDyCkUMjB31zsTB0Zzausy
Dvt4FuGITdNhnNmTRWkkjxSg6u+4a+05yt6uI1wxNClpmxMn3cgCdOvsFfXoxqFGPhl4QxcTmLXv
RuNK/jUyilS2pKbPFvOb02HoxsSOw7SLtUezdPvfPHobfqJPlF3ffqTvLCMRGc1kCOYUK7bCjRSe
Y5BGRhya+RrU9vAn2ij4s9TDo00V6+AqOwfu9kFjbjRtAH9K6ZKtRl/qFloSRXkSepOrxn5cpEVA
l9B89VrC6Lfndhsa8JTRNZbWTFQstrs+zmtlbbG/Da3BoYWyzt9RlPorstXRh4W154z0C056/X5S
+cJaDRg1eTmtjesdOTvIIjVdpFwmt9WyQMi0+WJbY6zyWKSK+nuUj9ycaHwneRADV0IyGlBZfR6R
hFL9Pik086zlljUcB3ouvyNPTGNimPQaFad6cJXANpe6+evtRbrzQaSIE7+XrhP57+aqtVFbd4y+
tRGVR1meDvtfGeCpp1QvduLv26uWihFcBW5zNKoozlwvz+LxPI5ebl8GIAuQIOkrfSZImKcgUVzj
A1YO4jKXrf2xNZP+z7cneefcIucLVgLJ51+Fq+uxXbPM7XlCaIDcNz1lg636VP28nf12ZykRDGHD
0eoBVbMFFq30N8cWhvQlTR37uVxUmhYwsKfv0E2ib++fEasIcZFkRuItr2fUzoVOUGA7VJyW6hhX
Vf/UGO7ejX5v3RC6QAiZIajCbLZ0m81VW82Je2kEvZoGEALhhrkX3tw5p5RkacTjCycV/DZz6Q2w
Xz1K9zjMTH8o7fppbqTQIrmDb7SIab5/5diHXAxcs+Rpmyc/yZrMWuPRvWDc6z6IOjOOjWLtIRzu
7QVEQmBP0fdHZ2UzSjPqJdqYLU0Dy5l/W+gSuSS8/oQsxD9vz+cWYwXCCiUoUMy/OBVbF06vnGK7
VnT3YuJx0fiI/1TFwXPF8FhZjogPRpdP3+uRPNMn8M9qQGhDnwaqjTzW8e3fcm+/8DNw95P5L5jc
61051W41FGJ1L4miaGR78RKYdu0+vD3KvbXl3acbQ/XTQz7hepS+Sxz4NjYTHrPRV+xpOBdRJXxn
nfbyr3tbE2g4OaxUG6Dzfz1UFhlz0xg0JsBEdr+Vrjpc9NEU3xC21H231r1Pb0/tznMs3VRJG0yi
G87c9XhCXyarKBoPN5FhnSQFo32oVw0kRVIPX2jOlkEimncL8Eu5BnJnqUJAh2SLkEt7rdbmWYqj
uBnyRpFQnqe6rI+u3cb/4d6STXBaFSQ0aA9fT3CCmRklEadvHWmXxtrgBP3a7DnQ3duH9GAAzOIj
Ikuf16O0aZxMVsc+1OZ+elKqPDlCw9+LBu9tDilqJ88dvKltKyRG9zZuypnbcWS3T1U6fkyTunqe
HbV6iOOq+fvtzXFv35MXS9ELjzrdVvSt0VuP3JeDnhFcPSyxZn1dVIQR7cQ0Tm8P9es7bIIZqkcg
Gn/1AJni9QomLhJK0ap6F8OaMYrj5xQfhTcYmr+ukzkEpeOI8qXrai3xXcVAJ1Fv21Xx41rJPqLu
Z7wOo11pT0ueF189KyteY9NavjdIsHyvonr5CGsl/j0zh0wN6l75RilUP5VRBuig96bmPEWtNT+Y
Q1OUxwYvaHT382J1jpwF7btZuIN66N1swHEnLamtaXlp7uD/fpHetksgsT70PJBi5H69XgInhrkp
ItIZvUhcr/WLYlaFn3UGgF/EMiyqTLQs5/iHqxe28UeCDbp7MGrLhESZAna4qGjCVrxhADU+T8Vk
twFGZvEDvIwG86OuWptT1PdZ9FipQ598NAul+Oftz3i7YySLBpoi0CzC+622TQdXue1pEoWNYadf
p9SMfDdf1xC/pWHnUr4T3qE8AbNL1t+l+MD1aumJU4GC5lKe9XIFzKDHGoKS0/zQ1Uud+006uY9i
XsajptfR++sFBoVlLmgwzZQct+wrFX2staGKfXFrmC5ehvAAAfb74xTiE9o3gKMIY0HaXU8xzy2I
STNM8zmfV2pw1JrBYuhiKA9ZlTYErqJ4fyuZGAKBLCSewKPeNI0cp+zWao5hMvYUl+y+Ss9Z3Sr+
3GBx9vZmub3OQGhzjQF0ALWtbsk7Kt7spYp7c5jRLALsv/RHMJri0a1n41DnxbxzwG4vaQCvALNV
RsW8cAuMiuPI9PpFLmcxj8eEsuoBO7e9kOTOrOg1IEBHV5g6z/aj1dqi5kudFKGVpwsOneZ5KSjQ
zWV0UtzZ2Qku740GjE4KkHJtIE10vUUm4uTa02uwGVouDq3aZSe90hCA19o/7NLqTm9/sl902es7
CjVoKCVQdmW1YKtomc8kW206laFhDHp2pjQBskqBwNc/RKZbZmHR13XzNJvwFvx5hX5wmBbLM4NE
zcwfeDC77nFS67442msHssjplu5lgocB+jjPpp+1atQdddMydaiElnP5cyFQ6A7uJPofZkO1GDUC
4Xy1NF6mQznXXvpbAihm/UgQs3QHODG5etRz5LyOtRKLz6KztdZvp0Xv/HLmdgqMdl7/itnoo7+O
g/vRBrWKw6Tejl+FacJ3tkjdsrNdwxM+7CwfX2OzemRpZB1E6tLIdfPIzUqiryZu2yEdjCTQjHU8
lHW5Ht8e5d4lLIG5srtMXWArZaYBbWmE1VZhrFjWV12Z3ddoiurvg5m+m5VOh4CmK3+o8xGTyCP3
r+6T7s1cSq2oQjXWLR99g+xoDeqe5MvdCRES0F+lJ3Ej25c6wiuAaVbhgkz+CanO9FiBKDyVYjeh
uDcUBFdJQkA6h6ziekKKYqeoP3VVmKTRelbwFEEgts3PDSSMnc905zoiCZX9KolNB05zPVRSeaWS
KEYVItIqTp3tRieTIvDOlrs7oX+NsmmCUm+us7qcq1BB7/ynmIDQ9KOjnWd9yXbu13tDUdeTAFuq
OzduKX1a9Srq32yGfviMbyT+fUOcBPM87hk03Vu6f4cZm6A+n/MJiCFhRhzr+QUcQhoUnuI9vX2O
7o7CvoZ/Sep3Q1SIjURtFTziQwOjbJ9cUw1sJXXP7x+FAQC/0QZD2GgTx7TjmNmjbtRhUdjRUcGf
6NgN1Z475Z1vA6OFaRCrUPzfdi0pGSRpW2lVWNJq8mmITw+l231uI6V4d4MBCRlAq+AW6fCTEm22
tUZ9aBAuh7Wax5QGqRY/xrlwdz7O/Qn93zCbLRAl7uBavVqFo138pWWO/kASMPlod+05RN4bCTwE
VS9YngbistcTQuuw7hahVGEmUvcERakZgsyIrY9ADDN35z2/MxgESJI8bjp2+NbmDNhXmhWd3YS6
W4znNEVGpW7a4vemdfYkwmRosHmM6NgjaiUfI3af3P7/urudPvYyr03aUEpxoDY8ax+GYbEv7ZJr
gV6mVli4nbkXQNwZVGp7S21UnTL7Jl6p69aJ3XFoQ2yBlfE02HEkDknvjV/ePlW3gAR81KjUSPj0
r5LY9eQKsiK9W+yKzGP+OPctYpvqj7ypoVJmT1ltpH68LF+w7H59e9w7d4asjkk0EloJkH2ux3V7
ZZmzqK9Dqlblt3YR6Ud8d6rjzijyUrj+dsQR4GeQkZMYuS3UIbXXqUg40WG6pIP+Wa9WOw4ak4ue
2mLVdGdXjTLxaWqMxHwWFvBAfzDHeAg83po5xMM4S170lSbG01Dqs/dcjfHYfYp1kdbPa4QUmb/O
a9Kjzi/GV+CA7Z+el2XxU22ucXmxKdI6Z0PgIY99qNUQxsR88qPXAsAErgcF6qKCxNYCdepJiyah
Rn8kk1navuou8d/OOOOVpDVj3X6ZnGb9pFtlMZ7WwlQ+F5SqMJvts/Qfr22S8WBHmf5da4YpOXTO
ZIudPPL2xLGUYJAwMJJYym0XRUGel85wUYdLAW3cEfYQCAtuQ56b9c7hvt0c10NtTlxSrN2Qmmkd
JoaTHzE6H44t9N53HzFGoagt0Vy8wttKSjvPCCZ6LTl4FCtnLTOMoMEd5j+MQlWblwtOM56W9vVG
F6ZIUozeWi6JZXUeRiOZG5QlFjvbWTT5D223OteefFRISMmGrwea2WqR1bHVo7zVgs6d+0M7T7jB
m0onHnEnXrWd03VvR3ADS+YupWWaBNcj9m6RjgNJb2gmg/uX5WTtq1EPtepbtCJ2lvFXv/NmeqBN
cdkhFLxhfTpekhvK0LXoBbQW9n1W3jefZrdJlhPpU/ddaJFovroLSlNUpGytOvSDucxnK3LTb21a
NqoPD1mtDm7VZh4EAXtFvnjtkt8L6Bde4La8vQHkDN2guepZY5APazF9tc2xcPxhHCz3lKzwCnwx
VIv3mYs7X84mcq16EIt4gFBMTWzxTTe1zPMQ253way5RccCheVWCuNGcxcfqT68PFQZkseu7VCjE
o+rMa37QqyTL3/30Q6CEdYjQEpg32hDX34dFkI5FK98nTZsjRUrlmHtZ7vPQ7Ykg3Nl8dP0lEIZk
l0b8Jkav4eDYQ2O2Ybfg8VH0I6rQvTHSmVrV81rE7wfXo7iAtDzKW9Lydysp5sR6Qu9wbkMrq/Kf
K8Jiwm/ipqNxraTKHhb5zn3E1KQyNEJMsoN4vZApykF2kzKaqq59AHEsC5wk0nbKPLdxBnNyAMeC
LZXYiU0Vy6PQ0uWE0uFMs+Yzm7R+zUU7Hbilcn8y4vW5S7zi77dfyDtnWObZDkCNX8WRzTtsTGuu
pSmDWsWs+6NaCM6A+5dZTuvhP4zENiSeYZMg13K9iJXXzlEt3DaMhwU4HjoWrfUhLTFIOpopT8vO
5r/3zQgw+F7ooVMs3wRQ1KuyTEXLJ1zVKToamCB90Lx1zyDy3jejASWduiX/bNtp8DIzi6yy6UKv
VVfrTwtq2uQXfYpbaNa4tRdi9W26R4UIbA9EcRu5ATAkfmL3QwYiC79ez1xbcZydnC4c9bH6I+d9
nmNfgWeo+Epca7mfVP2AsFGW5atvxI7S+WluJPbOs3NvA0F0ICKgPSVFCa5/RqdrdTL2RRdaWm2e
ms6sP0WT2X6w1rR7fHsH3fukNFhI/ahvSDeh66GGFLF5bGC6sM29MTrHVqLbpzlCgeD49kD3bjOM
GiUyQdKKt33MTmiIi1sWXxXy5lNcKAO4kHZsnzx9WV9t4JY74Js7A6KDRntWnn7Z0L+ema2sK+SY
vg0zZwTkY6Q/vaTKfTfOUzDKe6CzO5+MS5pKMk125retJ1tRPAG54F2oFaP9lOStOKZ9734S5rwX
NN75ZPI9oNknRTdBSF5PrMkw4dInrheQgwCbc7Xw52o03/+9EEfk+QF1QZC17b+VRapN9BV5fXjF
v1DrWOkApbX+Yk2z/RuybHv09tueCrWv/xtw231ewUSg2GS34VBrBbFI8qkuii8rYG4Q1c9gt/5p
PWunA31vKUllyGToOhCEb15zkVYsoeMwyVXRumBZVq8MkFbS3l8C4TKRQDcQQVRCtjenZkRpNZD/
hJ0HLTVqBsWPWq0KpqXdq/PeuT4ZCowg/Cz4FFtzKSVdlC6ayy4UjUEv3VWnJfSiPH0smyV/WjJ9
OJZqtAcBuTcqmSe1CuAzUMM2m9KJLCfK5qQPq8WJH0Tea6fYnIaT0E0RmmPfPthTuRex3B+UDg59
PxQ9t+WeqcxjzyyiLqzocDx27Tr6uohMqWzXHdKKd7eodztHt6bXrCu65gBquDWpkmweCW0xMiBm
dR+Oa9t2p0jJm0eXpf6E3jjIXbvuKwQo/oe988iOHFmz9Fbq5BxZ0KJOvTcA4O4k3anJUBMcBsk0
aC1tPb2T3lh/YL7qCjqjwzt63DnIyEgKc8D0/a/Iy7BVjQxOtWtnBwRJZLElFnrzXy+rP1l3IE9o
qDzQJ640zfeLQSrQjrBl82FKG6JGM4c9JONAEBl7glb7k5eNpx9mF6jU0Dof743RKPN2wvDuMHVT
/pQYqvhGFGN9gUo/vfEMpeUQUondrx/vJxOUuhkVVsyZmTvHljhmM3LSMKv+oJgyu5Jl6VygJy9P
tPJ2z35/EQJGwHJ2RWxw7T1+Nt2bCOI0eYt2U7ebYtZyzPFbG7MGkkfJYk1RrecyzLOkv6BAuYRF
ny+hnpfDti8G3MIwYS1+r2cRlpOfsBaY11I2cObR8b+T9mSnvTPsVRdkxYjq8jyVXry3Jvmb6sO1
KYjn3NbXpGH+OGoqqRMIqm0y77GFVHzd04TPd9vb3+rLt1ZWtTxHAN4ztm7vh2pOjLXhzM28V41c
DWJLbbccfZYTJ/5jJgPNrMZ4qFZYiChOHkOLSBSyvk0SuTc6UOBD7tVxu5vaxWEtpEwAy13ruuqs
Nkuj2NjElT4lSmePhOGMA14VlPBe7DyV5W1pxDIu/D7p7a8Zel5jY5ilcyCxVas2GSKNdtMJ1fnN
aJn18/MEqMeogxNZcgyhUE91tXqxln052yD/aDEEn2GAlVUY+YmB/xa988PAXxtjTkPdY1ti5B87
4Xogoabap8a+tjX0YiBkLfbBCz4kjAPq/Da+cV2enqWAZrqfa+DDWyLB1CbQ9LQaQlKErJeOzah/
nIraTq6Fmo1ZaDZljG2qIuTOW5bR8TNNGT71+tRkXLtyu9X9oq9dY9MlfZt9GjWpNKFpDb22NWLs
Smh7SasTD3u0VFLmUvHPIYJo9fqCtX9UHKgjG4iZeKrDOLpYSQxD7/fO/LWT+nDi7PSTltaqCnZ7
IDiUPNav/4BuFz3Se7fQuwPQUcMOrH4zm5ZSkVDCX08ph1901H1o4VfEAcwNreHRVmSj6E3rPDP3
hoe5C3qetA+looog1yPrdjSS4rmy2t9MeVkHDZbWK43a4PG4Cb5/vGnAI0WpdWPPDUyzfRN25E6i
+it8szspyjnaAd4ao0KA0B4lByDp+gp+eJeW0XVelkpzj2WYwaocyxAhdXuicHR0WaCVNWODHYB5
x03o+JHQ6+uNkzjmfsEa89wcY3Fv5KZ7aSWaPCP+dzqhP/tZexA6VzEfU5zB+P6pktybcfnANCFJ
ItuHtlRdaHaSnhuDgG9QtqcM+44O12/P51JwIUEEzApB3/v2ot7rKnyirD2fKP6K09u0rSlXnVcI
Ff0Kd54r6vNy2+Fcf2IbOz4u/d008SxvsiOol0cd2FW6i8iVDMFGSVqfaRnv+mh+7XDqOp+SuDi0
mpWENVeyXRZ5JSmXHnkPC+/913Plw6RcrcLWerfH5ZP0+aNR25fIsFswROTSub0FeJiDCN1JqNTV
qRLxEYzw9sir0xumT6tZ1/Gleuw8tZKNsPYtJza/yCs1TIqqDIupUs/0dtgPAw0vfUH6X1yJEyjN
T/qa8ieaHbgyKACO4zULdC+51evkUFbSDppEH3dMIV6slfYYAdXxBh07tkvZsJxY947Z2euDv2v6
aJgNddvZShPb+7Zppk2vLViOZKp1beq1s5Uw7IOIbr8Yp3IIumYQO1P8JtHq7SOwxq+eW+iePwhx
TdS+We2m9j5JC3vbaNoQxF1z0utz3Szer7wUvxCrs5tglkC172hCcaCv8DhV941mz852bCNAhr4h
BnEzJrFa+Q4Gn7Wvd4l2bXbNOIdjT+UsaD2n6ANpE3R24i77sdsRUFETwUGc26x+rGjNdaw/+9xQ
911c7yVb63xhdM4l52dyux3rKsUv48RZ6+PaDBDBOF/fM8SL4+0HjvWCOafJSyisfKOoseYTZDif
WEE+ziaWSA6oK92SGsUxLi2zvKG0Fxn7ZbCmYKiH8byDyxuWeSS2FYRofO5l/YRPFYB8PJ5yqPvJ
Q67768pnMjhWHt+nm0UCXSWFua+0ysLzyEsODoSGE1Pnp61QCGfd4QrtHvMDS80q2lyZzD3nbvWC
t549pCJzTiQivfF6joYtBTpOQOxzQNTHyGJNmjCWerWzVysvH/dNkmkCC7QGWhuZjHVXXulK3VmX
GDf24nJJbW/2zbgUr6500uimq+tBZeVKzQxxntPhcRAHeHBVr+VCotiZgoxQtfyijZyHGA7wEmAE
nHxJVBfPu8ayGjikSlaozk2j5d3kJwvAU4BTRvqsGvGon5vO0GNYoFT2/JtGsiwMrPssULy/t+vB
0dpkxdDrZpGa+7lxy6sGf3O01E729de7zMcTGTsYFRsKKTh+MBHfrwtAqWaN7YC5L0U03xeZ7O+F
2yOXHxtjQ+F53LZKMYa/bvQnU5/Mh5Vfys2K5f2oUVMXTqdLsnNrra/PdLtQCDM0jDPOFSY5cl6y
aT03DeK+yU5ZQPxk3FIZZUOlIgYmeby763mVEMpD4h/RZGOIc5gVZkNxyjD2562wn2HgDLh/vNCo
PeMULrqzn8cl31CZMi/IXzsFUb9p1o5mB2ASZ1tg91VpdnRDSLSWSIQYBViKxSCpMAp8zEkjnWlu
u21jp9lXmanGzTypyb1H1z6x18Xh2HbjExbay82ve/UnQ2m9KoPNA86DKx/fl5uc6LdOIbgSyuoF
VZHLLiNLyEVEGg/RfOUpRrr9dZMfz0jgWauqE9UFkqbjg4sQoraQaOODVirRZT945iaZzO6sNGf1
xKr+sUvpTa5H9CaIKI5L7ydKMlii4Syo7HMYD7a/DE6th4Vjp/qJo/3HZ6I7bfgwSJvYID/AdW40
UxzrlL3SzvPXgrt+5jtNqz9Gk3fKV/TjRFyHDhvFWrkCSDqaiNTo1NKTLm1FaekEaj6apV9kbtWE
EKHizlfNNukCTHsWA0P9VP/N8CkWOQvuGxdB/oS9f3wI8CopO6GV4kDctOvXIOrhPDdffneU0Ahe
rVyiqZYBhL7vujgp+t7EYvLgdLXtF6bTPyAHlUE5xPaJIs7POg/yxRs5kcX7WJaiafRZRXbBoaoK
/awl6mHb9IV1UcVCOzHdftoUab6cnghy4Br4/qkMBIxciXrk7kN52yZmfQaU/CidvDkBpH4c+djV
wIxeU0MgJh1vEbXXp7HoPHHoO1W57NWxeNJiswx/3UkfVw/2OuhneB29mfQcddIQJXOGn2hxcAp3
jZkdyi9t3zXfa8/qruZO9DcNDoEnuuvjo627LMvVakmFw9hRub1YSAnL7AS6oguXCcUQ/4nKzvn+
62f7STNILplenPB5yOMK2IzOgZ27rwmd66hr5GZyNbAl736/FdiC7AfMI8756xv+AXmIOeKkUQM7
JsqHPqihYgZ5oZ0SUXwYdhyeORTBY1/d0KFtvm8FD9lV0KN0Bz0boyC32TuFlmcYc/wuc/ktBAJ2
9Ap+rdr948UBHlxbZxDy9v3Y9/eGtOpvY238JrHjrRWO6yZndUbABxk1d99x4caPC5tIpvtS4gwr
E7s/cZL9MAQgj8DMIkcDhyuOBetr/aFzOg40rEN4tfSzVoVjHYvQkycdkD52DhdpcCf+obYFX/V9
KyWGKN7SILXCNsrQNom0s51XeMYU6jVpIb8ebz9rjMoZtRyMAFcK8/vGbJNMhc6IvH0yydg+L119
BkktiyXydZS5JxbxDwjUmrS57hKAQuwXx/tvrci6WiAz7C2zsX077zK/suKNMhdf4qU8Zaz4s9YI
3OMGxZyl2no0l+ZRwXJbyGgPk0X/NtczYZ5ZrZz33OyEbwnrN8vXjMJVWw+2Df5BSeP4oqMOg+op
UDgPBoymsMnbfjNY5dLhx9zX5Y7z5G/a8a0trvldELVQIYCmHyECSS6sfiJnm7zN0XrF9UO5acGB
7389SD6O+3VOoVtmnUUM9Ya2/TDuc9S2GqWo5oCjk/7g1VHzGXlRc/b/0gpHM1aKVU5x9CwlIiQ8
r6AYeKjtN6RSA9A10ynPtA9bFPgwnbPiJ6vh5jEiRzwYWQh2Pxy8UjrXmZo0m5EcgwsjJegps6dl
k9fabxIs6SZugRTHOb3gKIHy4f0sy83WUvCJHg6Y1RVbrcrSUG0HDKNRDoS/fovrae/ddeKoqaOl
fbAoebXUhA964cp7w07NcIlX9rdmJGGSz9mNt8T5eaZk0+bXLX+8yTDJ1poOV0LuZmCQ758Sqz8L
7259OMxjF59nMew6086rcHAz0n0ivL/HTvpVFzm7plNGDM/RA3XofeFM+rnbFSc+0Me1jQMj1Syq
TRpyhmObTF5CLdt5mA6aS5oK3E3l2knccjNjYX3ivP+TUQXPDwryWs9dK+PvHx0T1cbozXg+jF2a
79BK2n7ej5OvzW1OzlW1bMYmNk5MmJ82Snr7qlQnwP1YWkBtYcoVTHcOhGOWFwKa2DarzfEA0N/c
OFiXf0/d9FQd5gMwpkN7wA6ZPQPc7wMRiIuMKNoqGw92rBbpddqUlo9p2Wu0hnxJPM+DHD9vf4Aw
pO1Gyzlp8vqTXuVwuSY3YLO14urvX7VVJWNX92LCdy4atrOzJGEzCm45g5jPT4zodV4eTSZAzdWN
ylklycciotEDW5gXYyJ4SnSlX4rWsXwxJPmtlq3uNkY6R08lTyn9QdNjJcx7Ezt/OTYgTFGbCuvv
2f3vz/N/iNfq5u+2u3/+J39/ruqlxUahP/rrPy+T57bqqr/6/1x/7H9/2/sf+ud1/Vre9+3ra3/5
VB9/57sf5Pf/q/3wqX9695dNSaF5uR1e2+XutRvy/q0RPun6nf+3X/y317ff8rDUr//447kayn79
bSKpyj/+9aXzl3/88Sb2/vcff/+/vnj1VPBzd0PxP/9Hmbx+/JnXp67nx70/IcKxoq/IOFfu9Ug7
vb59Rf0TSSgYp4s4hQV4XZZwyO3jf/xhunzJXAOIMMvCcWx1weuq4e1Lxp9rUYH7LIGHYKOQQP7r
s73rpf/utX8rh+KmglHV/eMPtDbvRtKaNEgQxjp1cPkDNDtmIrqVAgud8RygUZDN3pHJUFF/Yu06
s9FgyptRa7PFAt5EbnJXJ2OVX+Wzmeq636ZTNFFiJdZVewGdaYrzPo+89KzXRs0Lmkorio0nkqgP
J5HGEaGvnO433GAt72lGi70Edi605tqRRqwdFnWWylmfFnOe+lT+RPyQ5ashSVUMpid8EsmrCi23
KdqgTBztbExrYXf+WFWac65PcXenNtWyr1yurMaQdPI8GTLzM69cqcO5qC2xpZZfXDvRams/COgX
i48Uryq+W73kouv3RjlFh8jJCMsJY0Ob1Ud1MfLoCm+npd7FRKfZmyVZOt1voiieAtfpLDP0CPr6
is46srd6Po7zGadV0/P71MujzQJtnRrHYPRZKOeGbOVUke6qCy/tLHAVVxHbwiaBYyuEU9Vh2XWT
uMx7z7ssjLm4x1RSgpM23XRQ86nSSeYYsb3gEZJvfS/7u4XVVveXpJu1QBlLY7u0qU3mOLFA5tZM
syQOiQHVFl81xEjgHKepMb808Rb7QoAAmAUWzU6yyUWbEGFH5EjHSjKYr8nSL5/wHQ1F5C1FCFRj
0qywb/O5rQ4UbRzTb1fZGFU1TbyUhZmlOyVS7opctZYwN7vuiSTXPPAqAY+QWXCIe1N+XmAIOTAB
KJiI+oJ6odUEHUaee4BEUw8TXUaPyC7T87p280tOLcOtgzJqa4/qg9vY6uc8S4vvwpBL6CVzHoww
QZ5Vq4Sn0xRlMQdZlnrXTmZps08oadaHlL1QQaVz+i3vWkaPw+o4B3Uhax5rmt2/jLIemgDihfMw
xEub+UT9zHRxqfK6W2fWoXbk1X0xVrEKejzWO4qrE7HfmYHLh2DkXkpl5uAgZIy1XTw2+GDUljoo
W1xbLHZaPZuSQHRi2UjO4diNmz15k6WGGUdrDQbcPL3o7+a+UnA0Sdzq84BN8ERfZ/LRnPJ2DKZE
S6wA7Vim+TOp7ldVouiqr87uILduPLYPZZMkL66eWH2QEbz5eYqTuAn72lgehs5G5hUTs6X5U9P0
yhlqNavwu6gVLx67yWPLw8chymS92kVzjBfrPC31X00ncEwt2DJuS8Uzel/UnXLL3po6m3Q2I8cn
dCDHU20Z86/TOGYdHhwVXaErlbYv+rSL2Z2U5CWqdDJb+jibdN9LDPtWSzPxiKmk2QajnUY7xYrd
J2vMPbwg4Ap/Svqya/x2SeI71RXKuFGVJr3OhYNXwdi25Xd8iwUFlIGv+V3uzLxxZ5wOAmHAQ5Kn
1V07UD/xTaoB52yK0RRYo9l9VuDz9wenGZazsTJxbNGItrgEt7dANDqqsqFaDK26MRu4OwFCOfXa
VerIwzsuy6BULjg9EPVszgCng9K91JMyvVZGK/Pzss88cWPVTZH5UlOXaJVda813uebUBpTpym+C
zyD90h4MTKBloWBHAUNVwz+3yJ5dUZjzttUQiQVDojiP/TwSGqzr+Of56Yj796bBXeJRs5UlCuHa
FZ9nzxjRYsnUfW7LpbxxsXknVc1qhNisdi3VKs2n5qlojULjkdn5i5fXD04/xrGv4sSYb5VIj//S
HQzfNllRV19sgUvYRY84tAgaY44Opahmd1tbmpQB+jWiM7olUl00oxnH5K4zGjdwUxJoEP7M7qOh
KxxBRL5Q0ccdoriKjWz0trE16mfRDMzLmX9Ob1aAcWHxyaPbKFeKNjCNsrlp+kZ8sfW+igN4Cx6e
OVKOc7CouEifd7GhL4FFt+Hla2AuvWnQa8cwrKL8CQcT0pthZSqYTzC5zaCO3TTfOhOOQoGt1tYc
GqLpbm2ppcIfo8puwxl6sxeYKexDVJC5coF0E7tgprV8diLhPlZIqF4lV5bL3NGnIgCqzL516Whi
NE3RBUVlrvHZ7UmRImwLkd13gBpwwXQT2q30NPheRlYv99OQWelushTiwdPFKdsw5ZwaB0o7JhY0
wzIqtkaFcUeYxaSI0mvkH1miil7cMWU1yi0JBtbi+aEFDp/ysWrKdo8QmvikYpYL3LzJTeNd3WXq
nZClO2/cwmjLoE7N4XyZHGRhtr6Md9LrptafI0rg/oIB7uecE+q1s7RTHtSLTjJ063atG1DIlFTr
J48II0NMbLraJF9yIaaLxEmV2h+WTsNZeV4QLS+y6G85L+g12jjT+YJW0PiqYfRkBBZ0mwUjaJeQ
HFd65uchX7Q7RYU6+sYISH1nrJ2zSQMx93HoM/Bc1omP28aKnTfB5CmoUNXSUJ8oZbYaoUoQJoh0
L+wb6NVsQnJozA6aXl4bvlGay42S8XGClnrLEFZC7z4NZqzfSv6HsmVXUxN/MRLtka2ryi6scdDZ
9wjiwh03MZSN10Lk5QrYDThzsiOv0a3tEoeEbQ98IxfNLxJ2JOZUgFRXAGAELE2Fy6gh23BaQqew
3b9GkVfYtjYVxljEvPaRbynd8MzviPINhRH9qzDj5IYCcmJs8qnWmV8Qjy4wRokhydWxE4WRa1FZ
o5gQMeTpkY3JIaINdVmSTBkttkGWmFc7QUzUlMc5X0WnZs3pVTPrwEhm1WDW1Zv0YlinZX+rlWa1
XBSZNu7SvCOWb5ntxvQrd8ETk2C0tPLdVG/nICaz8Ask/TkJMcNGVzosg+djidUnQdErLOCL5Tmf
rWqQa05YZzxWmafJHRQUafllr8hh203rBbNdSDPbmDKZSJSraSnI8GIDCjcJRjurKL2TDcGk6UIO
U9aDnazx0E3M+w+QRXs3qWck48aph8Q8zLot5g1mXRAUYfG5iz/ZnJn9SI7690GZS40zRuQ+dZkQ
3/p50JqLzHI6h30+7ws/QxB+l2tVm4WxC9PJT8lRHrZalpouBmbjcBuTiCEuZAM/67wwB3tEB+Gu
U2nR6rBmS0gP2mICdML4I5q4cttF8btl1O6mZTHuYKJk3yancHofOny6s4ahSMlAd3P0NnXFaM0d
K+PAoZZduS0SN+aYO/Wity45sbrm1rAxaz7IZCyXa8PMJrlRyPJxvjtzTPWCDUVxh3vpcT6q/GSG
9ovnRjfGnzgwc7WP1KicDqiHDO/ClEpV3XVt3U3bZFAn7byZ3KjbxqmmRc9Wgghwa82D6z4QeO2h
zDOixbwziDXTg15Tpf5b8DR3jNUSmo6xuAMhJLOP8BdU44pdpy0uQXz50myzJPQqp3g+cSle6yn/
fSl+awZWjEP4COEcNLciUD+ggV5bl51CVT8EjV5KThn5fK85BC/5HDlTA8KuXh/sukrTANWCd622
UxNGTtI+vH2Q/38X/sOj5/7PV+Hwdei75zh/Kl9+vECvP/T3XViz/lwVMSvAicQfOwggkr/vwtaf
QJ9UATEgo+8A4vmZf92FLX5olci9cUOppK3aq/+6Czt/6twSANJh/DKu8Oj4jbvwe9SKWieFcY6b
ZHhQ7wdV4SP8OHykExW10cskiJZIOMLvoMNDNjcjNQ0Tc7baS5wk5mdtLk8F572HRt9a5q1QuuOu
g0TpmG/rTF2WKiImmqQjT953YlX93th95GyEUS9D6E22158Pbp+9dhz6TpkhHBEV1/YN4AbwwdUw
A8rMUaGyN7ua2nWKrbnjIK6XaW4agcvququ62XvsFy1/NfWl1EMlw0ki6WtoINRrzd0Pw+Vf6MQ7
NOL9BF4/B4gWvi4qH4bhcTSBR7WC3LYoaZCmkgubkcVfTGOYLoZ4Vk5JhVY07ofFYm0LQSn8V0qn
JlXaIzi6nupJjkqXBlkRmeODGy1uaGVRSg2aM+aA7bY1n6ipfxxgPB6G9dRGKFhYx/KCbp7mflDT
LFhl/8guu9nKzkFjvVVWocy7dk7U+sqRnfr999+rCS0JYQuqIUxY3o/srrSdRa+1LFDKqLWvbHxR
0gtjVnKuT4JS169b+ziaqXay1HOjZzBRcX/f2rgkxTBnbR5keW6RK9S9cADthy3iRZ/LSrZVFsxK
0nyCW/7rln/ygllBVov51bnng3KnHnp8sDOjCLLZtvZjOmcbMWpqmIv0pWg17xzqvHUCYF9XhaNx
RGUBGI/sXJh0ztHcmaU62LmBOW8NCv8diTIjNWWlOtHMe3B5naI4UrB2rmakLJ3HhZrS6PDQplAY
TBbLA7RBLl4YH8sXWcZFe6IHjwoma2u8PppB28baC139fRc6eG2Vja6TPQXR6pMzFnjaFJo67DQt
GbrNzMk3C3vkB5mfDobCUazvezdYnFnZNFVpqX4RIyY98bE+vgNwSFZJVLjQ+nCKef+pMlIDqj5a
qmCIG2PZq1GxBOhIs+kySWLvt9ciNhzsVFiLsDuBKf++MQKTqJpwiA+8erL2faMmOwsfsni9ftRf
fz1uP46hdXNDJg0suPJg2OF+3HnIdDVT5kgFxjN4OyOdGENFjdtE8Ot2Ps5MSAjIK1bJChq644Sq
PtJmcGJRcUkux8t0UfKdnCYrpIK6SjUtTzyrlLwfioik4hNtf1xvMSKgSVIoWds/qAAAc0Q/1zxj
DI3lezMkcvGJTUxEYOupTqpMrbP1/Pp5f/Je11Mhnn7QFz9OmkZzhV1GNsbZupxvFJnnn1h5TzlO
f1h1qCmixmYnYdlby/rve29wUplKntgvW025cfFruIwa17zIkgF0x3Tre43Je+JIfSTSZIqytq7l
Osh1iG4Rs7xvtWqVUTHGeQjc3ItJvTOEe5YXc+1nXSzdMyWXi9iNGUnDpMAPDKglt8VLUhblGd6A
0jtPcQg2zrIh1eSJrn6bG+/WRDoaaTeCKA78H88zBtfBfhmVJYBUU+1QTaVcOW1LYC2rj67vlE4K
U6WMb6JCeMGCvPAcREUwjWX2mjheMwbWbGG64ALjn5rXHyYBSkhEZjBJ1zWOKsv7F0dSjHRTo5Dc
dFL3c9uPxTcJDGlvbCoStzItFfUyyRUG5hrQInyNUq2+WaTugAnUxmfLmcozfYAYGnpi1C8cJ5qm
jQnYKEJcKuYlrMGVWz/DMmzetOkwNv7gTWYKdGDac7jUZfZStQymYITlJLfL7PbTdioLsJNaMTkA
mvXSUTcUs3o5Aai9joVWzmddZKfpdq6aHLkSMiKIMAtgxIac6vxCLN6QbMU6t7ioipSQDVTvvjcA
KrdacqMaUbnFSo5cI3Wa82dHy5dAnSYIVu5cxAIIzOA3Jso431SZBIWOZ4OgBIF40R9rsgvCHhQs
+5ra6XyVqMbcb349WY/7hVWdczzsJVcFBeHf7/tlzrM5BmAHqryCF14Qh51vzLCyT8l7192CX/XD
+FyD8TASoeoFuUjDsPdobU/noe29Nubeb+Kc9aSAV7ZUxJeqC3SVCpcvW2DrsdSSjVTTug/T3riJ
iOTxuWWPIJ59axzsWVhXdinqMhTEod3ITm5z0m2MWVd8qm6rpc6UmgF7WnQns0I2ocHEizdxIakH
lUW+A0/UQV7wbttOffJN6qOi+IUE/eimxN5U9ZRvkrlWn6ZuOavmJv2Cfw+Ytxtl031ijiVFMXfB
5om32QVxrQOEIxVLQ7tpbtclMdk2RLSeRZFTQ3DUXUrwSZYG+MbY7S4ld3T2ezdeA7aGyLhgPXDC
uDTRrESOU8ogT7JJ3UST69xOdWtdZnmMUEpR7e0QK2obRiupaIfi397F8TJvTcdqKx+UTH42RHKO
vsIg7JGrW2B2MF/CJp7zbqdA0yQ2k52n3Sp5MT4glgNekkMXdHVGQn2/pLcaXLwYRWopl43W2Ip9
tjKJL9RCVmFq5dgLUJC7a0wnu9f1uHhF6dQVvhc3HThubnUadljpvItANgevboxdi4Vi7avoJ/9q
a62tmGqK9SUay3kJKk2SY5YYsxP0RmcMPiWf4UZNouZWoyJxjtVqciibyLpQemNrw7bbtsZs7Hn5
6lW5UMGoTSXdJe7QGSDtVt8SywL6dgbl7DWOlm9KGi9cJYfJ+9Iyou5iLPb9ahgaaGbJVPn5pBlf
e7XRzibPpTyQR5+sctJvWlWjvil1bDVFuUkTUsiAUGHGBdUyLluvzUkPEigELpfCTvdFYVl3tacB
78pBQDkdUwOXHsVq/5oXp3IDHPptfTe6g5Zd5VH97MT2fZJ2rj+0+rTsxrmQhm+SKJf7eDh8qqeM
kL5I6Pq2Tmv1Vk9NcDMVHF0RYK0ikc/tRGbeYKWCEh7+63VmDHdOXvebPPOaXeQVOI9xfat2ZpW6
gc1A7ENWrc4KsoE3mAIZbzpF6S8gdfTFpiS9NQoSCpIPmkgfYj3qxQWXFnhBLZqYsCiTbqd7tZVu
JFFtn7u5l7zJzMpZMYRgG1HMPJjzargpkP7uctQJ4aCZ8lIM9nzBNdtmcidfMckrMU9r7yMD6U6P
KWMzGNtYlZ/a1PqUcnOkboSPcquU5wvFws3EPu5PLFy+Hk91aCtFts2bQbM2cvSsFz31ZBMUVa/l
YWeU83VddWPky1gAfGYGpT+MCjYAUo0vs7ndjKYwb8dZU671Nr6p8h4bFB2sfLTixxItzbnjifua
WsjtsDTJSzzaxXmJt3jadw9eYonQLnSGqfVUz/Ipc1qgxK7Mxm+cdl48k80NS8/v7dyYX1I8ARnP
pnk+Sz0LxrG4mz1xrSxVuVcbU/mcRvLamh04ZiL5qsmXtkweXeG9xBPgvnSXi0UVlyxSgnIXWGzf
7RqpNaGH8+Rm7syvQnhjgFXktaYQLdNb9TYt5aPh9ODh6rwX9nyJ+idnN60ehaIZO2vJ/hoWK6xd
/atn1d/VOHn0rMmieFTZQTFQTCLY7Ql28JD6VE6eOd/dzYZ8IHxQ3Sod+IeuKSTa1HUZVGVBKjWU
+JoxlscRpUHtrqFwgypkxH+oMHzqaUCy42wH6PMFqafadW4u9NBaV4pTceD4mftRXgHz1LYeTtWi
XBW9OflDMeGNicyIFlTrYoZZRBzGZPhFUZm4XylBI4zqqtQId3WaaII/UGOW3htn5I4ofmmkD2Ky
dxx1JAcEgoZm5gkkHRwyanGvG8wht6yus0UlUI7akq0nr24cm+ec3iwyfxudcl2qWS+U5YzaTwtl
fulRs36xeq28iJhnB7OSdWCW2VarEz76rHhnSj1e4zijBKOiz/d4M/aBVpQQGca9dNqW+vV6yRDJ
EGAmCiwvzzlNXEqyxH2vAa6TwN35hNiFkvR+1LovZRZd4PgR7ZK5LH3FHDa9CVgEmOMFlkVCAMyB
eFOPbneVO/mjA8OmCExNpWMK56GRUoHUMDym+BkolrjNOX/5oBRrSWu6zahcwssaA9ZYcVAaItBq
JX7udJGEo86KiMvJ4jstFIJS6azQw2riMq3rZz1uLygVuBdEk1Q+1Lm/XIUCEm0nf3E9RImXR+rG
JQDgpY9kuW9zq9hCHMvvTavPH2XU0Ck6Ybgj7N+NWpc1C7QWh5nItgibdpyad/WkLz5j4lWnysOo
A9QYuiWhWly652293MWaeaZN431R1od+qO/Kbk6/oDG5TQTFeiXG0EOv3WeUGmJDEoFx/r+oO6/l
yI1tTb/KvAB2wJtbmLIserKbfYMg28AjgYRJAE8/X0l7JtS9NdLRuToTodCFFGSxqhIr1/rXb7ZZ
muBZKykgRVqFRi+TFD5FmI/F7UZ1fpT9/Kg7gvgwtexdlxQlsVysvs+vnpcsWhgufMgwfp/dl1V+
6jXnZlvmBzPvKXTTfGva1W3ldc+sReg4QS0OlZp/iG0UIbyuG5Qi1I0Ws2ZzcgihywXunfoPl0XS
ypeCjUFhtYJWVZ0rMbghQhMzMmt1g+xk3yPbDukyvGM6LA9sazNrZ/BBhvX1C2/GNy+byTNf7L1G
welDrc2rWx3KTYjK5LribF+CsfnKZJOHthyUFlbm1TYD4I+zuEEvybz1th/W0yiDLbGm4I0C7kRd
sX1J56IYQiPjEoc7Sp+ioU0pTP1iLzXK4tphIbPhs9twKIEumnCt8MrEO16E7ZzOodxGLc7FmkZQ
S3YzKsBer/asgiKLaD22VsVjZQbc5I7SI9k170pDFl5t7Te90Eb4GnmwI1gr9G04oY2dy3CYrbuW
Pjpiv/zstv0NRimAMqZLOmvQvWfKOM9ZsNxVaTUdnMw24tIa+lhbtU8z5iCXulk9BLzpLWqeNDEA
GOqmOur1c4pnVMoicZ07WAjGudDzi5eXCXYk3MYtanGVYgvcV72Ix9RK5rr/Bifoq+sVx+z62ebu
9oyhTBuuBOwelSMrQq8lP9EAw0mzNlgxd37Yb+6+y4u9pupy50jz3ifRx9Gfegdz1aUf9q6lvaZM
bYoEOHK97+k0dnrA0s+uOnwn7G+wnU5DIc6bru2lbuawMaogHBy4TNW6mz0iHUrxojfpt7K1d87o
XHemrDGLRAjvSTnN3TbAjtma6s2TW9xb6kX4xTXnKgZ9NhJ7tu3daMpqh4ofpeFS75ZpFonZWApq
Qu2CgRUpHSdfB+S7WLTlcFuWioYdYlibU9+JNjwE+EKGRWvtoSCsmNrIp74fEqlp3Q4Crhc6uDkR
ZSRe9RF+rLfoN7WmP6IjvYU0KSJ30c6GGMuk1qvx5EII40jZeSjq7Mxuut0LZ+MDGrW2IZIs+FKA
9iRptcrrVeDES7Der2t53nBiJ4twvp1b8dVbHS3yVFneCJ+OnG76k99AjvUVcd2bmx8c7JtRS3F1
N1soTa04sJ/TXtgOGs+ZH3y4Uwdc5B1nvX/0Xe3ZSbVoHAAIF9f+UXj+zBhqMbp53heyx3FmdPFk
Ul5vhFBPLoVvtpHJJUCLPb8Br79Po++FqfQ6XID8Z1cRcpYb5k609bZftqU8QSZ4rjL/iTWpB6zR
P7C/efCyRdziPyCjTWxfbKWd5NiZUe5OeVxb3uNSz/QNQ5omTdaxl0etOaTIHUrXO9Kk7dfSGXYY
LsIvzJ06BjS/K9KZYDDh9jvWLQ+iLz8qOSGJ1PI70dX0WyOhMbCO+h+2UT80BJiRbuIWoe52r4Nu
QllZu2/CUg9GF9hHgqetF81gAWyq0YmQXazRZOAGMKvtbvScMdbMbN45WQlnp18b+Ex5/1420NTr
7oJrgnci2yqNLaaemPuq0EOwwOrCudvOSzG/jW3tRshSqHO0Ixsl9Aa5rEjjxnDbQ5qLr3g7Lqdx
DEYsXYu7fkzv2qE4qRl/pa4pg30nRm6d1dMSzVZVZEjM8w0/NyNolWWom5tMSstN41LC/ArK5rXf
hoPnL5QzKkuo916yNpji1w7ZCOAeEDLbF9Fo3zen9+/1bMgvut+vJ+H15GwVfM1IxrSkhnN4seZ+
p1fpMVfmnsWQ9jZjVQQrU0PYQ3Bq66t039bafem3O39YX7N5fCXoZcCqLzt6ntxTzWJ9DIpwWKwb
MQ4PYjLr0Oywld+gPzkrXLQVJrbT0eRUTf44Bd6zgDkWOZu873XnMxvou2CyDlOjG0fp8zFpvr/E
9aQSAmpf2GW/GEWPq4IvHpSfPfaGeGymtQirrXjT535vtTx3m2PfzLVYSBQzT9IJTtsG/6XvLosO
47JjguGq3uXjQo0SJJdMuGAtC0yM5Vhvo8HFgtrfd4RpRK7frjemdGbIVsER/9gHw25J+/WWCsQk
PQYdRJ1GvTZ1AzeyNpLFYKhdKp9J2fgxdsv12e2MMEf3mHi112FLabBYC2VKMMJjL2bLZ0Y1KxH3
pVIkiikpMcV1VPDCwDg+BXqa11Gv4w0Qa0uHk5BWkm5fh5hwbLdOTQP96BaSa3odg3o4ONWcXxAu
VA9LJvofAyHSZN7KgZaxtwrr1iSyBTSrGG3tlC5gPlEmHPMbSI7zqs3NcsCrQt2OlpuNe2Pxltcu
Lbu7DmOrNNKNQqt3hTOZ92mnkRAgjTl1j8Kq62SE1UiaOs02jJ1BTUk3Gc8CcqpxMzmj9+x2Y36P
DU0G13a928z0OfDXh6uE8WNZFjvu/XfqXReV6wf0uTucZq0Qs+vy5GZrzV2fl7C3CH0Y3xY+IE7Y
YIUBrC0m3nx+cMxm2nngWdrAsFDml1TLnheblLqWv3tZ6seU4bnepnszCx4AgtsIitMUNYFzt+Q1
0Mcqyou5aFUaZemQfjj4Y9+REZqI0quiUuhRCq0uXnv7o5e+lzRmqo41S2Jqu1A2P4TZr65xdiNH
cstIBXvEKrMEwZC4E5Cz5mn+BD9GQNbVp2fpmW+t3716HtFJet0ChUPz+SgXR2PmSMkCycrtXAQj
nb6Xf8orSHyhIXVy76kleP46r/Xq109Nl33Gg8nkzHV4cFS8J1sTVuzVowXDv+y3MMX8xAc4MBg8
M/QdMfRQRTJAe/CG+ahZ/WMxWXfjJoo4X0xUb5bzgfZH7LNiXZ6wvWvmG1RB7TtzWfYBz8wn1Knq
dwshzo9ZBwdvK5YIKpXmsEtQjwCU8Zr5p1xBGEdkI2C1ZeteTDCcjdJgkirz8kZvM+eJB/x9kMt9
QTd/1wbyyjoKRJWU7aK9MAiDuKYsdp7WUW5HrkUJx1hrn7uGGa/etvKe9MH15G3Bp01vtRNxKveZ
VX6y+R7Owm5FknvB9qq5DQeBpm1I4JLqL7VgoscLJ0/Ilm9esGm+NuCN82RkGW8B6f0Wssk8LmMf
xIvjqvsOd8GvyCHdr87szK9T7UAgGe3XHsnLGbFlfYfbJH04hKtL7aczrQRb9BBz+LDE+D8MVvPs
y5k4j85xQl8NCYYwLPGH5WvpDRe+FjZoSr6z2a5j6XQPRJqr9y4HfeKJ2TVL0IO12fmZ9UibSAiN
x5k0FyLZ6uZQzGl3EJ0zv1gLVteRDNzPpjGaCbzjKaKVMnZ20ODb6kGWqoKmSvA6TAqgodDuV/Ng
ta4fzcvqztHE3ltftycXo55ImFZ12vRh3vEAVmHhBHPoOTQyMAI/q1X9KK12t/pWmkAoz6N6Mk1I
c5YV16gny/069654yqTeYO9puvIydhuIlWXN+ovtpNwLZld0IWknb4AkK4CKqy9IsRzjbBaLvseT
FvxMWzEpGqf71aKTrvEOPc5V2sajowd12Mtl3s16NxzWzvFg9StDUt5r7SgIPLiVjdudiszWFD5e
K3m3rpVFq4/w0NMr59KW043WmE2MPqt+q8cif2uHK7nSGGCoNZ2nv5t5JXcBwPF3YsUNlgQWceFT
Vsh3Yjdy+6YcUjthj14TfyYH42t3RZqZl/oyFilOViHPTmZHi5mXHEiIcn640gvSLi5r51q7bptm
ACTfG0VNSbM170HoRdtC4LM5kIdVSpAKDdSa51s5E+alZfC+6fPqMpxseUDH7WddejLyQoojyRV5
C0oNtnsyRqOwv48jNOwbFu4SOm6ztfJLye9Un61AchdAOLeyj8Bsi+VG30a3OKpmGuAKs1Z4HZrx
t60EsUXJRKKPFpam3+moCujeopWuf6TXRlre96nlHLkrXMEI5GbFk97Y7kfWZGR4M/BnB++3dYLs
q6E80p6uNg1FOxygO3b+Qz3T5J3sYPasXToOlTqIsRk/CZeE+AjJPP9hmRcLg651YcsPEOJp5Sk3
l1VCdpwsK48Gc7GXk5Jr3dxakLHv63Uq5c6adOtAFrcbRNLJU+YrcEfwbEkk90fTN3qE040vvo+m
Nth36+zaTVI6je2wKnPw8ukzpcHAXsTUH4DlmzlaclfXEpaXTRByc2m/sVWD6mQha/GTElQ1lpoZ
M27v8W18WK/eIFyIH6Sk7i1T7QPVPS6qIoa5BH4OjK+aKgEKhztZdRhlDTARx45yExj9YQZiftiA
W2N/yI0z3/ZbTlebz9N3Uk+3pPLU9jbURWz7oJHrQNZlBePTY+ICb0hWxeQzLsrFkgjA5TrE5zvo
zB6j5heZK5mR/KyxNsrwI2aKT5twtjaMx+W3IvAPs6a+GNno3gqUFmEVLLtszvo7fsR+AjKvnq1g
cl51oysPk7N8+KPN1Z2TONLTbSeMUKhS6t70TuKaO1dWns9XDEyZDNJqwevggAf1HoNN4T6ouva9
uAxmqsEi3XU/2LOPUqBbFx4Rso6tmwlx7weuyVkfVWUx2ycUMI0F1nBdt+4MZZbqUA4FA73tVNKP
23xkLhCexXjC3DhNoDt1sBewTu2boi9XkfSd7wRRLruiTSzVE6He4nZah6I122bHgfGHnYV+Rz97
zaA5d+k0e+7BRGjhJbYGxSBtSQW5GHOmu2fVEZB45OsttoMxm+YWY63C342BNrQxOCNsYWFzZGon
+tGsHuiYl+wZp9zauqkWXDcQtGj8e6UK+SF+CsEYW92AfGRr0xtpB+m4W9pgyCHO251OdfEzP4S/
KqybxthW66mylDTOwegM9UEv6k0d/Mapuj78vUzMfjk1X2bX7Yt7e7DK5lL1rHVinQDHrgytLoMA
HrgNthuB25nFgd+cAmDIvD4bRHqBZhJpkNmSCcskiuTkiIYr0a6GO87wNu7kbI1aYkFUUK9T0AaJ
JZeuIPc+Hw4NlphRXQNv3Fd6Jw/wyNR15/Paj4Phh2k3IPNQbC8z+s5b5JnFkV3cj8DbPnGlMmTR
gJ97aa13FO/xXNjuuZ39+tDkgbuHrnBlfiiwHMsZ940ptgR3WhENSJ4iow/ojVpbHfNBg8x+Xb6v
C3utyEF28W1CerpjZ55+TltzgNDd2fnnZihyBWkZUhJTvpTlAQia3nKWiFZaiUtgSxyhe3DQOpwR
MgME5bUb3DbLuhzMwh8YuoLSYQxp0wRW+VrGnGU692Zoh+frWmU34ZLzeZFVwDG3/PZrD0s9maRz
A9u6+lgyY33QjMB8mIdCFXvlV+iU0BQcN11/mswWzo+jFzvoGbC1+9orwLyGNFr7YNiRrmmeCkpE
f1oYyPbE23+vMw0lQZD2T6Y0mWoA5GzeyYqoaBHyS8CX9pSzPvlSYfse63UwxGNrtxEk5doIdaHx
ma5FRze7Am9tUrcP22AVp9ZIl3uPSfXe49xFBFJ+stvNLCI2teZHDYrA4swbzZgNx/pSsWh9JVdH
PFSG99lSADvKaBCnLTOqD/J0lqTy13ss0nQqg6gjz2y7iy8lQg4x+ndVMKkUKI/vSV/xAUFKXM1H
GYz1HiPx4EMhDd13sxI3hmqHWyvVyYIHoWT6dszQza/Vrs9fDR3DPGjkH7Iy6wSq39Er0uVmXXo3
5sYYb4PRs07Qizo2TLJ794qqSGOjN9ekku0VIy2tWezYJkLWd/q0iK+BlbDO82yKtKDtjWSoGk5Y
pdz1HTeWUhG3p5mM/WVxH7C4+5zb6/hZ1T7XhKU/oFqyLhYBG3eTxWaIBqPdTjqb4yBeWZndKlqR
3aC18zfbQbHSEgB2T8jSqSRnRWOVorwDgAKolSMtgCKjdOw8qrA5e8v7zQ/H1e8TS6zt7WBn+kF6
8ABCH3LlFhlTWe2bUif2FaIOHsf6ln/JU9cn2FroaTiy12YF23XUVR8FRNMt4MS5OcI5M89bDmZI
bLYJTNKYKlKI3ED3VUbis/T92LR87wnbJ8YBGJV7FpIBS708Nfd5bTKzexpm15lqtx1Gif0F6Zb8
8NbSui2r+fuEXVTPrLQdmWmyyBPpWMRWo+nHthHLsXdpRJ0qcM5GAZZFRLmzt3tVaOG4pfbDYnrq
rRs6M4jTuV8vWA45j22m6DxkVycbiphbABw/rER6mJ3twPxW7AZ9IqFaXx7hhGjPxNSND5KtGO1r
IXacf+gRgV7u+rqwPg2Gc53cUsc6kgyC8A83Ju8xLWAA+KKsj4Gcg0NXTulhwjLtwy2CuPR1ceKR
RYCWb2+w6UC1M7BHvXTlg2anQ4xERDHRDmX1NFnK+KwcM7slsHjmbjZzcBzXvDOX4LXClAf+TNOU
+4n88VgXcAug4+VRQIPPbDeYB5Si1j7Nq+l+63A/jpo65fznwXdLpcO3pmq/12WrItlP0/tcmt5t
L+x+CLsJBqo3TLwOOz2W3UuksxKPfGXmNDZlfcIufOfXxhyy3N7ZvXZY0nY+Om62gZY6J9NUfWR5
RYfUc30bzLJMIJK8NEjanBGaidCa0Fg7O8SG4UY4QW/TLsAXJN2Onqh3qxJiUDPuNDKB3tgG1zFS
NiQg4HQ3FdP4EG5L/ggU3p4XvX5EghzOflO4MYZHHZgz60gL2u1JLDqH1VkZmbNGW/PzIPtiF8xz
dobnMfJFUBMDFXABN2BY9bw9kd0j4ooimswc4qhWSGtwYUyyyX729PKjgS+2c3wji1kIJvRexsto
VAeg9vLUBOuXbjCGxOez+a4J7qPCImk9cq31ZfM7ZYRkn0MZbIarPKtY/PyE5i/4lDZpA2CJQwA/
YZTUyrkZythPGQwmxU0W9k6LF5zGWC1mpT0vGAuczEmt54zrOZT5VB0C0DRA+GW4G3ofQMmrr0LK
Jj/7lddGOUTNWx/HkMS+BoDiubQHU2QIYeyKWh/v9C2Y9ajsm+650DXoShTVpK0bZye4BXf2ZpZY
CzZe3IG9XDLDBQvWGyDBghgNY/DwGmoltyBuNY966q032zr1LzhKqPcGpPKz5mrHddVOYp10M55L
pNug2JE+yi+43TX309V6yS2b4oR7m3HopTa8pL5tnGWv+zci6/tvgMf6udD67GwY7RymVjHBVy71
OxheWppQz9g6sCZj6ZO1kYNy/NCtkAgDLDSvxbDgAbWqZK2J7jRNzUELWjnj/eS22q1fsLbIGPyf
O63z71MYpwlCPi7zjLjFaF5r8aib3TuZOe3NUHMd7pD6iIPXCTcp7LWMRnRvHwHRgSGZG+DTnUt5
bsyzuzB6XVZg7sdM5WyGtyYjLm8G6j1pM1DjtWVkAyTmJO2NKk51b9mDmRgnD9eMME95B62EgFUq
kM1dVQ/DyV2WoENNtfon/PyL65JbfFmpNMuBpzp4wveizqKya5Y49wbUduOkicO6GNSAoh4T/ARB
kbx1TOAm8LQVjpSfUkmLCfbhBzKe9atyF+ROPy9Ss08ZmIoZWVPvvdiZqf/I/TU4jJKebF5zW3/p
HHd4ULatvbTFZF5k68nTNm6fyt5vLgsj1oNVOvKEIl48ag3x3WSnNdbRRXYrgdFN5Hk4egWx1c5M
9vqyXoD268RhMMSIFBhfHGv3miLhzpkBfp3J2Y61Ee226476FAmna7+uVpuTbHzVi+f9WP2wcMxm
p6JxF/hXX8hx1Dk2JJqWHPlC6EHYiaJ8NskTIBFdAkTGhegdemBjOI/DUO0paPRsV6Ul29JSKii/
nrEbMEgAT9ggcrogzNU6iXstZ1p4bhTVz11hxkWpZvl3SLu9EgKNIY1XG04FzVPpZie/bdOIidy1
DmYL0KB3TTGGSy5YedjL7AgU452xRoY9Zd8JIEBVZ3rQtDqyoUyrNT6sQfWnMdioD461sMVAPdwF
7ACzem4vQmnpJ3PbPvKl9dnIs/uuHOqYKoqbqvKWW2vRq53XaapjNXidkm3xzfbVcdS7NOyD8iK8
6a3gkIMmLoUZFQRuQUxy/KRf7IrBpuuaJoJ11d45MKayBBIaVY9u+2CkWh8WZgGyNFllH2UkTuyN
rCHaxV0bwXsi1B0Kkm+Hs+t9BcYrdrJv94PjqCSf2uFC1qeMJMFNrK+QKEDJJprUgN1SSgfR8Cqb
o8nQEFmL/zUgli9WkCn3mPSOn0qNRONApOgH67GXB+CongcIIgTDrhbiVZbd83nDI4KPd66WcoF7
qgTxpghxdlW+Ah5vfElaPnbxxhZDOwf61jzPgtkzdhvlG/zP9rLZxnbvB50FKr9m2nairrKj9dge
00EBerEftVkGhXgukMW2FGN5HLKWHp3/pycDRZoFctPrIGZQVBhIssPsWpaMHV3NSQaxZAf8p01R
q+xHxZoR1fbCfsizIWEtzpfZchyE6nRBUYXS7sCENX7e2kIdDKuraRz8VoWI37rP1uSwUO2E7X3G
2gmuoCfX5jLido69wsLfQdOXsvNiXs4mfY61eXjILSDNoSbHG49CgWsGAOzfMLHNnw1rGC4sWDqu
jm2JhUMdHHAomX/Q5gkx4Vwgxb/p9BvaySVSjUtGKcA8pB6bFoGadZ06Ry9FruyP7yzrPRbB4yAR
yARMwQeVYigR9ksLwZVquNwHbCTpxsqFLLNttCYz7uox174348pypppEo37nD/8jcd+zaPjnV++a
nzxv/mteOPvv4uoiM/z6q/4n2uDYsGj/39q/lwzV3/sfZX/m9Qd+1/1ZSPh03eRatq2rc+BV4PC7
7g93nOukRJY34yfoF6Tg/2OB8y/ipHROiuWBTZNKZv1f2Z9m/MsGCcYax0HRhJ2D/Y88cCzjZ23C
1aQqgLxvOPwdMNbRGP58OFW9lgNs8ce+96Ciy2L0NcbNKUfAnS3aZc0gDLiErOLEzV0fdp1jXhxh
BZSYWuRvGpurJcTDRedUElxR7EcmcAeokioRaV6wktjIFgRJYZNtIMSouUWcl5v6rBOPvR6VjyEA
WXyYY3LQi/QZR8p5SczeJ9Xc0PPmfXWbbAmzzN76m57JKU/3Vq6PCocQY2OUDrYNzRDjM1MwqTGE
QnUdpnGmtPc51Zv5n9VKjwnBmoHuZMAYUU+ziJjZUSt/Ki1J40YQ7oonaWeQg3VprrAFgZIRKQ+m
yJOl2paMBdHY48wwNzoNbWM0n9WkeVBB55ZbOYOXB/HOTMsf+mTan3u36G+rpWmt671AtZ2Lqw/X
OEwmdKCt9l1mAyFZQduMOJgRkEnCbezxdJu6Yu3RDJ1+wHymnfeQ3ys2J3Qnsew2iAsqHWtjNyvd
+kKv0r90wNhR7mdC7nw4SV6C8t/E7cTuyn2t23wePRua4FwWeDRd6cBG8TaZKSNKWtawFTbW6p8K
pVTwZupa91bCSK/iMkNIgFEdLOBmNRgBwPicT20xQmxmG0YSZt6uIF1Nwf2t2+yUI61jVxYrp4xT
ZY4lfgDtloZVY1U30jOamgH0usnvvX7LIt/sRcDaJhjuFP5RMpaceugA2sLasLHX7cbzR5NdqcIZ
4GBZoN7xzN2Xwm5BiRq6uG+okKzfVAsR1y7Ab0YLhZjTZUy7qqkENLRWgz7QBbPFRsCxN+zB+pWc
xHVxBh3AA4M67n2hgsRoLUp/iWr/O5RByOgSIwkIV4bRQ3NK8WlhKASUCoPMqcDzlPJvQZeKOsSl
gTaShnPML/Aeqw+ja417fGTqBhIu/i/+MGIcMActYQHz4M7PReOZj4pir6zYqhppdkkFn8snmAoy
esVFXld9+raSalf/oKGouQFN9ovTMSsyTkeY+0slMFZy2GUJnvDqotUVZEJ/UpDI9cUe9jnHbYx8
Y17vamuz3AQxPzx2baQcRLmY5s8SkfIlEI3R7fWtU9kOW6bCSbyGVj1qPVvqO0Wy+wnTwuUbGybW
k/3E4vsVF8jS2Adel9eH1kDSfNzWYd1bXTl+sJPB8R/XA3j+Q1M/EKA3K6hBmDolwteG6jx6GiQo
8pcYODoz00M5BQWjgrPc+kvhcv9XwOw2GS1q3/jZ9qzUgEPJCrrxQ++y6hZgb1svnub3QwwE5D6N
ZqGgQ+T0PXofEGYizTx/VXqFkURueg1CBLtnq9MLGbFZH/H60PPuBsZU3z8KZQm0BG7pOglUj+7N
cTLzuraeAZRat/wEIK9b4AkLVOaqciEz+Knu3ivX5Nw5vfTimj0nApjAqV6yILXT27LDgi+UcNRP
UhR+tweytpYduD8YLfqait4QbkO1N8Zx/dEJJpPhxpm8aXZ3hPEIu4PcpZpHPfcKFDRdpd7TqRZ3
HitBJBcemweEtDkue/44NZdysmGqkblIyYOZuN5lYwXrJ5101e+coLWAf1MJYpo6Pjta+DswCVs7
L4cHW89dLcHkep3CDZ+EFc6tbwyxpoamPKDM5Pc0YyXnLxCVIBsOs79Q6u20UB8kCdjjzh3z5WtP
nf98Vbh86G1jPLpt7u+soQZpg+C0DffMLHaLDZAlswPzJKY8bl0EX2kBWycW3lapE0IgHC3WbKhb
jj9YTWixWb6uVcCrDCJpg8RJOz6OZcFOgZkddD8pq2n7MnoNjwQZ5uYWTcgW29h0t0GFSKC8KcEq
EJcxc7AxBsa/ue9D5QQpHuWGNp63CftXGFe6esWNe2EX4QzYjl4/gpCIWrGFCAoBYH9rD/5RH/Vf
a5L+fzMMtM2/apSeZPG/bt7b6qde6fojv7dKvvEv4u4pqJ5OKTaDa6T6762SR6sEfOraaJvJ775a
Av67VQr+5ZOsTW4xgcI6iTBXv81/OyQ4/woQsF61ePQ4ZAsg+fwHDgm/CHBROMPTJRMdCTJlEf/J
n/ukDnWBmc7Tkhhydh4Cd+nPo2v0FIqyUbs/fCooGtZMtH/0Avi5J/N+fy0Czki6pNkj5+Xn18LY
rcLkr12ITOJ2xpeHMYwx9MDzkN1XJR3NX7/en703zwXJY1ZB3mH/osH1FpdUKI99xCCGLJ6VzTPf
QMCye6QRf/1SvyjdfntrGKnjiYKrRcDo+fNbswsMznFlRDQYpME9sgn5MaXr9OwptGzsdtL0Iktf
rNC+5OAl//zFry4pBi9tXhMLfn5xrmLcmHqNvYvTtgfLG656I6g0dyWI90V3jOFeN0v/WNZp+fWv
X/oXOe5v7xuTZkSyxChjO8yh/+MMaOL0q2FpuiSpxjLSdBsaGqx94r9+lV8i1n47OQazBvA+8ybq
31/eoceG1VnFuIDnLdVJzFgq+0qU+67pzSd5PVJZ0Xboneu1uncHNiPwotf7rYSu9XuR+8kU9Y+H
+E/eMSgS5ymgdyPg4xdNYzraYwkatiS9Bt1HE64WEXEm/iZn4D/0jDyX13AdRMEWBtXWr0EDXNVL
Ufp8p4hTtm3XGJVxs7GyQKxla+sXnLrhtW5qaPPduLmAlSh3s2fDr0fjbz78q9b5j8rK619i83dQ
dciPRuv981eMNWcwFyN/SYDj4MGHN/Jqj+T/aNOSfcUKPI9bzwwe//ob/7NPGXNuihJfOSjDLy/q
+73Suq1eE53Q5SQLsu/GGvyz7N3fTxVfIE4z+Hf854vAyvMQU0MKZVSim3fzKqIe/TcODKGAGL/q
OvWVQv/z5ycn8pLIXOXAWITbTk0Gzpy69d9k4v3JB2ZeswjwKuNJhMT286uYrkrd2egXZroqjQc/
7yKJwuVvKvifnAVmI4ocmA/O4r9Gt0rinRzbSEm+G8g2NYyMHrglNP0F5zI9dpZR27seRn5/fRj+
pI4DNXmOAeJkXOGBn98bGPA4F3LgE1Rrs7OvNMtspuboTfW3sXdAEL+edk4Cnvo8dHxXv2YU1D0N
HbudOZkKje48aAvr3feFzSqHhbmFdBz19H4x5gqRBUhtHQmWnd8NiIJ35ESnfdxWPebQvjCqfP+P
PwdsoREkcv1zoH59KLYSi7vMtMZEOiO2ciposXefgpNC8/Q3X/Sf1B++SJsbjbHJoQz9UnFHtgeD
wC40Ic4t0qxuz/3yzAbwZOjZjaNQZTnYhTZdfq401EJ//Ub/4zC7vDT4zf9m7zy241a2bPsvr/1w
B7zpIi2dSEkUKWYHg5QJeBsImK+vCZ5b7yqTfMyhalfrdHQYCSAQiNh7rblMVlgOIadxX6qPjAmw
X7cZPEesUBkXnLFscWZaLd/ko4XNhZzBB4UxLMKIl9rWn98uNQatJxN8rTM5U6uqhhzcglFBXyyG
neVrm48vyjypSbHeuHy9ELfhUkeMyJt6POBAXOWs6Slel4kcnlU+sm1HjW06dDRiXD+UOmLzZ61B
EkAfMSIKMxCFJHu99lqKqoMeL3hAZuPWdPVJXJp6X5ohgof+mtwWs97Tuqp+4O6hx9j705Rs87yk
3FRkXYbfEVKvjcA7QmgTjYocVNxXlGXoyRvJNipjr9nZqe2hNwN3Ci+T7g51ZDikK88v9AcvRUsP
Oj9CWtPDXVuZCR/jdV/4sdjKHLjLqjOs3kB853fmt7bVqP8YMUeztVdWibV2lZnGd2VGLMfVXFau
f9eMLl6nKZi4A9AU4h/kQiMI9ad51MKkn6p9aZPxuyrHoP8KCzn9mhF2JVamMUoZDpThiq+lSun7
FvygAnxlaXNibXzsOKvab5DI28KQeSjR5JV4mof8lhjwTIZzldV3Je6IhNKE2zzDNDaJswKloq9q
j4GquIliDpZe+oycMcdsFiXTr04UuCRRWnS/aC+a86Zn0SUVEPV6fBEFTXKd9rR0aBr0lbPRLBRk
U6MQOISZn9kVBum5sT+Z/Syqq4bkX9jXXj33U+jSjEt4uo1m5Z9gU9o4/xRCEGqHylR4dmkE0mng
w7H2nNqw8C1XfXahtKjTLziwlwfXknOJfxuv46ou2+BFVJ0RXxi1mVE3mwt6NEhp5KXtG+YnE1/8
o5S1SsLW8SJ8aBkT5YsC05FeovTRPvta5tKpjijyhxY9KIV+kU0I51P2HKvMkHoWjn7Xq62kId+D
nBTBc+0GfQ7zSrq08DHnDzSIwGBdqqyxPX7+RMxQKY3oxi7VFF1Nii3fqplBtDbc5HpVAVdIt4FN
yMiVpYh5XpssO/0aQbR9BwPSai81s8Fnb3E376d8HisaccAFNmgeW3lVeXZ/i/IztteiMBKxHolx
fszA6pswVQSg51KM5i1S6+R6zJuOegD9qt/sAaZHFruY2BQn7p7EVNrIkuuIuB3KvhbY0ixqxK4t
/BTfY1wlP9BEoQfKKEU923kNDQFJRZQiYCna3zkrQAA3hC5O4o78jbFuUnMTI6xMaTBJahcdComv
o6UR+EyjP53WJhQkd9Pa5HXf0ayeCxveRIV1lQaIvcVSXWv0Dp1OMiMAHvQrimqas9aVTRePeiO9
NWnruX9R+QiJVjqLwoBgmXb6Jzz1df/DwzNQfEOyR4U7cPv6W40ze/xONa37PCrgKqFkFWStIL+D
+VtHc4Szl5nOyxfHBAxMLFyUnx2dCOfeoRFvxpG8tgMZPcJXcEmBE2nuI4kT/0ZN/m9Z4f8YPtuP
/38D5tOvvvv165S9+Po//VNZ0Ei5+hc9Drgf8DVekf//XVogHISqAy8zvX7Ie3xE/l9tQaNDY3Ki
ABZiLsFIzvKh+ndxQXPMf/FFpEnDk/SJItDdv6kunFDH+Kgue7bAXk4yDn2YpfTx5zfWBDg8qTKV
T8C8Ed0IMT0OBssX1mxtpbnS/O52EmmZm+fqJooS7wscyfh5kI6fhE6Q9U9/3MB3ShDHW8nl9/DR
p2dFTcX1TP00vzCZ48gYusR+MgrlX9FNb/D3UDgd6cGe2V4sl/af7QVDmVgbXwsd0DEZ76QDlQTl
pBcegPo62vnFBaSdEGBm6PcNVfoNvH1YLOdiRN8dExJYwMC0Bk6P49IJpnL0GROgTVjtktW8Sjck
gJ/bHS6//c21/THOsov+o/XreEoh55vSA3rmdbkVl2LTXDyjZ12f45udbJr+fRv/GGrZK/4xVOMZ
em4lDOWFoHlDOlqrKCRufPWjWe8ppobu5tyTeyXv/Xl5BEy63ENYXCgKeYFOqho5UbDQ8VMYxG0K
hScl+4GGdGvTuS5d0915elsLmkDK2UQGYqMVHpmKChNnwGBlCvY/i8FYQFa3KpKXyBxCesnn3EUn
7NXADINO5+giFljQNkKi3KC69yQpA1qW3VoedBTO9pWPIH8QZdjVIxo4a6J/s54TgTqjRazzFBXK
3ZPzoQi5QEs0h6OOkLojWsJCmeL46OojM5vxc9Kc2+Sjh7OFoNUyxLMuf3ZV4mJ4y2er3Yx+CriA
nIz0vh51AOg9/dMx7Fhf7nEUGWysBpg4+3JOMj/MKfPwCR6cJNglyFaCFZ+LGmxg3RcBPsTFL+4H
aG/WhsS8fWU1C63DKoz0ugskjgUJb8Jf029klzlDWyJPecFEh3M3mTdDGnDJyZgWeNCLyOxWhF21
+Vr0siAXw0b/9PGScHzYoPJpcMahBMDxmSWRasDxBIO0Bn2laJHaGLPctUY5X6sexfXHo5wuPJQG
6RgBbVrYaTZt6eNRJuApWa1H+kvtsZNTMcDyxKPXFZACcub0dFItW66IsVjjqNVwYWQJHY9VABYg
2SM3XvSBNZDBaqsPlTIQnDedvrg8cWN8TWBQ37syiH7lgJzNsA/87NB7kXEuqe6dS1+OkWQ/Bt5y
3Dr5OV3bCpZkzDp1CQHeMbRhGy0xzu3kzWeqIMfrHy8qizqVBiqwVENNiHDHVx77USrMviyeWB3z
LT5NbdWnfrbiLMRRIMJW57kjWQU4M667SC++/c1DXoZfBkbzQG/QXjSOx8PTiOw7wyisJ5HWJf1T
vw2rUcE2z5xzB/TjWfs6lEs1xLfQUlBJXzYSfy6L/jD5oL9N+4nNt3U3ZLO99VXTn3k3jo/I/4yy
TFk+Xz4xuPZJGa6jUz55snafqiZOV7gl2hvwTTTc5mS6CmpQQx/fwH/qVP9ZehmR54YMxPtHWkSV
9fi6JPkwEOMc61kldJwxxfhiiRHBBp/IVpXXtuKrGUaaS/ov2AyRbTgbleZK+FghqXrHVrMrXAql
IQlCRYuYwKteOEVoFvpicmk3lWPE2UVvErOzBZpbvowkNtHbp7WJ2IsSy08nbyc3lH7Zihs70uIL
+rR8vIXBirljH5X+nEUT9SvIWU1yUXqa1e7iyTGmzaSkPERJaom97/Bl2NCZ0MZwtobFgJ2nzY7g
MnSHbqtFn1qSJrJduvBuUM57eXBfKM++MZvcBtaS4fHHNeQOKecsC5kfnYXe+JlaNO/ZThSeuijx
L2Cnq0Z5Sy28BgjSDk69G/TJ0be0i41g7bE9eyCwncyLGNAqZFfyzPHs60KthFvnexVQ/MAqYhlY
3KH8gFH3o8C+qaDBBGEihGvs48r05pveRzaOy5Rd3l2MWiPbo60FGxcljsJiTf7QiiSaPNs3dhsj
y07Mlm/ETHoFaQKFwzvAiYi+fYxbwKr1NlqPOhjWHZalKAgDUyCfrswchQE1N6r2ftpE7c7r6gH5
hTUa9N2FTbZfwXOZoM4Pg8AX7Ivf5DlkACnIUu1W6MnbTUBeD6JRlzYWR/WiGQBQ+foQmpop5Tpx
qKwADGEFyCJbPMyu8L9kWVHM27hExRc6+DjSUPCu35MfDBOgwqaCbqB1PpciIK8lrQIUH9Xg4E0D
6G0/qrmrnLXVBSkuPRyGOMH7tFl7IwVSArL6Zms1qiXHrRakYpcQ07qLHBmxWhO+TEOYpLGih6ZZ
xA99EzSPLW7LHxn1buuyQYB5NaDYjDaohit/o/pB+6nGMSsBAcxZudGTKvg2owz4PRI9kiJAtrhL
AcZ6prNWY3SZUyt+wLdvY4waicgKvcLM7jTqtP2q13Vj2xO7Q3po0rg7YXXzg2tL0EKG7Jf6iTHO
5I3oZrIFxYy4fbK9JMCJ67okAKpuVBc5P/UzbgTzcgT0q6ifVAQjaTQ3gR5Og3FXlwAbNpbDJqij
VUEsQjU36X0e04Q+sJXyk5+EiWb+J8kZ/Vb0pfbN6TqgRkqfsuG6NHEfXOsBzqarxBmGhRQypQBb
pkC/EloLKoI4pxGBReAhvZxlVKcrPMDDvSDGKCWwZ7RvikH3vwVRFzzVdKqgCxlu9r1qA2ZphnQG
O9xMzFVDj47Ni9Tz22QyUMXLsvQ/o/NyfhGhHPzGv2o8dgU9iaWNLsyLVpv5HxzoyeleDD5tzUwL
UtiQSJ/DBdFGJpIPSakS9KhQYo4DDMwGHzY/fmw2jumJCvW4Xd866G8BH4mS8o3XACAQOQwgr0iG
Rb/h5Pea3gdk63TK3bCaqc9W20dPjR+RJkSWk/nZ8afkQTVFf09gREXUFeSmL1rnp4dYDg6XEgcR
bh23ir8qHhZYrdzXeSN1akqOg+YsXCTlNzBzzCjUtAVYPCkoZRTVFJZ9oezuhxrGCiSjr2A/Yb72
XmpIIMD6ILwjBu6g8eKM7rrfHuKYNfptIo1g9uU30B7lQrfE0VTn04A2vwSDxpoxo36laXkX9zHi
lCz1Fm5TbnSfcTrF8QrRSLIwxXJCTUpNiZ+TQwoUC2IJEipuezbOQgq9YR7n1l2D3VetB1fTvws9
4wCJ4RXLdZG5WPYzHYpgHo9gXaiFGP3eSD3c9EaBB5wbKMy9M7Dvuw4KssNX0jQw3qK0DgZc2RwI
aHJZVQu9lrd+FTVpXcNoGuFtlWPlPrqjIxf0VqTdNmwCkk1hFcB8yAWaccQnZf6UZab9jbR0UuTR
WOcZ9iNjAo+UlMGTjJK822ALxaXTYaBF6z+4RNfZQIEaVMga1Rby1qrbZo4RFHfdKIaVSKNCh60h
KG9CSovVWmmpHNfCiCZWuaIjQ9KbqWWu7D4NkI+PsU6q82wMl6kFsJaml5l+m1L+7qa0PO0nQSp8
2TttKOTK7XHUh9TBe+YREC65tk1ptNw/ss9XCl8gbNI5ANunE8/mYFLpewsYQa5fW7VsnsZSmyd0
yVNxMfRTO2H0aFtzm8de7V9YVaFYNLHew+AaDSZ1SQkAJ0cNMGg7mp5brwGQFG4I1BWzBYDHIFq5
uOW/2FomfhTlyJEnqmN5ZaZ18qVE4H6fOUifVgQTttcUNWpnNfX9sgejICe2KVujccGTQSGe46xb
oszS6DMV1u7WyvIKLFNneL+XdCSaHXbkHUCidtVGAax4xvov5+1QQNFIHaG++SN0OdBSLfzc2mwE
Oa+2+7NkG9GFljCsxdteGJ+hubs/ujmafxeWmLa4W1gDcyiu9doGSVWsTUFcXCiQvN3rBUalXS8a
Dl0O5gZUpQS1dRvTbPPhgqLwtAck6x+gm3AWs/VsuM+TJtFJk4mIrWEV4ZTaRvl8Zw+1/UOQSIGk
Oio5603Yn15SYp1uJSV3sDMqySFmVCp6GRvwBVAsR0TstleqdVlOjVwl5On91CCP/JQYTeKQ81P2
mx0sRqU8pYFQfaY6Sl2waiIIQh1HkEewb9R6zdlLHXSyHsQqchjQQ6aV6904RRLHG8cXMfBAVqbr
Hqc7MJu5FxprhM81W5njvlRlNRkhwFVvn3UuPaUqsNFtQTUQh8yGYDnEQ5Gtsbx0Xzr43Q1xX3ol
13wx4wPEBDjGTQdeQs/c4pnNUvqjUKbHwlX1o0nZuU/vnEk09aZB1JxtKzAKJrdfBY9Gqss7qxhH
0sE9WiCrZIQhVMTEM+KCfQjAVsN+EclDVxI2Eg6VhO7rVa03h0Zk2Ycmh9MJN7IK4m2pD/2XqfQJ
3hvZdUbkeGlDyb/zWQkE7wmGPwPrDzC2VsqVlabJDdg+3HqFbQyEwY20D1nUWKYIB4zc0DfoCGAr
75pLu1vcq8UMRDoEFJPKDbN2lHvAvea+wDu0YiZGN7OLvjjk1ZBfzaZkG+mMDqtgAv1SRDBSZ8NJ
D6oiNxKwbQG0py7UiEs0d8dHm/c0W1lUlCmyUPhdmemUXlswab9mszSAI7npQLCok+N2wYsx6WvM
UaK5RLuWbxHjkSXSyLyIbs0qK55rvcLazBsDHikO6BGF+hxxC2Li28YX5EAYpWmWmCMQQmDXZb+L
DKtQGxMCu8WOQatZ/VUfPMZlU91BepQ3GXV9iY9VYfIPMk2ZByKT/HWVdK57jdsZPkSOmHpL6uEw
3GftjGmd6CQgD4bf5reazf6CWred7pd1BWxZX6fcImKFyx2q4ew+Vc1SUclkW+16s2H50IfZxVoI
LnlYRTGJaVtdm7yXcpryO9lbiDxTPu0XWuLTT7FoIRJHN8Ij01vlf4siR4qLqUH3vO7xd9hX5oAi
d9oI+LtRuq69vuk+Y2vCrCVq2xZbTauo42QAJWAFDXX0I8mAva84mFu3ROBlcmW2fdrtTel1tzn2
Z3mB1hpiibB1SidlU5cBvqOJ9hQ5hHG8xuCLrNiUU3dHaUrpWy/Ss6sWrvT3oiqCHzrGtWhlCMyA
m9YyshapLXsQsi0hHhCGR7ry1rPLHplkkqkbETt8FqIOwkmIIhH+WeBloQaQc4Bu0KTs1Nu2ntau
z3E4dIpKu8W2NY/bhpgenS+Jr34SLRjDYVUcwKgYSa3fu5KGShTkLgcb8u4a4H8ez6Ge7PJgtH38
HAm9vnA4w7nbRjXpF1/0mKUhhrFcSs4vd41S+KQTRZd8hUDf+0VvAsVpXpbpIye/6JZtDP5/YlPa
vQ28cG32rbAhAJn0aGgu6S+kmk77qW6zLw2v2sYZCdUIfY7GX5gU/oubeWR54dAsv9gjsyxMfdf/
huwD7no0tGq44mPcP5slVoHQmSJFs5GEuNCNYi1Z0w+qHkyWtOhmklGWJCAtNPo8xKQJGl26FA+i
M5L2WmElExtLLRc2unkXXxZ9b97SePWqq8nBUAc9M1VPGuW2BbLtozWGGRJfCs1lkrEAVT/7luh5
XA0JOFhNDUkV1pThFXU1lLyYTR31GFPHeDHBtrF95gzrhPA1nEtiN+iF6YUJpxfQmL1TZlXelwbV
ozUB1USxxqnFXRVZF30ugqa6d2s6ZWtCIrwrghRzWE+yLT7PiZ5/5VRaHFDQ62AIAdA9lvBn0lCK
rH3gcB4/aFVdHpzG7l8GcnAfAN9YWDE4HV/XOW3iO+X3hO6BPNXahuqq2d9iBJnvbaWKl4kXh/7i
5DpPavJ6uQ2i2IWJqCSC+Qieavcixg5HYeQF0SWqlki/0jUTyKTEuAJtO0iz7/yI9hFduPs1Hevx
iyNAKLNFJnE8s7SKXbo3BRLuvkvR3iOmBDahhZceur5PaB8QfvcCKXO8KyqhcbaRUxb6CK9BRdnz
9KNSyYsueP0R6FrpVU+tmb0BUv51n7KagOJLOMxM0uro93ez862te6qpSSWCrTR0vGa0VZbeGz6c
co2wGg6IqCZILGU2CM74sdV97yjRUOUfRGXfuEnsGjuZmTGdOV8AfszICharYQzGxxTEhfbN7Pyi
vJm4e1CtJ6TsV7Hp1i7kVOF4G79v1RcMGTW7fswv3QVBvMp8xEIJttAiQRyUJjhLd0OYjPqdlMqy
t6lelckWgmTirqa4Qy5QI58bLggmhTcQUVwlVVqvvtk+naA7wU3bO6Ks24tgeb1WU+3DfJjb3rvS
kgH5QEwQLFwSwHN7vawGHoJIVLaNG5eIyLkao5qdkk9GIodmPn4W0BgMzmYKGR9xzigvBWDpdDM0
llWypRn18lI0dpAdZq1s2lWKA8NZa65ok4vEb0a8B3hemqsgjaLsKwWI0n5IJoeqODfEm/c8F2/Y
5tryxCP8sHzfUjO+k9LKuhVEL81YjTrEeww51nfOR4B/UXbnD7Fl2mzydMleP6o54gQpGx88w1QI
1xnWqZt8JACVv9k1xc4Do28QPjHRNMjZ9S07i6r6msUyfVRMq3TVux4oWjdzMl6FOqm6fUKgIJ+F
dmBjZTS93ez4Nk6wxg0K8CNlmc8pjcMyxPnSPBo5RtRVRNZufYX0Zjlf4tBwrkyY8VbYZaXz3bdb
SAID3tX7Ip90wK495vrV/6Xmbjp10VtPPTjvX3WQTGhHCLn8+XHx701JEwEr0SIOVUu8Ya61FCP/
6PRAd2yw3U4BtlV32KA29jdVbpwZ5E1F83UQ6rS+hfQvME7qplnuUqChovo09l63VnDP9pWD1cuj
285nHLHhxxd1LAx+rWdSaOIGBYQ5mbCZjy9q9BIp/SGJnrADzWHF/pzDXaLfUAItt5EyH2I/mUDA
zOmZLsDbCzUd2ld0sfg+Lek8xwO3gwS+I7PyEHgSXcMUtVcQzDkmEEZBKlovP398oW+eHt8609KR
jNE2Q/B5Urh1GhK5Fwz4IYB2sAOdiQoh65ozt3P51Ufl4aNRLP1Es+VVeNuEZVHTKLTqilBOWnKx
JGc41uoz8VxvLwgr7iJp9tHgMl1OVIeYhdh0e6I8yEoFbFLz5nZyyv7+49v29oI8xLU6DQOHUYxT
Ey31HxmNc14edI1XNeaQyPEwfukpw56p5b93PX+OdPJ6QTAPnEAvy4PmC3lhUbRbW0H9++PLeTPr
Fs2BTi6qTgYKvYmT59MMuk/aylAe8gHmelv55a0QZvM0NZ31aSDn4uLj8U5yiXi/wDWiRCWb3cQ8
ipbveJp3hNK1cm66wzRU2pPQ6pKU4ExzvhYtEEbppvWeUOL7KJfjnQ4Aaqu1VkPtsGrdz7Mr3dCJ
hub7aEv9TCvqnQe7iKb5cQiol4zU4x9m4DBVxAJ1B4dVc9cZtJ36ztEuwLj8+PgevPNgcWDz5mGd
5WjnLr/kj3WzpWnB53JsDrAnCxA7ZramqB+dWU/eux7MFLzh8IioSC+/4o9R0JXXNQ4KeUjzABr0
XPxEt0UMF53hMyOdiEZenyk9F9ZK5pDt8gIeDzVyZPMG0XWHXFNQpvvK3FNbL285bBh7jVCGfZPP
8Q10XPWQty3qETnUN7PRmb8cJcSZdeBVlnm85iDztxdBAM0pVjbz5OfU9tzDDx4OsV2mxiryFIeW
IE7dXc7mwAaC72XmJjIbbw/UGG4YBs6abHneszuiVOzvbiQb0M92lAbhoIJxAVz0DiTPIJguShJY
WoRVJTzYKe/Fvm6s4kbzSvEzB5R06ztDPa/hfuffNDD+fkjKESl+kzWTNsLyfwvs9mzc15sptXwl
ySNbngHCzdO1L8JjCnPW9Z8STLDXsJ2NR4vKxPbjifvm28gfx3LGS8uZGOPKyY3FmdYH0eDRMgNZ
T1IGe6ueneNWMjaJzk78nUHlM42y+czI70xmLFnYqGzeGRS2J8uUVzVky8VGfyAzpjmwu21ulGug
LW+cbv3xRb4zFIBwovl0khYC41T0iy+MiK05kgeyKqxQ09klF14JVaUtz1zUstQdz1OffZOHfMrl
Zhr6yWtTE8ThGE45H4bW28ya62/Y92IKMoZfbpqk5MKdC1x9c20BCrIAy9PylUR3cLKZSvrBnivf
kgchOTQCmQMUC029zePu61/eRUbiFfSXi0NFcZqVqXxTK/NGqANqXZyeSTZs+8k28Frjhf14qLfL
D2Mt21BvYRVglD5Z6byJWmFU+/3BjuL5VpNVdGd0DoiWAiMmCTPkojTactYAYs2x9ruW9/1eS2Lk
mMnoPpz5Ncs9PHqq/BqP0E6Lo62F/cY9Xn2Aoda6ltTqkHKwDFXguftRBWpLx5Q28Wj4X6J0irCI
t+4XT9VIXFPlPLQwUam3BLvU7PSnj3/Se0990cksTjd2l/rJ/dG8bqBLYKlD3+vJtV1kOtQXp7mk
oH1ugr0uASdX72A4sZnRiBHxthxffenWgxrMfjxonkvcFo19BWK/DMjAmjtvuiWXmgOX35vjgx9g
kg2t3Al2rVMhACAifvikee04g2eZaCR4KkeBpXtd+duOXwuY1BAuqeVxuG25US8uRZIHY9C0hzyN
9fuPb9tyW95cCsQGNq1YPtmzHF+KCR5xBjk3Hoa5LHdTqmBE+1F55mtlvPN0Fs2PjpyJY/abVQB4
hWtAV5gOpRG3G63xQHHWc71trLr4EhPRvMIaB74H2s4nL03au7m3uWMT4X/QZ8XWk0V/hcjN3nPm
G/cf34Nlsp7eA0xKnEZM2jjY6I7vgWG2oK7wsRxGwyEZplXFJm7EUxPxjsUgH1cfD/feLcdFhh0K
w8xyFjsejlCDdpERTAf6FfQ7ozHd1GKsz6y771wU8hgKXHzLjEV2dTxKa8lIT8x6PmguQN9JI86s
mhDzV/qs3YAj/R9cFbsjnF42Cy/fj5MVwew1BCZQ+Q6Dq2sI4it69b6Zbf763gUG+0o+yzjKLOvk
4wyRPimADU2HZpp5OLnSXoqqMs88IWM5Fh7PCFIC4X9Y6DEY69TqMwI09sFVGYcohTfWN854DwWU
ZDJp00aCz6/vZNsXF0bjojro7OhQUTWFkWHl14lTNlS72DFMFMtuLD8BNe4nbPYD46rPaHeWEEfO
TOG3c4pNMD5btixYilEMHj9ttwBTFmmGcagJV9vWDXGPZQ/T/eO7//YtZhTWO4KKURFD2DkepdV8
q3ejyDikZRDtUqUX66nFXEammHXmgt5OX0RzuJHs5TPDK7n8lD829ims1CA1a+fgO1T4J882V8pr
IWjYzXhJP95af3xpb7YpzFmG0l1eGJaC1xPdH+NNRtwjZ9KDA9dt7LyMNEaaVa4ryHNqDIryybSr
qUp9/3jY18rO8UwDK8RpgtISHxPrVBVpOjml7FZqB+RY5p5VQWqf6sYdoytSvNQnTRFCVk1Z3X/2
kckuVK2YMEmzaNLV7GrBobPphq+MCJzYmQPP2ym1/LKlULNkpb7x+pKwEFQkAkcHiWDlK692/K0A
V3tmlHfuu81HlF29Y1CMf932/HHfI6AkkSZT7ZANRrbRc7NZu8JoaArGbfMpWRhH1kAoyse3/Z1R
mVo8ST7fyBRPda9GY0XkZtK+4QSjXQjDsH9lWP2fUpheO6MvnU0W5Nn1x4O+ndKIIt3FbceWm6s9
eXsww89BHszFM1Ce4SJIR7TMeUuFvqviXQoG6uHj8d55gAHOPpSfpsN/3lQ9TE0no2Msn5ljbBH5
rt0kSPrOrAlvRyGzGF0rkwRClntauqTd2Jgt1qpn15l/BqndrfWuOPcxO114ON9jVTZ5OSmQBvrp
86JrZdboqEihjLwbFib3CiqLFcZO5ez+7qYtrnKT8wObejbZgbVc7h/zEaLQaNTsU58L6TdXDpre
1ShEdCZUe2GKHX1glmGYfRz0WOaoUJ4sbx74Kh3DXfEMu4ecF2MIzOGiNnENXhNB4FxPrkhv6E0Q
izHkoH7WtY90Zh04ymlDjQ4ASnxpbufSsMDi5OCUkNvAjR8DI613ZaJ3MgQxRSdXqwwFtcsPHlpd
I3ZNL9rc5LiuQxn7+Nadzu/Xa2Je87YYBibWk1probKq52zNrRuMDVFv1WYqFprkbN+iTRBnFo7T
eXcy2qlPFklmEJUBo/WSKFRLygVtE2VnrunNxFue0/IZYs9hs1Qsz/GP6cBeQxqF7RXPTZppYOat
foWhst3mg/r18d17OxI7z0UfvnicqMuf7GzirhfzPDXxs8h5doPmcqCrOZbPmA3Wfz0UCDzsV5i2
qaOcfusKKOJ5lo/JcwkI/CqvBjpYjXQuWd3dM0/pzbGVjSAeBpwrfMlZ+k6XhwHiWadKO3supUYw
VY0NH3O4j7hYEjXg2EC12c3UpOBOZfRLwWZaW601XIPMrFSY0k06s7F4O2+Of9DJC66Jzs06T8+e
UfbQDjQKbS9yk63dx/f4vWGg/AUAdOD98Rk9njit4Reqra3smTBvHdZaod/51lC9fDzK6T6Vuwu8
Z/lAL5sHzr4no+AMluUgq2ddkW/j5Hp/TVVkvEISHzySEcEZE7zDZp5qTMFRnJ7prrx949keUwRg
oSTqHrvE8fD4WklJUFP1TO/Nu67MyrtIC9cheTaFnJ3F7J4+vt537urRgCdLTET4KLI/v3qWWV8A
0R2aXe8rdWaKvNmUcVupqWI45JpYz9yT2+q4I6r6qKqf46yOv1daFKGLa0g5nQyyx3JkWLEBhjVk
jvY74WruCp5ZUEG4peY5s+ZTUXOCzcfX/s7N9jAEeeY/7kjHPL7ZaYfYC4xg+2wj+iY30nMegBFU
CBdz46aXpEv99XjwNChGAgixoGqcLH1Z3gOe49j4jApyJsjMG+6axoMN6Zf6TW0n5yger/DLP7fC
3HX6NHSb+CoiOvBOBrTqhkwVZKjPkddCf09h+pth0pE8F0oyW35o2eA/BLOu/STnUCFImJt93HU5
FrwhKj61IzMVl/0UXDhsj12CKIdAXzf4tPSwJ7kbjiT/eNvWkHlDe/S9365EEHLmtr0zRWn+UBDk
7QcnddomsAlZyw3Zdc9B3hsoYPzuqjKiaPvxw3k7CmdTRHaAJV1axs5J2aaH9t7T0ZTPTgGBRGiJ
vq+apvzra2EUELq6qVsUiPyT1y3JB1faaPmeIbyRq+2DqUTjbP3tS21y2Mb56tPps3FEnDz3juU+
Saxsfi446m31hDhHBLPJmdfnzVK5cOT43rFgLqc85+SdXpwcrR4H/TPtGxgehF/jYbGgpW4iIdub
1Br1CyR6Q77BJ6DjMgzyMzvlNy8wvwAFKO6oZX/EBD9+gYt54pxj6eoZbrANZmCYkD8rRFbFiKBj
UbZ/PEeODzl8c+kPWRBjTA7HTMnTmWiUfd9lbjPThKwfEXlWdej28ximJMztHQc1SpxM1Tlz1gmj
5Z9hWTMW6pftvK2mIYUhn9ox5oOcrOpL4VXQAcSgUOVmCz9mNRNLeOl5QkPfa8VKv3AxYbODSwmA
PfOWHO+pXn+K47GcLF1IG1TUyVtiJgjLSpsamJx9Qs9VSSoJeJFdDbnjrxqrr0NxrRzjcbPqNDRO
hpIIdfOydXGO4KDZVThdUALF0R556bmD+clC+ToWpwNmM6dJElBA7R1tSq1IK/J2zHWydRLhkW8K
XqxKI5S0bMtVshlM0d4ThJAuITP015EZK2GtyKlurnXSUu11hbptj3oQv4olat260mTZ3JagGrW7
QGTiEt2Sdq8ZNP1BV5r+vU98x7ePp+fxC/nPVbCu4MK3XvlQJ4vLlLjtSNuE6QkVH6aRL41b2+jk
qgHw82UeB/0azwz5ZqD7b6bUK8+cwd6ZHIs0ZKmPsvrQbzu+i8nUablrzfNBGW637jTkbQmbJZwf
bfX385D3kP4QhUse2+neXo2llJps9IOd4NbufW2+CKIcrVmHM+Tju7psuf7zEf3nrr6+7+h6FjPZ
yV21CL+xSt0zDgWy0jWBG/WvLsrMVUemdxlmFDVkowWXsU5M5scjHy9v/x4ZHzFoJuCQXO/x/azq
1FMVhpIDDJP2R8qXY8O/tpcqaHwx5116riP/3gOkqmEtxwoK3G9aF1VJkvOs8crhr1xjUfIvuyH2
17FjtGfe7rfXtth2+aj7oBpo+5zOFWXYvFiNdbALltRVZifp1gqa5jum8yW+Mi7jx4/v5oldermd
JqIJ9qEOO3zPtU6GxGMqI5XM+sFPW/Vf7J3JcuPYlmV/JSxGVQNEoW/K8tUAAElREtW55I0mMLoa
9P1F+/W5IPd8T6KUYkWOqsxyki893KVLgLc595x91rbWva1XUHWdKboZnHa4L8YKVTXuUel1r2vV
OXtucQ6XKvFqfuORk+T9pOKzAG8wHM5OSkUHJzRazp54b8n7IuGIyUUkBGbzRHOlaqcxTZhJdhtj
ybZKi0p9+PxFvI10Xt7Dki7j7FwoGe8ETzP2YKEpNO0+tMP+NJuDzJcd9Mifj/J+LqHUoaBHIpJl
KmsHuTngGwB+ndC5V6Xa9uTRwdmh6ffhJNIjU+n9SAhvmLPs3oTzVBHfLhN1bAfBXpfsqfIqvpLo
+drAhMW3pVgcu8e8f3eEvDKWzwhF9KWr9u1YEVX5unNEuq9Cp/iRjpTUkGqqK/DumDP1YblT6HkD
oajoX6XB1Nn2BWbEOJP56L9R7XQIj/HFORYJffAOgMva+iLKIrtymP2apbqypc7K9vDo8UlqY3xW
pjbcqDFV0c+/2I9eARUEjfWL3pH95u0rQNg8RjCm833RjjnkbXx7y0hXtp+P8j7UMhB8wYaDo7YQ
cw8Wqwha4AZFW+37EdPFhhwPdV15oB/HiGk8GK0fyByOAQg/eDQAvoitOT91kCTLqn2Vm6qEmo10
/VTEzb3qCV0vtlOBY+Xnj/bBd0VMviAMWP/834NHsyJZGscpqbkDZJhIRTWCAklS10UaJEcC5JdC
69vDCyyuKSPQkwmS2fvePpGJkKtrMJXfgwIKabJyhPlgh1J0pgXpeMlMx6ea+F7QsqUYABQylDgx
YDYYuN5gR+YJ12CMoOcmkwCCDEDa3Kya6Tcl+qU7p7AwHBy0ub1Vx6hJ13ijKadGLMPZM6UBgy+F
3hXN7UaLWUkiWH4uaLCwYWBnxt1IygGbc/YeusSW+5ArLOygBcLj72WQdz/yyuAzIofovEaxnFsk
tv1j16XkarU0KSrfUSk7bBGHSj9nOcekLK8qfS3LeJ96pBN6epTxkX9oSpnHjNEA5YDT+gHEfiPU
s9aiX52qQZA8Wn2t0pBTaOPVgFmE7JZBU46g0BRaMkUxQVwbE0xZzrDpDTGiLVMZC+VKDgM/oZdZ
wu5ZqA8hubkbEUbjc2nQWk3tJaC5frSyem/MNvCCRsj2z0LrMvrMQ5C9ZmGPysInB/E+WiIp/D7D
fs4rZi2npW+cDdNTaY2g5w5ViFjl9kL4oOHP/tqPTX4si/lBGMykt9jYKNSS0zsM4LJR7ZkWRbM3
6bjD9wmlxVmqTU8xHsJXlbM0Ncdg72OlQ4uhthIfRa9uG93o1jAwIr9WRLqeOqPc6uz/27mN7FVb
kHMIZTGecgGkObPK1C3kBf3IIfDB0iWdLKsLjAla1iEXNaLrcFTjqdkXQ4MJe9Yg+jZLZfW3l67D
uYnmgtQrdJeDWLDPakwixzbb44WlridnwPNx7ukMCCfjvzAUJ6hmQeMg9W8dBH+hrg30p2vs6A4+
vbkZmr6CCcEWAtHkff5UH+y1oLtskvIUoJf97+0mEWi0C/ZGlu+lSKW3ldIGp0fYFGe9NNdY1onA
uRHVON18PuwH+yCyK25b6GTIiBzutnAywBFZQbHvjEb1NU0rqXFAx5xjOzoSjLyPNknoEm4yPahE
o+J4+4SKViTOaDrFvtS0jHZpWquiKEpPBr2TXG1okiNb/AdXdlMGDANJeanFclV+O6CEh+OgZxlp
ZCp8Kzy3If4nQ+y3ak/STLaCbxheRKuGoOAUA6Z4BczQOHJQL5Pxzd5PugAQMdPUXoikh3pWrZvG
gDwWXyt2956gorXTDBFc5JISX8qWGaxzPqJLm0e6qidt9D//et/NKq7tvAGuZ0xgitHL1//qMNWt
JIQfkitk0pX2O5P4SdH1EoObJNlWyLlOnAEu5udjvn9kzrrFHZTQkxvTYW2kmAsn4RxU9/gjl6c1
jcU4Kss5VKmibK/SbKCTvsVxwqoXE7S5PaZ0fbcL8czEDrx4Rl/UWW+feTCziHYCTd3rQSP8ydDH
82Q2jkWhL0rv198sMS4yQYpaTGb6CQ5XDhzyDmFYbuzJxOLugAMzpzPtsc5ZWYVZt3AzMOLUkch9
11sa3ACEhGBUZK7nJd4pqbjA1c38IRwJeEGZN3Qq5dpUwpiNexCtzTDIN1BH7LOu1LpdXwTBStBm
0noq9FS3pFq6dBIFz9aUwqEFQb+rTPw2fIXZpnltPSWRD6hHOaEluzLB4ve0w4RaP/+QVIxJ6S0P
6Pse62h+0ODVIJfN1Ln2TGBgd3bQ0CQRqE52ArnK3ipT32KAiZlg7xUcyNjets7U4+VaKhiG0v5U
oxei63wl9Mg4h5wMqxqVZHVZlrmqu01RyBdSZ/DpMZHTTkNDzx/GNNYhkDFxvRwjQtA9ZV4Ll0ab
/r6l/wxzGB2cX4Dr6HRsa1j2mrdfHn1CbLMw1pc7hHVwXRlD2ovrcdT3cxMEE0CjPseXpdRBu7N1
bYlEEC8qQxlfBW3q9FvaRmkzrSWCPE80UR77U6jG10BFra+VSg7WHUZLv5mGuL9QeCfdaZE50pGF
hcL48GPr9K+Q+DN07nLUWpa/f7WcQQYoQ1rR9qrRU027b0dnalNgPeoCV0/8pCA9QgfsgjZQtdpp
PODOMk46SbnX8WPCmqSHOOfjEBXom0xU7bkIW/EzixLpi9NJOE6OhQojQtG6xnBjpxnPgNELjE5K
TKk3fdcDMckCO3mgG9zE7q6mHQTXeboKezGoP82Mdlq3AbYRuHNgjcF6zIYUAczQ0/cN0QYcW6kW
NIM5gIiM9TzPSewpWVs9QPWRGj8tpfzWHPpx2iCB1pXV4ATmhJF3ZSRMuiB1vkDpKiZSPjYArgDP
+i+wxUbDi5uhvOTKFe4SROCdq7Tl/MMJxulMteM88KKqDXddKiCVOJNEg4jcpPO1FXep5IdpJZ10
A+aUKyAsyS6UuxHXH8coShgJgEV8Je2c72bZKV9iAMXpKhaT/TMLy3mX05CorsFlSa3bk2PfF40u
X4IomX6QnwQv0MsGO14Kf/dJx1BPcdmAg+size0e7VeZYgSbleF92QJqchNsKPG1cQJi7DQaAJxo
C41aF82NUeaV48ltg9MQnc/GQzrMNTZWVWlUK5pLJSBFMfacdVaX8i4X8BP8xFFHjBuc3Jn9oS5K
xc8CPBa/ThKyYj+SlbD2k1pgH5rVM73uM0qM/ViV1XSBEZGUXNOcHCT3ZhUYEuqxuhvomFViqb3R
5CCzYRokYZmcdHM/9pFL34aZ7YZIRhWBMlMyTyzKxJJXNmF5l9D0h1VyKqU6pmCp3FI1JyvhlnnW
bSjYw9rgPhDAIZrM6skyhfhm9zM/ohgR/m9Dpra3gQYHyazSRlvPQdCe55IUYfaKxImrAUXUUy5z
YJPbsAvAHE49EQaeFU5yMQUjkGFIGMqwKQV2xeQAku5k0NpKeEPaVHjJSjhye3InTelZbsvZE2kG
E+PfxMApK1ANADeDYu7IojUPutbqtUdBwDwDr5bQZTgG0AVBD1c+UCAQW6hT4hGwj5yHHiRme9ws
qk/+C4KOaAUiXZu3VO0K+bTTk0lakaZRz612BKacSzX0Vr1D/7mFilTfhGMvFdtC5FV63puRE182
g2ah/iehsVW6tjylc7WoYy+R5uwhigLrwg5sk5etDVJF+4sWNq5S5daO59TmtTTh3eRiRlZfQMyU
njtRocmeYsDzrjrmAdyFLAl2A2a/0+lYKmF4gozYOVEiYiSPSZ+12BBrpeqn2tCp63EY4+JCr3Bj
8lolaHNA+T1UBKqQUAaS0s6tbR1FnXaCLA0UWSCHNN7OA2sIhX8LcqHkg7ulPVYPFgQHtIkqlb+1
yhf93aGlGAcyfFrBvqlxeNPLIq/dmgTpD8rKgbFSpDHFZj4Kgq0ALmLhK2VlD9gzIM/HwmvGoW1q
2LaGVC1WqsPn8CsnjM+MmM8H7UxJYxcce/SgtbGhbZb7I95peWVehyk8s1PomOUZxQS4AY2d0o0E
oGMwOC2lCeinPlvLRqlmd1bAndttQVXdzhyzz3UHJduFKxgivoaJ48Avm+L7oLUhnNFBjCFxFc1j
vLE7Jfw2zg2yArW3W5P9SUB814KM+3+RCX3XydAr3aaZY4zsSFVUCxgsMriQa6a8NmG3MwWBoMYu
tCtuDwEUrpCLqjrfIvBxUKEHtfg66WX1bLeFds9eDrOq1EIdXvdU/6xqQXhmSnHCm9WsqNxMTWXt
+XLnyquENXLolVF6K1WxkvvEF50KGi7uHzFYsxQ/4iGJ4oWirLS4AYWqx9FYuUYUW5FLogCgO0cL
nutFP5BiVcAsLAjvUl5h1yVNrtU5GVzUnAqzPw+2tsF5UAHW3cjBnVqaINDrUUru6P427iZT4JdE
QiNWVwJk0Q+ybqHtq6OTXg5jzovAHl05bzRJnENuU78kRWHurSDmpwCMYGWDRX3oKaUU/2Tj0HOv
dWANuJpGBmFjBbN+gYs6BIRgmoA9EUmSXBF2BdIQjbNDBgOqEImNoLROzImyhK8HcsKZp8mRBE3L
FLY7dLGO73TFLb0o2WSxncvlH3qcOV8pCecR3Vd1ZxCAJdaJ0CKD06FS1Ges1MzMa+Q0fijjUeRw
BpLsTBfZ3MFJKnFMS8ZyUH0AVuOPpu2x14zbsk7WZTGlcDZT+FMALjrYXkUaa9eEdgDFKscMv89S
nHWnKdVwyBNlHap4RTqZ7laz1FcrdhosjwlxWFhtgQOEK2tRd18XUv5Qx9gVnoAGkzfJFIN0pFl9
OtV63ONh3QH0cdU8E18NPRT3FfSSK2dQovqk07GT4/ix1Fu9sKsbpFFYAOQRQlumLxFhxrV7XQRq
id14LaWXpi09mLUmwN3rOTvqMEpdgvQnxkkaDyCMhEfFkSBulYozbslEzyAdgO2eEZnIpM/iPn4E
15dD4CJtGm6CTi0SuIaVrt2xe+t4dtezComCMgKXT6EVVxY5aw3YwDTrm3ZKKXgMWTewXZix9lSk
IlMvs1ALdrGQBwoD+ggkr6Wl7I5dnVNmbBMdqKBIlZvJzp0Y/WJi3JH5kK2z2LYLjPnglmQudcbA
/lKw1Q4eaJJh+jEQ93euNkLS2HQtrKA1ydy2o95CTXAzzjpH/gC+fz2ArhQbAg5WUwnRZDp1klkO
7nUyUPM2jZSq/FnIJgQ+GffNbt3ZoblvbCnB42CcoxtNr1XoRUNrZCcdN8BvVF4BDo8o3KVTE8zo
1yhzLLJtOA67cjT1pq/bY3nvxEoG4gxcGeYzqarSQYPt4ilNfAaBFpjE/HpUpmi4wM21Mp75/jr5
RxqgYgKxGcvyKU6huFwLp1Gz84hNA2izULWbvG6G/ATSfd6catmIlcVQpcL8WsFtPQdebt7Git5p
OG6oyjNAiKnBRDoUqS+Yiq2fLz6x67bTutQfMwwOKSJ19UyHmtadIVJy1FUiCDV6duV7QCxV58tk
pGKfDj5RInYvdZJqjlT/6JVZxUpxkPtxpyrZbF1Nep+Om3JWm9G3YnvAWZQFLPtUq8aEjUudOk8T
6fDUYTUreWjHyvsc8+5qO+UNQURjIt10qfVotCjgE/CgCXPirJjqNF3rU5aG5xA54l1SkM30FZyt
YugA0JjWVk9e1QvwK6nWJDPlK4S6A5G6bbVfexEN9ZZrDCgfnjh/rCrZuqimXpLWEq35k9s2An+1
vlCwHTfYiK4MAwzlBoxdb63aUJga7iZN+8RNWb6F3CP2bNFSuS5lGiocfcgXBw9T3aaKpE9en/Xa
NymQ5pZXzmVi3cSdfJ5wWWXHmDBm8O2+sVqMKdr2Gg/HmjtHXkvVBtBNc2E2tTyuR4Ubm6/l6tS6
Y5DKwVmVKtV5jj4DSsEQZoL+/llVV0qS5bssR4GP46ap/hyjmtO7twAUeUFfK6uwlVCxlyC613o4
y7oruj4ufhCBJSsbf1ePNjKgw5VBAwe0JKBfnhPWnGnqhBMlDHH8Ydse5Z4bqWnrh3W+eHfGjlZ7
PVQ1rhUmBh5uNOUzziQycIgNDW4D5r2tKm+sDNbPeVWy6aRxo8jn6ayoV7nT1YanNyHmFN1S4eS2
I0umn7Vdcj8a8vhdVqYUT/lgRL9bNi2urmUrWSNQNskIPKO3ZAum1NyddyZ/wCaeihKLSh8e0lbV
nx17dm4mY1CSbSaZwPGkKMHOV8uD73LdzZd5IumY9wrZ2PdAKXVYrxImNWy3I4LMJFfERdUERnOh
VuOMNy9+pafNNMD6DvqF0Awwl/s4B87zoDVmv+onp8I6Pl+Ifqo96V+yYkw0ngoJ92popwnUuTHh
uqzCAnbObQhbs9939TD4eP3mF1lHdyw98AMHn4L8aPTiIinjE9Mqou8SAftPKwhn4YH5lOlgB2zF
qtckioSJmkdP0HFz7VaMlA/oM2qHHarZqT8JHKoaG1Kh43MN643AtBiNn9DQnMovwU4bfmWGDhj0
hbGVuBlS19sMCFqEtRDFKXYtPA54t9w4edi42ZdJakdcV9T4xbdlfHQgkMPvSoD4rzqp0y+5MFoT
F2RyE5w7unVLB7xNL4OqhiCGyI4Kj8Ij+J+SPguQuVKQXEAEtaQtuIMc6iJwSuW0UfIJDq3Wk3DX
MDy5i4eF2aibuUUbcpDmay2h5rzUZKiy0P9H31VoxI1n6ABzTiSlL7SVitU8oHeAScKFqBdftVWz
vIPGUL6OY0zthAOx24/RMF1QPx4u4ySfgq0Ol6Am4KqkC4gn4eTpWtn/oPOnp9gyjrgTplMOfg09
NsKUUdMe+ihug1PMr1FeThaOc3Vu1U9zAFt1pdK2KbndrEe57wx5eQt6sTnDo2gY3NKEEoaratZ8
Adjb0RErxEQqU3Lk9iQzkta4BPZhwfocypy7OHqCk14dCXyp5uq48dDL6wcaqH0vbyYojnonJ7tp
VvT92FhW76qpwtEJmCrSPTXiFulao9EObmf24sc8l3AISsvKuUpGsX02Ag0JzlRNJ+/REVHJ+Nia
7e1iFXE3Q2g/d7RqiHCmxFbAx0rLugwi3bxI4mp+zFtJ4O1r5fUzhsnm41ATNrsO7+selGEL/za2
1D1tpKnKkNGI70yZad9J44Vf0h7uE7fzWO3dnsC/BT3nVFc1ZFm6uUqJzaVCkW6x9YD0XglZH+Xb
nOWkwzWGQElCo8Mvuqs4kIkH2uLcRNIMxhBLgHajmY343oxJ/Px5fvZAvE5bPLoLldwk2v/FjO+w
y7lK2emKUBSP7EhuFz7nub2G+Trbt0XJNbZgPy62ZfIzjW8UWHVHRj9Mzx6OfpDDUorKkS2rKx65
RO2IO6uH8ou+E9/Na7bHSvHiblNZvth8PuxhUvpw1IPiQ6HZVahLjJppdNnMxgMszFNJatwRO0fw
S+ake13bbz8f9V2a8eBNL5/qVb4uNSFlBWLgWSG6WRbv9ysQnYzXLmDCBvqRYsNhheXtQ5IhfDsc
QFVZTgMe0hxVP8tyb5KfJSsFvhgdKYx9/mCUqN+ONEjdEKh9XzyOUn9JCYGRNM+0ey41MLXEWnVu
P3+Tn88aJu/bAasC8HuLe81jlVID520W8dXnIxxWwg5f3oGqxCiqUAJ3WjySV3OX/jXpYRiPjPEu
f7vMB9Q4SGURrrzrsKcYb1DkU4rHYttudN/aSNu/57Dxe3G/GuLgRY1zawh7VItHdOSrJn+MlGMC
tYM+gvdDHLwpWggVOEo8BfdeTlls8Vo3+1r7zWo+da7Dq9k7Zsb44ep99VDL7Hi1jjBv7loY/8Vj
ZHcbPd7UHTnHjV4Wmyw8KaRvdG0dWUofzrdXIx4UztRmahsrZUSTNqKgWYftsYLvh4v11QjL3796
JnLHxANkLh9lSV7rkr41oUAHwWnaHtGfvKuDvszsVyMd7LgBXb+x1U3FI90UWxSh3mQ1RDSZ3zU7
gN2erLTrpHhqlKPAqA+3CRRaMGcWBbFxsE2QqJ8risHFo/UFIcdp/jU+LXF1cNON/oWETOonO+D3
X6ZzvJrXny/nD6fMq6EP1gFFmcmMVbt47J19N95x/wuHxre1Rzm8kLJoo2v3nw/44f7xasCDVYGw
udAm7JEfc1acI77S1O/J4MU/H+XjL/PVMAdLAbc6aJ7gy9hClPXN1RXYbR+k0ZFhPpz+r0Y5mP70
aERaR6rsMbdwkCCijeMj38+xqXEw/dVJl5DQ87oqmLliRWJIWfgU3oib1rH+qg+33VdPc7AAJB17
xUphrNL2rLVxb92DTM6PvDLl3Si4rVMMZp4rDuZi5sE3U89lqKvzqDyq5jhcIfoCVNubWKqaCc6U
0aKtrUW4oxipYbOEmS1xefozwRnA70YdzXrS5qObY5jrN6XUewr6OJShlX3sgy4z8U3xczmFFhHG
Qpxauhne7jxWTeE3X046OzkBfI7RqLnHiPHOuSaHuo3KC4xbjh0a717OQSSkvh0zT3IRKxoBA7aO
RPT3c3A52c9IxSiZH7MUe+n0fPeArwLcg6WIZBuuUE4clO/ji/g0vba35hUyN4sExDkeYSGA6af8
yDb74fp/NejB1x8ofWugpiAkmr7Mzreq8mCPfb74P9zTXg1xsCqnsk1ySq4cSojQXEm5llDASeIq
bfofOkn1ots70cPnY6rvZgsWyCCRFv0KYgqa7t9+c5raVQtbMviJvhiNDImIMfUsrNAij+JHHPui
1vgmlwSTW3UJgBQ6VnDV6bXWulZGRwN5bMzFmTMF88+UPhJUOIM2CDzAVVGdogmyMPOxHYosnRSF
mGIiWHF7dbbpFNdgSAcqTZEvD/XfLpd/ond69f36e7H/46kQlNIu9vnTP/78wsVuX3XNn7//6/bx
H79+5JfHJZiVv1DNQB1EFkGr02IhOTy14h9/8uXiVQknhWYmJGoo1f5pcan8hcCcblmHDQWdFT/6
T4dL5S+6TOm1gxxp2EwgdBb/598exv8dPpVXvxZse/DnP4ouv1r6e9t//KkvG9O/1rUFikxFEmWA
LwCKgL3bcqa8CpnGONanqZGKTV0E6UOkCT9veh2t2tL+RZLhq2pO+V4gL6ZW4mgTGtegV8g3skDw
emgFNVG0boRZ9hRujaEhJ5A6pA1Hqxsx3JgsmME1zoLrwOouRzgtsKpCOcGzKVElCtYobr0UOtol
IMz5qgIpX7gZ1avrFgfzO1XJcaHVLPJzs5LaJJOc+RK9hUACm1H18oJg3ihyn1LnN2PzW9bpduFj
cxFqLoJ2yUsHK01dkZvJiASDrHmW1vO272v5iJLkpUnu7ZvUOEdANcCGcmh/ONghsz6w8MXISBTP
xskiND1rGiPeYjvcIMbB0KLPcX/HrtjhVizToDAkO4x4fug5lIU8HPa4z4cniLCKi0bXzoAukuif
s6cypEG4dbRr+rGMn2HZN67eV/Nu7jWcqZMY92U9a/oWN4EhcAP9mCfd26himSE8F3Vfe1Fm0bJz
MEPQ7pTtKA/lphikn06HptnKtF2G642nRNJtUqQXUZDWR6517+cloy7zHEkR8OFD3asBqx23jrHc
YBVk4+KQaOs4DfD+xXsFZrys/Nq+3iyM1wvh7WH66ykJqVHA8P8j/j/Ykpu810ZJMijT6up0hVWP
fK4ade0rQxj5STA3u8Wj6Yi4d/mlh1Pm9aAHUQM+XCSkRrvcOIIEW2DSUNJCw0R6kljrV3vS74X/
+vmUj17o0u5FdwzXZGKqtwu9kPsqtBsH5McwzeuFD96o2mmrhacz+Cq0VxTjJ90J16BnLlJBQTfC
mvzBwsvAx18Lf8U8L3fFXMdQ7Dr5SAD10afDxRIR1osJ4WHHaxMi7wutHMcK+5vZtPEZzjXzFp3J
cNLgNPv5u3gbif/6rhceo0Kzq04P5sF3XYXlmFQUyzdYwkVbZiDpc8yqjjzSRzOKPmWIVDTYQSY+
+HIbjKT0BinJBqtwfdskuH7MZjVtshyzFWO0Kna0o7juDx8NqTNPhlqccd9+y6YZU1jSeLRhSBJv
LGglocrdHZlMxtuoaXmDOl0ycDogiMFZtQ8uoWgMUr2azHITWduwu7GbbdDIPll4Ct/KWdZUqyG/
GYoTSfrW1dTzod0L0DSO9CxDnmycNbVHTwR3Uy5AGSM9yqhFPw4qGppSR+We4gSDyCfBuqTyG2uD
Sumk0VZZ2J7V8iOF8BU8cGLOfR7M20E6tTNro+v3ol5FzjbIdpWBhBIDJgqIG5RhGg1wop/Om0K4
goo1vAAvnamIoyOxxEC4Hq+pieKwBOz/87n2gmJ9u8Y5G8kNW1AgkbQaB9tn47QO/ldpvUliKox5
aEbewEK4LhIzWSWVNXm1Vs/rUmPzj7REwVVh6E4EQsaVga3rVh4yAu5e1JtAmuRNnVihK4X1vo4j
HCTViVJoaCMH/i98bLTNhKfIvAkLDmavmen9FCtNs5ls0tcuxmfLufxg3WnP+TkuRdXK9MZvS7VU
dTEdNDfmzbV58fIh/lZIeVk9FV9E8/Qkdvvq35YffUAqh1NDJF7CnH/9aRfT8NKWz+LwX735IYKj
3+MvgdybP6xegrrr7qmZbp7aLvs1AHHV8i//b//ydxB4O1WEhg9lV4jlt9H0UryOD6kVvfo+3oWU
ZwzYvPv3v+JJDM4peUOcYpIs7GGd3/QrnjTkv8DSQSNWlwasxTz3n/Gkis06zcsEjdB8qBItJMm2
7EREqEp4Sn0U/KOMtMkCTvu34sm3JxqB2NLXZi+EbQJYPsnb/cfSc2lQqoAuaQA+O9IqyWksq9ev
XsYHZ9nBJkfXHHv2AtiWoQYQtB0M0kG5k4CWN/5A2v8UGZRxUtcU6z4f5eBIehmFjgqaawnq8CJY
9vdXkXFitwCxZLXhMob1ymjGtxGWieu4lzJK/ZJy8vlwy697tU/8Gg6P4SUKJ8g6ZH0GYyjRvTTS
T0kXZmdx6oac1v5sYyomRTg3JcoUH4k/Drbx32MCUoHbT1viIbwSvzx5qjSZMbM+O0/q0NmKtJlW
qtCQ4fTohKQFAKHr0zYxjmZrD6Kfl9Ep7y5cvYWSfhgw95OSBnnG6A4COXcY+tzvK4zgIluERx70
/VBwFhgDIwlr6S84OBbjMOiyvrU7qoZT6SHUgCfrtFSIxTT5n3+PoGjefZMWvAWCi6WXdGlwfztx
8rLAQjLmGpJVI92zNRbqpzFGCV9iJTKLlRQUzb0th0OLfkpTYhxrh26bGV1+n9WBtumNaOCulSXG
rp76gAuYHZV+M6Xxs52hyhiLwvo+1mnJsTrK60C1EW1QVY/RyyVuRYdh5M1V236f5iz8pvdBfw/N
DaooHB3NM9K5gwEfCCH7agaP1GuDSDVWqAyGcm2Hzezlii6fgy/HLNUE/H2eD4HJCdDVOppXBLFf
uQApD4TEHMO9g/Uj/1UFUdhHqvM8ljG3LrNup8Sva9QybsTd58xKEORUvWPvHOCv+wBjxK+iVWm1
KEOaw7usoqDXVbWyHah0K77Ag+0ujrI580kCm4gBu/kung37dqLUexc1Jf1ORWCOuicsFSlFqOjS
j8RWpgda0NFF5saQ0Keh5QloyAFFZI5dZopZUZQVK0BMYecbdk9vUhEYI+7uoxhpT+Q+6xvCpFqu
07jZLdr+eN9acyf7gRnJtWsMpnQGlSxv/KIS00NlFuGTbEnw19OkRnXd1NF32UjiW3mIYVVojWHe
zgJRL55JVvaIY5IW8csdmTYNqb7Anm5eCQvFBh2cTuHNcxRdNsKRT3MkfZ2rS5KEEWtjY4CmGUaf
eoM5S1CjNDGse2QCmTehv5u9HlPhztAk5AaZeaFoLWX23EmcR7x+22sEZHG1kVUuVW6ZNfVOiuYo
dsNsLjpk/HPyNeiwgF3xTIGzAjrbRC4YhnhfVSkNHHk9GjRMiiZY07bSyB6mqeOl2vZWuwJ4kGPi
G6rzSWTqlASC2gIlOHXpiRjG+XHKk6J3x2kWrdcp2YSB2WCOz73dlF+5Ak977sf9NwmHXTSWxYzG
gz25JWmtVOZ326jVye0bzP48oBHqN4u4HftlJcvXcSnoKqkaexNGcf+zs4V2gyi59cE99c9CtAnl
CaVd5L2FfK12ClqAz5f6QR4P4hGn0HLWodFbKJ2H1CPcrkpN6FPrA+z0ktZx68neDM5dgRrU6Uak
cyjnDV5HZ+JC+6WqHwbtrKWIXDsXhnM+5pcDPsuTtrODWzGtMlVa04S5efmUfyuK+k9jozfx1Kex
1v+LUZTFveN//Ue2610UdRF3T2+CqOWf/wqiJJCdf8FY5W5Gj+avqOd3FPXyV7Tnk8YhxoYluoBR
sFNZYiVJsf/i4kj7I7dUzBDohfxnHCUpzl/MA7qLF0wNTUWc4P/x0X7HNJ8l5g56lskCLd2jXOPQ
j1rgdV+uYK/Cj9nIrJB+p+oOMEuesrnKpNYQGFG+oPebFIhVX4g4oFKMLBA37a6HJIAlqLIhsTIP
NB+MSe3FuG2eD40Tov/p8+ERVTP6uiip7tjNhsZraODYVa0c/aQKlu7+e+aJacnvkuVb7vP/+dz7
Iv76Y7dvRFz88T/WNGenzVP8EP3P19Px9+/4PSFN9S+40kCGX7pr+V/m6q+wXjI1JhZtwgDxSYRR
ZyKg+D0hmY+wSJAS49RDK6q8kFR/x/X8FSjcJUXsgL4xZEDff2M6vg2guGmY4LEg9WBuBmXGOKxv
pWPaihHwDW3higpAjsb+SJvllYa9rfvqRX0Q3R/cmH+NtRS2QZEsCZp3FW5jdpSRXLOftPNwwhGT
N0TD6qJbwxfcCwc0hUUPv6ah89mviDCmMVvbDZ+EXml9I55jzABPRDo7vq0L7OzxvMQb7txKZeNI
JuSFCvKvsP3lwy5UKLJIcIXU9/5XNn0TPV+ej9Txa5jOiNh7Ozu37WhXOoM7okNz68q+MzND8q36
RJanYpOMQeTmrS27BulNr+rwGqbigzqsvrWamEhJSGgVa0R3Br01KiYAPkAdWvlSbU0vq+DIs05V
3YQ7IFXZyhiWxrQLlQY1AAzVikRf7Q0zvwj3UmwF1eTUlpOzxgRWEccoPoIbWhnHDS1ot3YdnBpB
+bvN/2+dOp+eJ29Pnv6pEV3zxJqp2j/WlBH3givz/wc3eZI6r6b3uzPI7ZDCFvs/1vu2fL34X37s
19LnPs95woWeXPeygpeN5ffKN/7CVI0rOyQwC1gMio9/rXzjL8gngGRMbdk1/p2781iSG0m39BOh
DdqBbSCA0BGpBTcwJpPp0Mqhn/5+0ddspvuOMLuznEVtqlgkMwJw/8U534G8+T/efJ8BARw7hGl3
/MCd5/3fefNBTXP0/Ftrym8GppJ/fIucLlbk/97QoBgtjYEEKDHVqE37sV2vVulbf3sNM9JYKKrl
FYWjWxH7C9vZ/KxkFrVjsqej1QOghb5JZUQyZtyHvsji7YSKF4ybhoy1IXZ1jZOFWjQPOyQMkbv4
6b4pWFjWC/G2/X2ySDFXB5X92nX9cZlatjgoWMPC44UalO+e2OI+J9q6m2Y13sPX41tas33qfTfS
O2yRSywvjWa2oWc0080bbUAQvqZtMHYTMzt0/VNXC7ltlvhxWZb3mDDxTGNm2YoINN8UuUYs331u
2wDJw5kIAHdb5tjgCFY2P8pZJTsWrIi9WzvdrsqaA2b54ybW1Ws5Zs4NALd1KCwUqcItf8pC+GHc
TupBR8bw42jpL1TixT3bnkzTOs8OZmpx6vGH3jJ/sE9MBPNHRBLGoUQrHFS+Gl9ThuVod9GM8fZK
cjvuNeqTLUuNIG/nsUmn7dK4v/yRBMo5K0RPPT+XJEoYjf64zJyf25bu7+yZc2Pwp9rrBeOxdQE3
AfhokqQUyzL2floMKiAw8YeETi88RE5NKT9rT5mSpslUDzI3xfu9cfU2A6Svh7otyqvFWwFgo2yW
jSOFdVCON7UPap2rS9qJH78vUrY4fIREZffTcljwZe/mpXKXdAPGNUkh9go5WQwdPfcuIsVWaFWT
G1hDZoxbbFX+B7lj3vylFKwawsX1W1NiIQ36sTCNF9Jg9Su2isfK1WwSx40UF35R5P1Gyxhe9nJG
hh23+blO1y6sM4vBcFfM5XE2C/c2+nwbSZ5ykJL2csOQc6XsQ+bdAp2+0oNj7EftcVyleBNTZea0
93a1qw17P9YNmKE1XiJZmb/KItkSII4XYF7T9zQ25XatK39DC7xpdGfXro61jU1x8Px4vS2dmxyX
FegWv8SSj41u07YO1TWe7LOdYxrJ8XKksK775UO0eKrXkqM+PVWD6W2F54YykeFwXy+k6OvJK9gn
C1bCDMcaaZZr0jkdmuoWuUx+s0bBJmIMsF9u51K9QLXA7GIWu5mR1yYf5+ss04AOi65qrJ9bp9s1
I65+809ureG8LHye+r3TVU9DPtziMd7MJLhyHA1RR4sL6YA9AJZw4qIlQbZzXcyEYROPnOEyrMhI
B8eyx1wd7ws9BcTU8q1q/slLm+rAVxWNxXxigBLcN+C7MXfIVpsXg/bXOmRpoo6j7awPSD9jqtkc
F3ApRdiKonnmtTkb2QMwgY2n/0pzj1IX19DqMMpOcYn6B6tEjb7CwOqzm+nVQZOLYOnWE8yRbZL+
2JwqYjaSg7LS+XXqLBcdFRvvrEUeKRC2x11IlvWrKOI0yFXpcM6pX7FuGuckW8YACMNPXRQPRdYo
DH0swAe9/Wja6VuL/TgEpSkO9PanGU/PMBfXqlW/C9IrcN2umBeNr6XKZ3kBYGdtGSIMZC1VcfEI
myne5lrNKlxf62Dy253Q7zk9ntlc+7kPajwi8oDbEC830ezaNhvz5KTKZNE2ZUHA/av0R2sjND+S
bR70Sb7VdHQiisyOPPmbajqR8HxURuLlj+U6BeuYh008rmHl2tomE4P2ZLPV+rbW7gmFZfzUlXEK
BMnUrtgWayskuAZqxaj748WJF2q2Ruv2U1PTcoihOEjZGG9oYRUOdVV/aHU1BqbdxaFWYdCpskzh
CDfW31ih/AvG6EjGd4dITxB8h8+caGpaHMOxL66pPxM1WgVO6n1A8BqINMjmw+QTrlWM+rlLs/SY
WI1/9CTMH9vMmnNsol3Am8fOhS1rU74YxfRQtCNKuSYPupVtOwCq7BZXPWd/8goDJGZ31r9jcYqg
0qc1w7NEPot0MTei1v96qbuXbnysVL0fU6yJ/R1OZ7nzSY5tE2p5+wfO3MXLhz/lDKWDdWAdUME9
giX502odkxs5cPmQJ13OhhZMwgwbNw/9bkFNMVMSrqvdhJ5gSRhLARggqWyMzBVibcstOQrZZCUx
eQ7l2vwBSpFHRV8dZ+RA3+NUeDunrr79rj5ixtcjIfOgxIbTlIxSKj0JM0DYS5ne2lZPNlm3CBxv
SZizj4qx3Dc5ImT7zZjf1vVTOTiH75ZuPm0ilmkt8YaJ+t0fp3PRcav1Nk6MYd472meKlMTK2VER
h/guvHyXaZ8sdPe4my7Cnl+kNuEyBba35SnZrCBKakfsBr167Ioxsuv5AMSR18F0A1uMD7JvbpYc
TgTIrZs0q76ESAhv9tTFXPXDoLrDVNnbpSoufmu/xgzfYls7jiPOXB7iOqk3ss9OlYvmggz4wJL6
r7hLrm7ZHGx8Rxj4VzG8p4t2NDXrRfNtYyM67Sr86u86PrdKJBF+DWys8HPBKNg/LvZ4K3N2MSwc
PJNephkbzPdBPDvPdPEfi/opRbEfS3mBGU56RsVJrGdX0Ov7JsYYATrjIRtI3RySB3g7duAlQEQc
VnsLRm4man10bx4S6zRZcRaWxZ9WTw+ycUITn0OGBm5YjJWPfIr8+ReuWMzzPcm7s2OFi2lc4Fzs
WigOB09Xh8LLN5iqUPKgnGH2l6j3ZJYna3lfpmTnlTKC2Bdo+DU3GavWo27O4Dnk+IS3fj+u8+OY
jAwlffxcsY+vp94mytrFBXJSWE/LwWktPUgn7dttmkPi+xEfWMCjESxFcqhxcHmrt6vYKGSjttXd
F3gkv7tE31mZtl05NqSetryA3TXWGbZW/ZN5T4C1wMhp7WEZs0CUxMfbyDBaOAm1bqAEyS+eEtVm
LcrPXP31mHbOlfowjSVi1byHsBA598DRZCqCoqrRGe2mPjtIMXrbYsUvZycdeXHYyZ5b8uz9nEGw
k3BU2WfkE+dFZ9sJxONxEMMriD4Ni+znWg5YmIt6j0lbnGalZfyg/nLsy2++ykNu8pnU5XaGwMSr
dbcxb8fcProKZoY/5ldMnAw3J/HojoiBxDBloTU4l0a0xACmmEoT80k28cw3oZ5aCg1gSw8amaJI
X7esAw7dij4EI9jWnBQeaGfrTsMG1MbzbOHbq7HD8E6UzVYRVbS1IQTuV2V/+P5YvRCpUYWWA0PJ
13j83FGHAjhrzstipR9G/eKv87VvrOcaLiB0yGjQ+seEQBvEBWd245tJmVSctk8HrY49yyhXto92
Zz4BK9iDpvtFZPJDP5SR5p/NSdtCh4DOGTPvrLeFDVBk8l7wTI3Rqvff9wMdOhebeVGPOzhOhB33
r21lHnQ653ttGmG59zc6t7afxGHn2ZvJLbdi7COxvNsQb4D5FFGVOsNOeccCUa3XpvtxSJKQDDWk
M47Do954eNLKUPOBF3ZfVbKkO0r1hEfJtsLSHN4qq/w0Fu8XYEzaX1GEDGY4AgzOCzN7t6oqTH33
gMTibvznzuBcGIFwBYZjcnOkubOxRPy7d8ZgGAuYHzjOeJFElQZWqcLYmiLov5u5vJRWfLXlNU5/
VXCoPPtW5Go3EiXlqPZTjUzvCjtozSbQGv2XJYsoZ4nTMx6Y5Brmeo02wYMpUMEk1LuoLj3s02a+
4Yz53boWk4Ql9FK+EDp5Ma2HKoUu4aY7+s/9bLHvMn0enqkJWCfsqkqLd2nNrZHZYVs4bpjXIt71
NrRKO34S7a+s9BZoVJWIVvvJ8kordFoQXFPuId9DUYcBckwd45DpkHaEONPgRXe6SJoPOe7u/K0d
+226ECQ8M+Fe0DNpxZdvqMA2WKPYWMLFlyH/FLo779ykZeqRHQeyeWvzN4spnhkLOnCeROUquLVF
vMkgq1BYom+oK6DKSWzEn55suUgrhiLaZjKX3QoUd5PeYwTbrnvuZhG/JXWc3f+dXC5qbpyox5YY
dm5fH/oBZWCpqnxj2tRXlmR3UlRAZ+z8i2Xnx8T5jH46hj6m3R9J7LxKpg+wsr/KWaTbOW2fjVlE
dT3hzJnUu9nCWXbs7j3T8+/sfpfG+Vkj4s8EjANe5NFZeqgpTXqNB/1btdqxu8PE3Iro7lwgLeu+
MSqzxSnxj3oXfPrXwrZDiEha4DNU2ug6MpuKVZvUzpKr9CEjwS00DS2/AB3Nro3f+ftFOSbVadH5
aQhrc/CNTQYS4Eqnq0WQY6zDMOXOc9GbKvI9bMQsufJfuNITNDJrgdzGVGe3oKzvGw2nv+wZII2j
FgKj8y7jqvl70h+wMhpmg9RQxZMbQdHQzkwri2lraQNMDk2kZb01ytX+GZukGTciq6ZrnlnDTUIu
zuHPex4vVN3CuZLEGLWs7boE7/4QT3UIf6QhrJk6l7CWKteG2t9n9Tx495W4dN5KvXS7wHNG2e20
ZtEusSvTHU8au7NqZceU3rUxpHOOD80EdGqzcOQS8B2nVz+1JppvrT/0HSnCoxqrO+I8MY4evnEZ
9MBOW/L78rRng2obWz4sA8TKKGQdjow/GHFQWLwPnKMp35tJK2rjJQe/442KQi6eyNddFUER2Kxn
OGcSWe02KWw3mnKKjcng8KZI7fdEGTf2VbTwQmGvuneaqIaSR8lF7vG6dCd/KPwXEG/qSVmuVlGS
1SsUpVbyRANURYaDK1pc4x7reer6Gt8g/xHWFvXU2CXVhXgofvjBy5tHRkjF4uE516bs5hma40Zd
rtb1hTilNN8uRJDQQfo+SznfSA9lS7u2tbV4eYNslViRa/MudflyLzvB7LoZ+7UT3AAuMCFiAYqL
BG/N+ONxLeuHXhAksG5q4XS5tc/WXG+tjWO0RnPRRquSxjb1+KAOceVXyA2mWZ+pdo11DPRsNaBd
tWBxumux9O10gCDhzs/ZQGTZXxq4RPxNK5/jBzuAfUwcVr8fZbpOZwB+657QwBLCwQzJde68dG+u
2KmfWnvo4oCTwDjFhuVzMqVzu+yqPiviHZa+DtO/XTCoaDlNOM+ayrtkqCRIv+jNwdmO8wxtqeZf
URL4spSbjLUw8RBrpi6uGguJ5lZbu2DMc+erRkMrCVAgFfwYz5VTRfqKKKVzrCQOrHYenV0pIXyx
g3aQedWDLm7N7DnN1vUN7clVBYgU0LRfJmyNx8WY1d+6p0Ip/NzZ9l2T7OZqUcdGH+vPxjCqdDND
6Eb+pi+6GZBELlIuk8UMKxI++10FefAJh0xzHLNYPmZxHCdbj1B09Juw+iI3nc1DtWBxcNok/UiL
TJ1gUi+PiJO70NbvU/aEY2DcIAKgf8il8bcH9XFgCe0/N73jPbWpV1/MfnAeyTK507yqCbe+Qisf
EjNKrNSUOY9tNZn3tjvLp6Bw1J3fhDiAwcaSLUe3LJv7tz/hYGhSx3+gf3ICyETZASJiuWkTgR7Q
iXMB0IX8yffZSfofvfN41ifEK8EdfvxM0Ix1A8ClRW2+mKfSlvQLxjnV8forKH7wk2F1HdwVRQTP
BxRngvCk+ZxzXH74tM/HzKjlc9wTvhXYk/IZZY1M2xyK8WuZmv6HggfFVZ3GGWBcpDq/qwq/21jS
G2dKGX9yUQBD60ejfMtykLmeIaEbZWBDrqtldH8NWd14jsjQQAb5o6FT4EGd1rHeMbPniuFzdiPX
S68QHRiSVpwvFO2yGZ6ytjSmjaWk/WnVCtFjgZvAO/eN574bc0M1I4GHoOIZDUY/Bu3bauMB4fEi
uxQw0Lwy8wN58srMdVo2YBDGveFj/ofMSJFs3ywXP4hRsDcByBWjWBiGIhpmpfaM4ayDM0vnoTO8
mGbNIkJq/ZV0TxOsjiDGnXJm8rkIMT8LCNrHlrfwCEYIqbbo67sPvqZ8hsr618hXShwwJsvRLDr5
IKVnP0936KBnrwoSRapeZmg53IGWpSI5OPMFQbBN29o8rbm9XA2njXm5LO8E4aPY83n3COJznbKj
w/c9v1g5EwKTEcO+8FtzY/e1FkgYQBu3YyTJd6HPSBgM5i9eN0aFlcUIL0ue7qnSg9GJmaj2V5KS
LnrBdepkO14rAgS6/KNdnOdOpxJGjD77p7mU35Vd7BSwJ43SRqjiUPrLfvBtigpoe/dYIj2GRjJ5
KgaYkRlBY9cmD2fVbDzBwNmoSdi06yk+2t3i0PzkFv6jXnvPpJWUkV5P7ltOAvhkGeFoPkAaSz9c
lZ0Wr+2+5rVMLuUyWz8ThQOUOVsfT21j5h/QjJa/hW0Vn4bd28d40bYe+PKww9ox8RbhUd2Pideg
8io0BUmiyat5x/NZJofR9c0P6HnZtwVO75bnq/XHXl2izFqhpaHI7eIVRL/x6dZ+c7WUbskAqY72
W3atGLZCI+ksyYcXYzXukCjNH2+LKdfHSfQxY3e9d78gReRHM6WM5RftBmfS9/psu9+oOcQ5oUIC
TWnmI1tVm/HE1Lc3qyrKvdc6+i5dNUHPJdZdpYFfsqpHoB08J/FpWex1Qxgrqb/JnHwsXWnspqQ0
A18fKojmN8kVuI3vAYmuL+UmRmdz0GMrUhym7Z2ryEVe4m25v5Jz2kfJiphnQp+cVS302VGeGGtl
gWdJN7QLwwhGyYx3HXz3bVrncK6sPdTF5LsXWFvsWp36Oc3DeBj6fR1jPMxXx97OmjgLn4k9Zo7n
UlM0s70a9wqlK7UCSDcGogJxwaao41fXtLMdmrnsXBslO8Cmd0O3XtYHoerPOe3+ZuMMJEjRq0AL
KuyqOt65GoE5zvU2N+Rx7Ms3YHqhFbfWb7EMDJaSTINqR1mASIlctvjQkBZCT+q+Gi4Pfod75TZU
GZMWDUYRM60QWhYlnae1AQPe7uY2zvM4ySZn+tjUnKvxF1bgE8uI7QS/ZqfX2mcLH2dfIwWzSx5j
vxm7QGM71A+WCL3xO0PFWNFo7ZtKAVLox8dYuqDtiFdkjVSKcPDG91nmHe+xc2Vok71Rfua72hnH
kON9F6cQxWapcn6b5cnD/8JeKJJFUkfj6NehbdQLmq/ROSBoNg4+w979UuHkW0y4SKaLcim1pPZQ
OB8Orgs1dEfJaBcxOc2N5S6PRu73Eavl07BYct+vM7mIXr6ukE17EcxlLrdQUql/bfNmdcA459TY
GDnvUu1hdnKqrcugzpv+eOtE+gEkQdrr5sAOfwT2ZG4wIxlPBd7cXhdlaMpxDjWjDdnG/Fo8+Odt
3lAxDf27DX1Ob/02iieTXZrtTA+a1/F4UIcFvUZ0gR4L3kBjPqi53xc2s0e4Ld0j/CDYd8V8ZaXQ
c9a5WVSUQ3Eu4RM9+7F+8X1lHAaQsMpYznB4vudZHNumPXmrOGOLePP/Oeqb+mcqeH1TAhN9xOg7
f+P1BtefdFc1etqvLM3FzdXzghlFN+w5d4fQKYri5JVVRvHBDzPB33p0zfyrH0SLYEVuEraLW7Ix
dEjOORRPJa9ll7yiUWQ6VZfM700q++HAGj8AYv3IinBfemJ/NwMFozdzO5E14lrlPlddqLSBIKo+
bObsox9X8biAr7W6pXrMVOv8rlnEP+HPKKCZcdJRLenFye8lZcVs2i8znQAxraMKpxV6k1tXEbIe
Bm5sWXYgCvvzJKyjyRAvGPXpqmI1vPl+ntxiTUWO2QNyIc4gXHpvDoZmtjfGCNcp8b3fbctaEdnn
Yl6mCXJXoMb4oNc2AzGEjYRxLWtr7CuIzx6USwaB026ypBEBv34ZOEq2oG6Ikq/K/muGjEYxmoNg
HKonK8X+Xq1nkjGeNGV8QSHdFRyJaEACvtGj1aPy8Z/ziq2NTKdNP5mHJdZOMrcPZkV97te/mmWC
JjWeJq3sKcShedtNnYcoLXhfm4LROge7X+BHVY3+B3fxtin4abKs/Qa3+tR0+am20luRdNslQ3HB
iN/d0S0te/SRSTSaBSRc7YAW1HodSv84MMir8qnYDOS7MRbkRZgTU70RFKLe4VOGecvWxUtUE3TT
YkZGsjon0bWfUNZPdg2OjNJbrMDu5iEScwvte2FfpOvTh1DiXZX1M+1s8cqPU6K1m1qiMQ5TQ6ao
zcR4loRoZfJsOccpaU4ZA6SHadDTaFicW5Z+mygQU0zizGXQ2kaiqoKZhvAzhaz01XWzcxvTqf9O
5TS4oSL5bzvPw32SnrZ+HGi8gjbYcIakGxKv/ceyinvKYG/239BD1sRqaEK7YZqsPnHxOb/1+8yt
4G/p8ovu7xNxtmBRqNvAtps+ieYNxM5ya1ZLTwlTQUBjm2LsHHNi6hyr8YYY2Nt6TaJf8AjkK94Y
FlKA19Y/IEZNZnBu+ZdiVLJHzEakscXAAVbAmz1JGM+syeK/+iI3MGXhLdfTzqQwC5LezT6tYVqm
S2xbuG6UyjryA6rZCIoaz/0/FRD/LWnI/5+CRBtT3f9ZE3b6XX7V3+pP8vtflSD3/+c/hSA4Hf9B
BYVpC/gKcg+EJf+pA8Fl8A8kRB6ONeee0PQvxg7D/gdaYRv1F4v5e4jov6hAfHpalOj/T3LE/8LI
YHnsM2+zCdkiKg6d0381dvitKtfBnId95TjqNLfFsPUFiFm6yDICjNBdqZRqMAROR3pjyZII4Nnb
v3xc/xtl2D+NHf9TbPXPvwRiF45h5JEmKQH8tP9qyYB6mvZadr/v0pLimAI90ErKSoKaAH8GTVro
T6hDxi+TmdYSLT0lZjl6Zc2UuUpfy9wpNv/3vxJZLP8ujvGYN+uo4jxUYGAf/he1mu9IKKpePu2h
5BWUppnH2900sLM3fdKWH/M0yAeG4fcFXoF+Jh8Sz7j3CP60nW2zg3ZJAA34RBhjU5Rr99pwmSrH
/j05rfxBdyx07t0yRu/eS9HshNtpcAKQFHwUhHKSISWHP+ynOlRxdsO5QQRa5e17lAFPs1mbxd7o
a9Ve7slII2gDy2dJpXnnQnR/bctMfnDyJOBVeJCcRxuxvwyh4VrJdsWjMIMR8DT3WOU1QLa6TNqM
mJzWu7K9y1hvTYbBdcqJJ0+GZFJPrTaPFYlD6wD41ltrbqRVa9pjjizjW4A6RBEtEp8fCRxQChEv
Zl7el53Vbn04hhNgcM1gZDn7Vcus744KxvTVlkG/5NN30Zreph5F+ykt4K8AFIcVTXpSMsdMkPyz
F+vy4VzGJevlxh1joPjk3AeOWtNfPb+p2BBJkLabqTMzHx9dwt/HkXT7O2NAQELhqjcHk/kk6nmM
wCgKW2/+rTkli7SsvpfF3lSwclVi5iYjnwKrgJxt1E8l7/QcdvXQfa1qZKS+Gn2X7kkynZtzZhll
E6pGoIxAhWEfGE2tCGJaB0kCnE8w6VxF5k3Ew/IX9mpvo4aZ9fcKIxwbjnjS7LuqiSsc0Gh5nhBG
fU7dOt6VGmN3tu17gqNXEbAw4ph6q/B09FEXQ5tf49H609mlfSU6Iyu290Hoq53kCRe837FQc1yp
3yeBQrumvn4PbMrIkeeLWZ02qoppCuvUyPj8Z9M9mXavx4gWKQpPYwx2D9r4AHXIZf+Hb7MvTSTF
s7F+3WGWFCUrAO3AHvhDNxBXh8AnG/qFdoaXwddjbee449LtzNHUve0ElfrOv8iqF8TVWrPx4wSk
NlWfiViBx09mCAVobF/WhunNOV0qViVdkcNYl5274GQZlRhOHqnN5JZiLQDqrwHu3GTtnF+xL3cG
Y9a1f25cMI8UOS5NI8vX5Wewu/W85m5bbBevpxFBA1XXB/LDRrFdKWOsSNfo2ZnQD85IZsXSnfvF
QWdFshTTUXsu2fwYzYI+Ctiv8+4lVLyLnrw1ZRGJbPrLIU65TjceDk7T/060kdGmiadBP+Cn+2oW
Z2S2suIKqc0/fYzzhgowts1LLrqJjaJW8T97r3KZf4RLS2Yi2Q5n946TRWWq1xVjqQnxlMM7lebu
Vvrlt97Ml5ZlmuQDWpz0iAMjqjpxaQwaDQSAW7ecH0U/njPRH9PYeKm59BdNcozoAX8PINF2Hlno
aMg4J6pMjxjqpyhkXnT/rvrJtjXV95zk5VnM67FuJpdXInZ7+ASu3BL1Yfz0MJ4/PL09mQY/geck
e6c+1oPiiyMwSBpaOI1bu4flOhMz6rvTsROZTXa0xUoavcKLJ+Oes6mMGJIGpT/lTBkFeB2GzO+e
PoiwgvoeJLi68rY7GSMzG6dLHpNRe9JrgJqgzLf96j/W3qTCKl2YkZcLCixYlEwK/qaZ1zySLkJv
sjhUk/ml1YubKBnjtFOf74qaxRYk1Tioq3w9VbZ9q8wPZyoeEmJg1nphnm7o36v8aU0DCphdwcGp
vWM7WwCmK7gFp0QM6jIUPHz5VKZvht+8xo1z9VURaSstLHwXzEFkdgI3WAEzm64qwdjPoerL6eBY
0KU7MrXzUrWPKilf4856dFR1lKIjRLA/AtNofuK4ykMjTtdPkjtUcOdnhqwtIBVPVIBKb4ud5ZR+
2EnrqRxY61ou2qRxeVaSiBDiR160meCvsrF2MnXqZ4uMerPWwHRM4WJgKo9SpDi61fxI6t+tsJcn
uzEif8lnAJMxD1jVAroHon3w5+WmtBmNnEDf5PtoEdf3KWMbRLnAuI8sG8t8Y1T4HHNiI45IIA+v
Ft8LwfSGyvvf65peIXDfENVpUbL88bpvI/GjVnUXn9RfguyWHVknNeRcq+73U9b7HGaq/cB7espq
E71bYu/9Jr4pcxAZISnr+LUsKdKCLmX1pnTahWTHEug6+PXyC6uRHpJ6Z52rATkgqITuLWY0aA8X
ox8CWbC9v5usWMWhyFuLgl6p0jWyKIx3Ivk+/VmehfcIFlSgy3DPjSXPRSEQWLLbTdY0rPXumJsG
pBSmuPp8Vrm9hmuVsWpcq7nbrEmU+RWbnHTI9lqivbZ5Qfspb8sgs+Nq+x/GbLW71OxY9NtSjhH4
oIbUCb991FPc031jk9eRpX11zuI6cgx8YRxhOxZFoNrz5ELQ+dm06pT1OdYPK1uDHojQyj4ikCmw
9gbY+64lf8JDSMXiZGLMkKwaElqpXnCF4ZPje7VIlIiLl39q1rM7At8/VE36WZrMD0dvwFc3uiys
jfbO1S2ZODoZXkB3MB9nXT0QCJRraPK0xtpzsFq74a5z7N6IwAwMg0GKWO/RYQb6FROgTJf6O26U
TaLLg56xoprit8XVl8PQqr3l+gsxburVr9kolij9FXR7KiS2YZrRPHRERwTxtJ4AOROmFPMONNSm
m5T7nuXzJYPPQihJOcpNazovhsiKSLnpUXYocmQm0u9FyNPQsZW11ok00KHaTrZHBDsHHcPQNGgS
Ue7MVST5XZgBXzutzIu5lNxJzlSPkMjXKWxlnEa2co0//IA3Fzr5zrfMlbscrD26JkoXJLZaV28W
5Fx6IK35mNfxzmUTucvd6rQ0+tHIlIH/WLtRjol3M1/+mlN36toh3lUjW1ApvIeZRKp9O61njt/q
IXWwmvn3Ad9cxDevcBo2g1UkoIV7qntThHKuCSOLRfr+WZecDdShASa7PZcX6yyCwFm+K0akzLqc
6kepYjuLD90ez7hsKYqKBhetRZUmtxbjumRoXtJqOhiZu7FzhmBYkn5nWp0/kKf60KQqM7cdUQaB
dOLNlOnfizGFtvzj9slZEIAwlQPs/O6t4voK0IrsUTx+L0657HrDxlB3nzVX61GVxq3p/OSjQgzU
oWfasrJTJ52ZSVAu7HrKRP4GALRy7DMC7J3lhKbZOarcOy26DDWb23wq81eReM7zohSDKBJ0mrdi
bvt4Y7Yz8/qKmepfTdUW0aFaEWdRX6bZ49QtwLyZV8QJcOms544m+mFnq4FStiAxAi/xKO4rs0Zr
X1x0Gp8Zw8FPp84hoy268nB1TtpP1i7muNfVf7B3Hl12YmnW/i89pxYHc4ApcG14byasiFAI7z2/
vh+U2ZmKkFL68hv1oGvVqkkpLhfu4Zj33fvZvPGaQ+6n23Putlz2O6nhFW1iTgewX1RQ7Sy2q12K
poX9VtpCbgbDszzaRZU/2nLiGKAr41OINYRw0jJ7lcDA34tsme5qomY4gPT4ckeKX6f6SJvDA/xv
nKkVBn4vreKqdxt6m0yNQ6FFPEsbMajTWcZLSHZazdWDlMykBbFt2ikoauKlddhips6MHFUfq0NR
Oqh7DSXSCQyl0Re4ChY6usL0F84Kq8h4X6wIkXjQJJYBj7mtb9K8kwTdGpQ7t3Uw1S/GtKhvicoV
WF6t+IGuuT16EkxNylkjVw9FQo7FPDgNQviGPCAMpJlynjt2lW07mxPzbum76aaqVOdu6CYQK3Gw
suBDPdXWbgnCYApdQ+QNusINmZhe0SmHqPHZwcaTl4ZUaAj6CsfBJU8A5obd2zUnGtXuLp10RhnK
yxISig5x4CpGbs8WKiip3MyBgwsP/SxzBlskmFOmwrgrI3ByR3jZywORVCOe20Ao7wCaG4gjJLJd
zckkUr9lE0gjFL1Qgg4uR5IiKrJjiXBRkDsQ9aLcoFB7DSI9P1VLx/H70ThMdq7ITWUpPQXsOvrC
m95T8GQfEHg5EoDFozGavPY586JX53LcdXOYv6O5oMBpjVPfn3MmkcxUeZ5T/1nA3Hu0PaBwG2QV
JHsweKgkYi0dE69t04TaGTKGc70PBs0f4QZxPk0bEsRyNsOvtWP2rQcuIFEuqkTP7gstoOgoasRY
LsXLQNtIfBshW42+Ismqk06+D4QMnojLctylHeHGowihJ0M+iaN7Y7z0zZbc4Pg1jWIt9u0yiKiq
FymdTHU0ODSUgW0+UouLrA2tWExLqdYPZ22GnMMnKlWqLhT/XNm2gbDh6iV9vzyaKsIXWReD6mcF
uZFejRaBeMjIzru9MtRT7edsl25xSEc3NU1ahD6j+RRVSFM8ZSjz4UBkCYEoY9PX7/S8YxXDQR48
N/ow826LsPmaWWCiUCOXw3Nc4LvwceRlT8xQCWm5HG8cL81Ug7UsmtidDKZdvw10et7DjPBvr9FJ
leVsFJGmibMOEnOjNGguB7RFONnHMIR1E8U1IePpfOt0zUzcY1KjezHD1CwuZZhwCF4mmiNKj+Ko
sYcOkZdFMg7dybYd6LXI+t5MZDNu0ROnNO3M1PHqenBOzGiZJ08lypA0n0USqkNdm67i2LGB/XWx
5KOJEP+gMBAJ4SKUoINM+tQfyze6pgBq6/p2b5ItcCglLoiA0taOuSn8DYXhEyLkj0vhLpI48gwI
Np/gHWPc2YT2yHaf8E98k/xez9L65Dc39ONVIPrIb75NMHokX3+8oWRUhJY3S7UPG13ZsogSdGIz
w/z6sX0ig3AvsKpoVDhUvizITutj/c4JrOipWTW2Uu0JuyWg0ulRMInS7C8XIzbuYo4Pt7jKpotf
X/Un96Zz9EQ6YRELDMDo41UzNgt5h4B0v0iOdWrDUFsF2DHFzb9KoD+p6f3sMlJfQcYUN3VrNbB+
f3MllMqezkyxj0mA3FgkDJ3R/E9/49T/ySNcE+RhcRgAZeW36ub3jzDVItsaNGTodjRuCyefb2Ug
hsOckC1AWK1wVSVI/x10ZP3dCNqEYSd1DHrILT7emmPXJQvr3O41xeKVZuuM/ppEmIVcr82vn+In
5Mh6KQAucAdpwetU/j/B3czECDi/rGehTCnfJSFclWugmoTiYDjK1SD7iI1sEbXbWcvtyf/11X/8
DQ1i5SnLgpBZiX2fhoqI+6FTWBr36pLFK32UWkhMuM//x1WALOA/tAyDkfnxcdYLzqS6RpcyN4nY
2rN8Iq0k//e3IvmPBpCG3+6HoN2Qc1KfxAXzxlRwdKeU+mCj6vvXI4NZA0qARt4mxPrPaRFdiwzN
0nFFoA+g6pF35kWfJ+NB9nG6//VT+6FmzqQLD862LPAgsAQ+/zixlVZqUUftXnAKHcmzJPIIwRVC
bltW3Y2C2g8zglXKu2jWOblN1KK+6MlMGE/JeaP2UuLNxW+mtB/HK78hrQxdarwXzjfu83fv45J0
nR5bcbtnyXu1536TDRj0pP02y/AdS2zhEtn4m5lG/PSiGMrhHTmmsLDFfphqNNpsldmjgal4XaGm
wdA08mk4aloQHaek1a6a1k43Wtk5ZB+CR3FwoZ5UUUSvX8+so21wBIitmowuq6Rir+W6um6xxm0N
VPc3b/Q6OXzf6ljfaGxMOm0X7ttWP036U0atymx5o/GIDL4MEJCRoSdTFGRBRRPfMKPf/CbrJ368
IrRZTdMkcfOCntKnmdhkp0MkJ9aBoivQitelsxWmWu1n/vX/dQDBAa9gCJtB9dfy94MbfPfy2n/g
wK3//M/mn/Efk+kbizUTOcugxoD4o/tn/4dFH8iDqbHTgIbuYM/+E/9AW3D9pVRWNiBlBHT/1f1T
dEAl0rCcFR6sSZO08n9jAv80NnRIEpZkMNL6g8bKp318dYzVad3mlhs1dXJllGXro6eqNlOr6X8w
/3D7/w0o/p5T+vFKEFcITOQpMLIgYbDz+LRodgARg5xCE0ZtNq9AieEpYImtsPttvnv0v915/Hkl
OqT0M3lQhvNpvNscNGhg6C4ht4GPmRgHMD2X36wnP7kduQJ06dJp7HqdTwtzaEJiaKjBm8wb+9Ap
wwskXzi8tKj83WYUxN6HN5g7AjD9jTsGcRScwOcJLtCrqA/NFKWABiesLwHXYYvLUaPVU2bjizfX
Mlq4tBKS5kDAn2PYQcuSsBC+1Qcyx+pFRVnzqyLEcWGjSgW2NDZUKJ2UFBryrGMVl+e8FhTohmna
eRi16UU6svXddUgC32oROOHGNMlHd5Vy9QgiO8xhdkyFOFdq0j5RPdXya8wZw6QuHeXDlkQt8yvJ
sRju+QgjuZrzmguTiSy+GMoUhxvalCVnm3EkK5Gsbsc+BoklccJpejOeqwhe7vpu4LN1bEQ0jkQ+
kPaOZOsNI5+FdEgLiOOdUifjIIbF8WkCwPzIZow4LQcHBk25bEg60pYLWGCdpedH0GD1iOlFbcmt
HDkuZ+o0vw5BMD1MY76a+GP4bGU6ElJJsuf1NNlLsk1DNF3cuBGt5o3YfKT3bFTeUpTKa9vXFGMN
yk9BZ5IpHhscUlH/CBhpuZMn/aOdJJmm+rQzu8fcHvuLxeb0idYtrZ5piRXXWhOiOccxn5DTLGxg
YIa1xG7XOt1jY2bpa9HG8StvTf8SzQ5yxAQdvO4FlMTZwuta+2KJFg30IvhlVCWkEZqFOXmFtk53
lQ+uxydkKAKluj1ztl0s3abTWujnmt46V00TYskbNL3jS9RD+jDBLahdPZ0uFsLASo9iTHpT9I1W
e4RxYx8dYCq7oicPN3ac7mEKsvG+TpXAdmOs/m8mot2blqzEbKvRrD9r0nGa3WnCWu6mSzid2s60
dpIQB7ZU1ib1XYVr+4bQICPxACaLCaGtCa+o0OB762m+QBQ37SHd4eQVR/Y6tGqdLlZOMy0LVA9U
RyW8yemC0h9zs7jqsKujAlsaPfD7ZtYsDlYhuDIbGtJyNS1jSMKqGJ5TalmvYTOFFqzbOHzs5ZrD
W3cRgqGmxq/pzcQ3dS5g5BFTU6eVy2aoU+KHB6BplGETQRx73eqUP8mNeUSOXvbsukb9LS2puni1
hHVHzDwBs4y/kqaFSunrXFnUAYVRJwl4yRD+XhO6FZ0GqUHnEgY5kQA6fHEq/3Y6Pw9JTE86q8UK
CdTNlLA3SoGmm3HFjOZQU9FGaVVylhsTI13RK/RJo7Yv75pkWO5Spn3Hb1QZfemNbHQ4rETWU67X
8kprdGF4ZWZhJeXL4NQqGqe5UskEp8wWmFHrktmaVptsUhn/aoWaxK8WfRpdx8jNp7ZV4jdimPPL
eY0z8AlXZtw49J6INiRfmh68Q7qlp0sKPu6Ccu9xIeauQy+ptm8TA+haT7TH0kFV61FBQI4npvnd
HmJGUk8EIPnaUUFH00kDe5OGZdEjklKp8qRl0is+xUbjvmHKfKYnbiOF7vWx9plwmvzgyKB4iUkY
VNxW6gEjKuSAsQ3LFjmLHgA4ompTsRsOoBcYLi6N+azMa6R2qqGMF/xdfqdjWMhdoULYWOc0fP1h
GOlfF8FQmUgFTFyHWkSNeSzAFlBkTtSisZizKw3MV0avvRyvQ24g3QKyXzwb5YIvm0xLSUIOYZC0
0gDtHtplMm11k+q+V8x2au+G1kwmb0g0+uvE9eJik2J8EhhAJk9QtqZAZKNX8CpkIUxmpDleEvmk
GHuN7sfGiSva7kY2haWrmk1+7LK10xWXoqmwyoBomWicdx5WWfMrKeL+oGPK7W1AzAMYlNFtcfA4
rphrHAIDoCE0nk38ZjBa6TNpvRP7WWQjZ0vSHspRiYiOCljvRE9ZFcbkoBdm+B6L2TQ2oZkMl0aW
J4MfJlmlebZKWbeXRkb3xjbqGVkmZ6l9WjgOfuqpdGKUvMAcvVQM7Rv0iZ60ZbXXSUnNKibfVunE
3oHD57ikRWIyrqzGeMAKG2ZoNyxc/+AO3vugJKRvhndJOoYl97o9R1hkLQ0NrQG1ca8sWn1IiVum
WCZkdIq/CluDHhgnM8akW+SvzqsCG+NZ2BP1dkNpQ+TQDZE0KEba806n4r5zBND+TYlNcyUIRMR7
5E0W3ylWpb6OxFJfG2Jcbc+GVNA6t118iY4wLj1j1pq3Kh3FQxgNSFHoHwTYLvD8IcpPhib1emnV
rypz2ybrbSAbvRaQXjxm4xWVB903UDxcsixY54RdqqO3tnipRVhvI58/u6KNBg2gRtc3+9Qe7QvA
jOs4DxsWmToxcSuMVtHeEj8fXTu5OdHs1nTrS2oEuPNFlVFZsxptYdm1mL9cQ1TNUYl1ukyhBGmJ
jIlyhddoq0S2E1Fz6Bh8r2SPDp1H4k+ZuYNuLXtLizEl5WFDmrlDzCUxaHG5ifAh7c1C8EYOkVPf
hLRXXmIKAAT7LsN4VhkSaYeC2QVpZJfkB9bedkfzRCs8NU6WB8ameCnBAijuMgkWkKSf0w67w8Bw
Uos8w4xRJURfziTW+rSHmQHiZmiRUTnGdGGhNMlPy9lcWFO0OQGdgB77yWTwpVtrKbMrlFH214ie
+HnPQsE44u1DOzuE8Hy69f1IDL2XPnj5xvIoEhXwEET8LJM2YmIfTGVvVKG5jYl/aX2FIjDaG5o+
GYLXgdVhBBp1ByXWoO9eWBADshmhhJs3U19hhu5JW0qSmfsa2U06breEzelMTZp2qKJzymc6UwXP
tOtYlTcDIgjKXCH+n6sioy11JWojG05aUdepfoAZZFxpnG0Rk2gtv53OHEWOkRlms8cMX78OaUhr
dQF3YNsNOIGJDHrcBsSdTt5I1TI9KQZ9lIcmYt5i4JRC33RjPFwSLautXP9WV06m2aFfOo04MT2b
jgXtAstqblEIDMSN8CeQENKqu+zGHBiFndsc1gttSkmyJ8kWFUuC/RHuLL+8IdLptVBGTaLZ0dQj
NFXMKiNqFBRHiOz0C1Jha52FRNGutFbrwm05JABo2slKtMtOk+yJ2npm7VIXzT5tiIEetjFSWOkn
IYEu55FV4RyZp5aNXT8RNnKe13J6aZISf5HJupiBY9Et4iESzA0NUjZ2kFE32a7R6ejwIlLXsSRZ
63fu59CuGVgDJnQkSMORaIv2S48CA80O2nOEXKEick80BgtO2Dbt6DUOmQ0YKKRsvaljDlbLWT2Q
VIBiIx/JUl650FV9tUy4tc66QU+cjdMGurNNTVxe2ZBHNrI4pRpSPxskzU5BtfLVGkVrbbSlSY0V
2KK1RDOaaJsvYuLZt2Sm4CnM5yHlxYgkK9CCquCoO8mkNBtCyTvIq0GAV4eU4sGgghVSkPDb0IEk
a+kgifySPYV8ERHbf8L3OISwLqthIV9X/dsEhAKJ54CLJnWMs9o2FL4X1ctHESQh/n21TdR77MBT
9QIdyKkvU+qY1iU03IhlqgpZg9nXyfT922nw/0TJ/8Vv+t3B+IeaxNlL1n0QJH/7938XJdaargPO
FHzRN+Hxn5JkA6A8OlziLciA572kkPFnUUKXkOk0Svrf6tEUDahXtH+w5nXzP1ThCcOguEXhb008
+hdMSi714cDL54PG03VO76DmoXp/LgmTfJ4TCKx0vI0xAAxGNTvanszbQvZXBc7SeH6hhHspspcl
urT7u77cdVriyjli85rs9ISePmcp5se2vRnhvJTtvlHvdUPb60QKxTmJ6cAGGqQGwbK3xdWCCkqa
j0t1JkGSrZceq1ttQqeQesOJQvBuRMrFRsz78E5OV8BHmN5Ag+QDTvSpwJfBeQl3pkYCZglfqNwv
SLNktaPC52GqOKI7xNyo+hjD7Tz3EffiA0pYmN7ZHfm07VyUNBW9mM54N8pLCSwkrpuboUj8tPqK
6wgD+uNcsRvN61f8lhcdihkFWLaR6jAl9tiRz1KVd3jN6UVKkL5apubFZehZMVjpXmMjyZqF3m1E
LTbrnpq+aVV1Wpo3IL120fAy6eW9aYebCS4eKeatq4/lPg/u6RVtBUnkeRmdhDVSAD3cikkcFDY/
Yd1tRzFsy5BFQYn91Kr2Yzn7YvrKaXqH9bvCvhM/GzXOEexj5VMfntAIdk1LAQbSgOfCiFuzKoUb
phRvDN5y/LhsikwNfti7WHBcge95EbS3OzaoAjt4NL+aCypG8A1ISW9p/eCl38Pw3zRpulPh2a+a
lng5zKvHrRrRh0CFM7uzAEt/JkC6RJuITjgMFvzqTNvpbgjJsELsGxurBHPaYij1WGp2M+XrSvZg
qrDxTfgj1cJtNV9o5UbNRvh5rNKK5gmbgJL6pchCYtMZOoScqCfjEB0Bmu2SpfVIvPdZEk4qHN0L
KjzK8QlmU9urwbMV1ohUEhkAdqXmWZ1iX0NPXqDOAO7lKQAlxlDfTWgrpZltCvSmErlxwUfpYXuQ
7U4pVR9d9c4YrVOZDycWuoMiYGNTxLvFvkDl5WHUW51DhZYdQ3k/DE/VUuEqP8vagBvlO/AmrFcM
zWfBWawscJEWTylgtnZipOqw2d6sadxU4MgH7DI1b5td6V5Yk3Cvrko3GOyB5pkGTfpa3xrxsi+w
aaPs5NsT7CgmP+4mv9Df8jTeFzS/Ad7Pa+ceYNm8rWlFyHHyKYd4mXUpG25cPR3ETUURIg9+U70j
S+1DTfyPCQbsnca+ljrrasn4vjuJGUFzIrheCM2/QlS02vwuhds/BuhRR5QblyEsQEcR/tLYp0ad
HGZsfZAMNtUybZVg3JVZsJ1ktR10ga8QTL1xmQfRKmblz+C8itdiul4yd4Hr8h5pCTAlOIK1J9bM
FSiEarkd4TY1qeNqw0kZXS/1trSQO6HamW3hGghiLf2ZXYSmIxpS7x2lpIPBT7+KXmzecep4y6k0
vkSr0alQTiQROlA6svaQRC+647YzovF0p4y3gKX9wm5R3XMGkhdtdL3mbZrT7rvl5Sd1128dp+8a
DT881E8l3t6ac8znPNQFS3GXXuLy8iMMessE16Z4ninRFOqjtHgoOzE3m7n+XZdP/9nCQdFQIgww
KK2rn8qyyOYoA7QpQA1hbXS89oSmp5MftpcQGxP5uqyMGIiJ1sZsNqrtmdq1IQ+F8lhbhykAm3PB
VKFq92p8yluvzIfJPAntXeb4KUcZVe4reFbYE3/95D71hNYH56gaIfPUklcdxacqvGDExMLJ0G45
r31H1rAqKdGdzvjAfn2hT52yPy9EVoau8Xh+6E/2YZ9RyMoJR9LwJaAJ5XSG/nwX2/uw/t21rB9u
S7BJQIaBpWf1z2jGx5dstNVJoQWH4lo5xcNwbQXiELfjPswB61EJKYyFgyGQggQ8T5Wx/uo7YR5S
2Eir13U8yyx0t8UC0WVO7uyW/WSabUN23XOWP6ihQk0BiTimWVfN9zDBbpIw90f9PuLlRSnyRYEg
wPyPI6A+xIPqqetsTrZpFZ6P7ZsgHBsp4eUCJtUezyaU+dOFoV7VCF6pe7vhfNVwsiJ3xHfk1xlW
XqM7VLwpWFPYWkWYw1xxxnAwelTPQ472DAnwlCGTF0wlWGysJttr4T1kB+bY+lChhkEEvA+zDXjY
XAGx2h6baAf2zGNUABia/G44F1hrSjzguebHAkcRC6JdI9gNbtXswDnSNbu9VVyV+sysXm0hSXLY
goXLY7CeYOhsx+pBMe/XZdhq0p05P0SGdPUaAGC+AH9AB2rc0I7xoKbgZThDQEaMwxehnqZ27a+I
edL/8IB6dfZltvOjmm9kYh7nfnBT56uN24dHoKsbpY5Rb770aYwk6cIS10l+MXT7XkVaeE0IDFPV
wk//EKaDr9bfVoC8fOh6x69tkyDt2O+Vymu101H4epJ6ytziSlbczOaMHIF/0mdf0pldRWFQUt3O
PqbhBNJ2YvYkBFuOHhiymuNPI9dj8uTWi37olvzWzrpdFNqsn7HpG8PoZ5axn0D4tl1Cf2M/c/P6
2k9gaVv6niH1pqHSVzNxsogNp1UPUnHU7MIMJ0cg0DG9JRGkbjY8Ou9JqTHfs/b1aEMRhIeOT19g
Y7A343JFJDcoKA8J3menuU+t5TjKIxWMQt+1FJkoBhIIeA93eDP08EjlZUcJAI/2fl1SdaSb+ZSA
aWTmLpq9ij8kyyRVlXMz/hL0wRVn5iAzeWc6xMsOevFtrj3agAM1kz/rCZqcjB3tKdAXJ4PN5nGO
jrSHDiZdvtHGn0r3AOm62wTwhtrrRQMepd8N5nCmr7EkljyKaheEd6t1jPa324a614JtsDkUa1Rz
guuUO7GVS5Bdnuivajxqk87ua8RODSdBPWKX9ocAyIW1BZRxbFdDLbtYLf/aj5L9iNzYpXZdGA3S
fKTFeeBp1ddS3cvuusKKkwBH5d0KdOGO0NnS1Had8DEecB6SLkpygluWGkzCS7Z/o/2+QMzEZezR
AaJ4Az7rvrYvehNt2LLX2XHlOot47rBQK7dm/NBPt6quHhQ0O84YQYrRcEuEnig66lkXgapsrKqB
Pf2mlPxeBppElP5O5M/jeETTcLNuKcFjbHpkfPkKyI6GbVS9Fe1DlVZ7jb3mnF4Y8AG6/gk8/Z0x
pYCjVYJzQjwS8F72SnDWOsCZ7geLlRIpYhx+1agmzuZMfcvyFIGfhkjgYjuzIYUxBkiTs0UuPVQb
DNXLLOV9mRgr8/XCdtTuHyztLGSabYcHZJiuETMuKevDT9oYEsgfuqCZIrt6bJVNZfLOD70flYeC
fkigdMjbLsU+jVa+4EaL7mslOoYtc2yZ3jvjsBmxEtixuVmPEsh0Lywr3Mh63urFAo+SSnTRbXRg
bkNvkCeZ+Qp8E3BDgILbC1oWlAynfYKkMZMHne4Y3iY2IbzGzXPYzFsnrw/8WpSO7vvkThRfsdaw
hw4pnqzVBeMQzOydkvvWUjdLKfzkJpu+mBx7SF/aT3jveAoKTvVuXo4R+EEzqDw1aq6U9rpOl0Og
seeloyMbw5PxHq6ULyRk276DTYPlQ582dnHD0tAKDAYdld/xJGoYpdlhsE9q5UVgzFi/Sld2vlAu
Mbz7FueVMJw3suGbliu4jAKx+UYT01uhFiTe+DqjtSNNZ6o2cN+g9ShbBtI2Ylcb4pfqWYdSTrZ2
k1EhNyklPZjzTW4Uvo0haEnLY2J/EVBGmfL6QJxwYMa9Q8nHhJzkWa/2chycPWmDXmqeGZp2EnR3
qQopjMJrs0uH/aA+jSBo0+60jiEzW8XBNC4Uczdp5OZeNYoP4jFUdxWcmu5Un27m1K3hNbMrsMWp
RZdA63KMfM6+rVW/Vd7b6THg7MXexzFBmSMsRoZdAUtMYATUz0txj03VxRMH9iF5VgJYwWb9LKmu
B7BakvsaYQG4DaYXbdtOt40V4vLjIMGgReBIS0xzi1AFBH0BcMAfRypOFWXmyjpXOH93Y42tgWrW
UD7DAEsRLStTfUK3dJMtW4MzbLoJ1elWlGhPzylwDdaz0LI70QBzE19z2jQko1ZrfyrSabcxTpct
olwXIyx7Qc1fnieIJumyhQMfcCCK4oOOu0oJNiQWuT0xakbuzzTYZosJnIbqXOGrvVr4wZIl9qSw
cPyyajNUpx77FUfXSrr0PDAgkfDNO4o0oEbmbkFnh03XMJma1S6nETGIu8WhQovkeaLbGMp0l4Ix
mmzHrRzlAZgjeKJhO3O8iqqbqT3tUfFbULKyoDoV2U3Lqtwpo2uPEQj+Rw7357pNnaS+C6Z3RZnP
Wz0/KHAIUaK4c5t+VUnCrDtcrNGhWFM9S36YJ0Xv3c5x8NHx4mUU9dXizMkJHZ6YiFeQasBx/nbU
uzVhk/JCv2l1zisMazpayCtAe3H/NFnQc4SuMApXqnCr6xArUHIbl3gmwX3ZS3pcGl5rbGr5EGyo
PG5QdisF7iRHI9TUw7bjq1CWGgZ7kjOP8HR17tCEUlUvxZmmEU8JETRjickGGp60rRMK6wTu+oW6
j0gl7FTDTavZR2m+mTN2cuXJULD4lgREG2xOIDLGJrL66VzhXY6oq3TB15rOXouhOioC37QuJ+dY
SRyfOspYEnjodeTGsgsNgj4o+aQabXRcf3ZpunSTT3VO/DRw3gfV9HBLgfypdo1e7Q2MgLlqn0fr
LkVvwVJMd3ql+rGxFwRGz+0AgoPRo1ZnRlj6JXI9LAh+2t9PQQ5DJdnIgJGauIOi+8Rcn2cEXttp
flZ1F3nK9iNvNtN6ap2KFy2pz/smPGhNGrh51FG/ZyPRf2mZMgeZHftBHEIZbm3owmwRvam+XOZ4
0+bJNpHLwWEjSqvBrsKNJfMv1L63A9N+XQiKLs/tNG21qaXnWhMyZvqBxeqQC9K92X3yjGwz9wYi
UCvoNycoNYAiTVA2MUjJp9y+6TuDojDLX/HIaCaYTsBENta+TRdRaJd+ShJzFjy3SDkiJd8bM0fl
cvHH8p4m1LbQ+b3Lu6W441CgVS30PXNrZAtz2LapXsLMwi11li/KY9ikx94QJ3XyGNqPecqWchx2
43xGawfRX5tdwKg+H/X2sJC6GmtQMhjuRnYc2Dph9L3+dtj6V5VnSoD893PcyYeIlP83YsbuvVxT
6dvPH7V+m7+iUv+XZKCucZP/rJW7fGle3t4z5VC079kH0ZxY//DPArUgNkkFTYZyTgqEofw/fxao
hfiPQAWJDIqyDYJPiuD/E5pkEZqE0MymeIxEG1fmXwVqYYLTWENYVtSFYZqEnf+LAvU3GevflQ6w
2avKlbjttfzwnbxVgTFWplQRySZNzpMUc3+QH9NOPf8G3ZusA7vMx9QqzieT0tIal+AQDQGaai8C
uYKd2SlObIcxSn73CH9Se/mWNvyzb/Sp4DGZSFJGC+IZHLwjTC/Wl7LCH+/kxYkd9du+bGysWiCT
6aqf2mZigwTmJJ0v/Zc60dgsd8y8ZMuLQbwYVs3srdgWBTHNxE5k5VtRZLcWDjIY9Hixp4WDmiyT
aw2A6rUwqgQGk3rM+vjJ0JfjspS3C8mMfPN7KsioiaZm3IO7Cfd5o5gbdE/dJqn5gr2xvJt2cKAW
wBoaXqpleRup2W2d9+dWnqJIbKkXj2byqK9ulxoW6UgBX/ST3BWZejObZQgwgv/pO3mxLO1vqhff
RPw/eaDqJ/Wg6CqpdEA9j06SKe4A6bgX3HMY4TuCisGqzGRMManH1xqzBs9V8oTH7VACY4IXEPpD
2wLLGLVdFlA+D+V7A0EzH557iwhoZbrsEgKj7DRjMsaVdVjJa363bh2cRBuozEMjBSDZ+6mx+sbq
OXOBzd5aooBUbQ1XNZWqX48d7aOW8a/RzDvxYTTLqVOHFKDfEcTAZZZFJ02RXMlGP+MhY+QtVHcw
yPCEyWo9BJi92P6MTwZA0c2woG0zu3qPsGAbV+FNMmY7ekpvhDUGu2XNkCHk7hH8M6K5Si+uohlW
CrXi30ibPwU1/v3VedO/fxHT0hmwp6n1sQmg62Lkzc01j9h3OOtQ/NqpYK9tgDXhChZ3sqdBqvcS
yYuTs+Q0I6oRNtpZyvClTZ4R95OzXDri1NFbz7HK63Aab379lMXHatjfX/VTVTQqKlgkFh2gnrq6
iAu/CJGhQzDhGCZ9vI1vjcnwsctb2JU3S4OrK4hCdW8M0mvK6jTnVXGnxvpXVoW/v86nyrdMeNFN
8sePNns+bAlopnizfpv19rHA/vfHf6r5FRGm71BtmqMxV6d1Vp+23Yw5QS7kr652ucHipB2p1Koa
Q+yKntGOciZwMy2/CXMACZC2L4KwO+nblhJcloI3iBKMyfGTmqU3AqtPmVh/9Ij/UZu8jpafveur
7va76dzC9DjNZUndr8h8I3x3ctr1lBdRR9CEsH4zpXxCLf39TNZn9d1lTOa/OI/7+ijK8aBBnpd1
zvMJdwPQG9CGlOmQmqBTdigB/HrUfUqb/Puan1aqAKFvgdegPo7OcmPM9kmS2mBODEI22lF+RTAZ
+M08KXdpiG90TvaJNLeTpiwIVjrcy3GHrnYwO3Sk6mMC5ddtm+EV0CVzmT1TYLDs/Hff9Z9+hk9r
mDRnRQazXR27kb7UGsOixc6Krl8ZZwadvnhtpYbOnQbkPDIXsoOM/KHRKM7aIZo5lhfkBUhrUQQG
YXjeidHPHdLI1gNyJE/GKX6rY+16nIFYs+dQ/Qo+SZurf8Ri/uMw+ofZSH5WnC92W4+RodfHBUc8
ptfCb2naabq8RYHyYI4d7bJ+lxu0kkPwepXc9myhexN/rdOezRwCaIZfKWyxF62/Hkv1JG+tNyba
fZBzIqPmqP5m4tTXof3jkJfOpzmfpIBszrE4H5NWMTzawvbp0lWjC5dgOHfGhaypmR1KNPXE846I
vUORXpeyUi9MQZsrz+zFtQZAfSnCKCfH9GoGsBmKgEiBLsXEhQP0Dij5vR6Iu7nUnx3Rl+QMZLu+
jV9UyizsRGB1xJMKUd6awUpCmcVEeKsX/W9u8lND6n8G/38zdybLcSvtdn2ivIG+Gbp6FllsRVHi
BEF1SPQJIJEA8unvquMb9n/k81thDxyeKaSQWKoqZH7N3mvjrvj7A0f+l06AvaszWEuA/MVtRJxP
E6U/TUh0dDvdV8MXPq7bEKJxMOhbp40gIrXiDw989Pdt1P/8+b8d+W0CghLSqQL5UDuokBHKm4ai
J0KZ96goKSAKM4hCgcySc/5W+cF36AJ43CeUNXHqD0Bi0asma76rAQgROfxjaVj4LaFLn471ehsQ
3JdvFa4NAmJYoymrnxSRzqeFfX8T7Xw13DaowALRwsFtJaxo0Ah7rIvpgVSxu0TN1TEV+akm78Z6
IqE0Mx3mctpHV1BNOY59tUl944+sH7mU6k3WO8/dgNzUyOE9zEpSI8LsMVwlU81O3JuWGVQdv0mf
+cs1LgGJ5x0G+BMTgf0ywwfoZfD1D6fb9WT4p2/xb5cY4mFG2cabzs5CQTvm/SfIXGhBDfbICW3m
FUXJYHPwCbqfNDOfucW0zqGIQEFWh4RSZKur4COVivJcBc2B2a7cE55+HmacAgM8yj98GYPrk/VP
r/W3G9F0SEPwZJhzFkhwvJfY3PuqfYTmfDsOebEJpvAczrEHiMPdg+slF/1KbRvM9iphH4F4LA18
Fml/kd79UC1fbV5fYpEce3QwKulPaomx2EfIX4PTYP1jHTCgzbJzluKxBxkFUITF5nuWpKfG99wt
tOjnKorBfZpjZOD1Zu4eKV0N3wbxqBB3jfmxeIyamR2T1L7/v/zMfrtsM8s5J2cznEPSmI56KupP
VUtQhkbLeOMmSCmzpAAC5yx227Ex45uJH9+mxwlCzweylvwUlLZnH9bWe8BH8c7vE5bynsEBG8AF
GtfF/unFXq/mf/rQrr//L1e2YAVP+FOjzyVsQY9MyTW/KaJyvWStzKiVk4e87uddd30AHX8i1KQr
9RYf0F2AVvR5bIursSGUxWNSlNPL3CRiS+oXnCO4HNuk7TSh9I5AwF0x5hn/UM9chWD/+LJ/u/VX
FN+FCNPuPIaO3lkAbcyAqwiqboFMISUrxZdK7we/JEUScfrONKSORRPqoybv7xhmPsd99qCm9RS6
Sm5VSM2sakguC5ptFjyIdosgSAnDAYAACqk+IKpmLOMBiFExA5q+iuHiusXXKc0fdcd6GQ9HcGpF
VZ18D31lL9Am15I/6F02m4VDZIDS4IDgTTyHGUXftWrMxppIqmo8mbX+mgzysZjdo0JIDshU3vRZ
fp+QoFFmV5dMPEkCHVHmYDMIRhYGFYGj5lrVO1DQRxO96UpTVMcdK7eEj8kD9LSP58Q//OGr/e++
Lb8VMC6GkInmVZ1Zp/B+KZqJcSQeb4O/CBk/IScsDEjmi7vp5xUNycRW2a0LfmyPuhIQnz+G+75z
39wxPANofzKlf+db2dOd+OimPXMHC3y7Ak/7wxX1b7oSJvF//4J3s2oxSan6zH7tTRr9TtAguxxn
zllvysc4jd481hLIUR4QwGt4aSyvC2JLAFuxKum94hFqzwdr4uf//Zv4b1/Rb5WJz5ErF2Tp57IH
qeSuJfqmwnj6BavGiSX//BmfZb/zFDEM0iXKBWjBfKqvuTtBJ+MjBww4JMvM6JJntjgOU5b/4bn6
N3MfjH9/f7c8s8Z61I4655L1uEPGMsrEMT/6dRTuKaKWG5aixNBEDzqnbbYpW7uIWO99jMlou7By
eJBT5xzEPJHo4TpEU/JF3Pzhnfs3t+Hv+A3XtqgCJtec26C68SyY/I4xukgucQLrkEc9mewhZCXc
uPLpDz/zn7taVCt/f0canBSsWNb5jGL4qKvs6DQYl4siuZUZuT6Bcxyh2/RhvANOusnK7HUcM/LD
sAepNI921rePaKpv//By/s0lm/x2yfKhQ4h23eUcG/Pql2zMYWavm65aHrOSJUY1MkcJq/ZnI2Jg
f+ONL7uXgK5/WwKuw2cgSnB4+feuYAkuhvIjSsQfDLB/yV3+4S75y935L3cJ30tHTWKZzpO8cjzZ
Ab0jdZS/3NVNz+y04EjkPeaya7xGYW7xxz3W4/juhB15l0wDjOs7J5MYdWBiUJypLucnnUfFDpTi
c2j8vYXyHMc0dC2pn22v/6BO+i23/X+Usclvl2BWC3C98FbObm9eQ50me6KGN4smOEwNxKxV+n3O
uSCCNTgHgf6IOZ8RRpBxFk7yvonEZSywIAVT7B9y0AAb3gTAnH3xM2+pav/w0V9PrH96e3+78yJi
raSYw+lMLhcxI055cXE3bQun/eH3E90T3lxsa1hBbX+XBN2d23HdAV3mlTW8PE7YTzbhwuqzt3ig
OJvmnVCePv71+v6fbQP+Pxz0w8z4l8/ofxGg/7dWfwyVLqqPf8Vi//WX/mvIn3CC/fepPqZWfv1f
c3wROf+BTfzKFMItxLz++nP+S2kukvA/wDIjJgOLcjXN82f/J5N8xB1/PzYjN4zZJ0TOFZIQRAmI
iL8fZWp1WGSVCcJMORGbNHiM9Cs3LRK3AQE2ZJ67JGOwUbiDG6N/MTostPOYoXgTTyBbiRXogZoN
DQoYOk/ownvYcP4oLr7MFeGBNSScsj/Ha2mD7N4ploAOI8wzSWrzuHbaJ7TS2GB5GaGxlGJvRT8x
f279qG3kfZ7AdZ/p4QZibodg6qG6zUIHD51e3OWistINuHAc6Z7IcFiHH86oTbNfmyBdv+vA0K/n
uV6bPVbQQe0ZuA3eUS3EsHdnUgKuCjqdjUBy8EGCqyAhh94SjUiQpVWJ9rmcSWVfpK8dBMyNW2Ek
CS2iJ1yw90rT1J/HolYEaYmo6Lvv4+I3+g2nZ/bMh4cyaq6nq5PGnT15ycYund+qMVz3LniwXSDn
FMlCDu5yL2Oh1FNqQvXKT2g/UjBs9wsJasNmKAnP2UZeFnUnZtHreXQtiClS6T15zAZtftSp3+vb
tZERWeRZiEdqHUkKvAusALcIB9t80VcRIAkV7h6bfPBR6QH2YLGCCsbfRYaMaOCxHZdcIEOAlo5E
2hBvWsSBQ4Iu/uV8hbxN8Vgt2semifobZakBrJvNJiBAUw7d20wk805Pq6hwFVwDRUEghVthYzse
ZshiyLpIo8iIe3L2LsjE9VSGIxErC26jwHsZJN+fz6O1ovw1Tgnl0FaIq8SfxO74QdSS7ULvCNAt
A0pS7wanwsS11fh5ejskXl99c6agOSba9XYOLLjTWof5rfHQtOdLlL6YiQikTSlJJNnItoBjGlXi
YZpDhHEe47yRxCeW+DDcJDxeFsQzXBmnks170ht5WDpgCltCbShwgi5HZyPCayhq5cUjgqSBtJ5M
ZAds+P7NUk/Dmzf2HeSBCDDCdXogX7FOzo9phH9rEypbfLLDYia2YYNefpERSmcCFXfGxxbG1day
2EJBtPp8nPSna99le7+dM7kHd7TS7cFI3Gl/aZD0+9q9I+1I7KVthuJimhpVGIavyLltK/6J24IA
PrJ2pMCZvMnkmGKyqkSdaLVnMsurHArTfQbv2JqPhtCsgyMde4K8HEqSLqRrt0R3Zd5PnmCi2dnh
nRs+OnEnsy4Y2VhbA+XRGXEtL145fGZxFslHCMoI5QeUM2NM+NVYa6v2vQrMzzns/LfUFs3JC7X4
YqapQgWX2S7bGNPVF5Kx65dUBRaLP/nGuyyd5KGzDkKyafKoxOPUjg+VRAJ9SzLgVd4BVLpF16Q0
WRA9iUWoaHD57NNpnvpdzOjDbm2OghG2+ejv4eclJzvPam+WgmF8NvlVcgmUmztPjjMx5dVhHQPy
JADgjb1ErW6TDmL6KRdmrA6riEW1nyQpbeTCSnuavbbDgJ+h971DaFlfTAKl3p2X7q03efeqV29+
A3KHjroxobPjkMCKOHhVtG3zTkJyRyBCN9+CKd27BKKfMQ4GRxtV+aNBl+Qe82mM8m2ZgAhgpTQT
rlHCuu/UUl68IIk0bul0uIwmNW/JjKyF5kvR9+1iiUsO8INv+UKs8X0c5IhJBmIGD91k4ssoR1Sv
QUNPzjyeigFLX5xtDcBgFPbTkGzJaKfddKoGBWQXeAeCNFvvfQisSfdEoQq1h8DUsdoYhXowxiJ3
GNvY7kWzWPSWCIY57rkWd2lhyvgy9yb8nLEIJWOFdMtxVxIghACu98ZLK1ykPcuSLeFXb+jKR6vy
dNplVQTaO+wWl3jaWpvsDipX89JF63hXDtny0sUpIeFXOPPOqUP3WTJre2hFnn1mMNuLX7bRSbVb
2g6GN6r7PGo5b1e7l95ao3jJKpwbDf2TRkrTFCSh7FrT2ezz2PiI3YI1dfrHHgcuJOhyGLEuzB5F
KFV3GZ28FpEFeIrw3XYxcl1+xozUOm+q9BA1ZY8NZFEMO5GfbH16x10SGhG02yoQuBQKzwygIXji
i+dIL+LWMhyrvuL6L84ia4YOcXXHSEE5WfcUhYpRauoHemec1XnqkuQ6KJrC4CmNBSd5otb8axy2
M7BU34uLTdvX9uc4uuEXyblEcoG3OHzMdX10rg8TVsWkOYw8nhUKV8k6JtR8SVCmjOWDCkGv7bOl
lJd8ClAhicjgnTJerBXRWJZ8sLSvEa4S5oqiKSkGRFr8Td196yPArkcsldy+XlXmJ68alHsaDeae
TedPHphK/kyRw9WGkpW855Zc72OIZoiA13wpmvQTKVeED8kclPEwUFsD7gazum3HqxOalzZkzXH2
nc6e4zicH5KiS9odRXurcKaEI69o4oyPgDwjs4OpT3YH3FEp4ZBo/0CdZA+T5ogAT+Qe4iZg9b6N
Yc66B6ih5pyM4+LxXokov8knB5OmRhV4dbaTSN/v2oYLepvVMlsP3PHu49I4oubezeP5gZpp5fgr
iei2mncrh8mqN2Xohx8MwoPkKLsJ7bx1G2wt6JdK9+QTidBCKK54byouwhbu8iLq17RuiF/ohQOT
VM/45IPSU+kh5CNDwcU+YtzCnMDZJlsiuIcMwdaNK9lBoqrkTThy5c43oifJeQsggfzdvuNjSmui
gDfwWhL48p4ch3NPBKa+UaF1r3rNJfjeupaRYx6nA0zkctUGMn4z1xfHSatHbAskU8AzU8updXyU
YF1SY0eWSoXbkMRAxjttUL55POdYqAJu2tesWp1PjrK8tKkM0ldnsHx747pun1mBJu+zqcXX0mf1
hVHNhMOD5KjakoeId5uREoNubVnT7DE1mUeQ0EQ6uBB6QD/HFYxdVFT5N5Isg2ib6anFWldleXA3
CW9CCoK/WyMOHULuqd5hl58SZPmDfwlga7gU7TNqtn45LnFOVeIlQYCUcHAcJP+OJotOOTNT19Bz
7LJLtL/eaOGEZGmPmOwRCLC+2hTpzHpNpJbNgM8t965AtHvbYcwX1K+OWJpnA2AG3jGgwvnFesP8
wxbF+mV1W07IFkDRdKjcnjgxLNAxqn6VRk8GtlCIcN5Vy+ta4kjej6EltsFXtkwPmZ9H9aGch/SO
j1ijsBFMOwceqifCSbwPHFoKIK7xXBgxSGHoVZOq5/WJqUKCObcJDIApwMiA2IgjnNkmoPNEYoOl
zi1jdR4iIiD2VZOk3e3g9L7oj761FnXglM5Zd4RpMY+7uIzmT+sUVD9GuKxiGy+12F0BrQLKrUwg
fwSeogSfdfLCSEu453YJKuySjtMScdeW8Ihd3Dv+/WqvSbL1ePVIpmMyXLo6j7m0U5NhBXeD7mMa
qogahP8+TjHXyzHwD7l+DFsUrWcdKue41jp7Hvj2hAhRmlh99KCubb5rpqTdCwCG/fMSEVPyVNvI
ckjiz0J0zjK6TyPknn742tt5ZHJL4MLtGIIh36IhXJujny6Lc1UTFf3V7D1/y1oRuucl9fwWikKL
W23qTPqqZZoS9eK23l1IyeWT3ZyTyxxZ0ZV7F18kWISyj1DS6zln/syVVB1ySAXVnnCU4rSaOl3O
dUGAWuaHKoZynDVgnpHl2Ge9jIjfW2GTm751UQ9T1CM5DyOncAjU48Tn4zDhHYgcN+Rr4c3VoTeF
+lWQvI0HYo3CT931Rt2kKUagcpr84mskrAsxLIBJsE9CJb3HSlmyafNk7uU5br3kW6PBgbOCY7MS
Y9nFrT5o9JLcyhFgAlHKd9LlZ3HLtYsRuMqHeGT47/g/2REgIqV4ni79Qp9wE/c6nm4dK/KPpVPy
1pohempKgWKyxUmCkDaZiwttJ24l/nWN4WGExoGGlkaA/OQiDe68OWndW2COyt9NYyd+KE9O/pnN
llN9C+qhNT+cPMPpVarBB0PfFTMV5xw131YYkUfZG4JeBrJd0TJJCrU8/xZXIVEPemzCN39JdLAv
HSE/i9gi8S1V1zxFpog/83/G7hkpzoNNodKe6T0+CMIeEW0xxMo6/Woc7WWXmolRDLNHEjFCFkXj
X/C5heshLpa6/zz7wGQ+VfBj5C7CIF49L86KKqVxoqLbqS6n52NFgk7qZoFtcXUp8X3Yq2XMJ0wo
PfVdxGX2xS/h+Ryhfq6fAjYqzp7V/gyBG2C2ufeWKHtnOttR5ho2gldJrEV3YQsvXHZgzMrl5+xo
Fb4uUXWFjMAT2ZU6NEfmlPnzZGMUZ0nivTaAVm8aLMXqc9CjkRgiT3/1uZ+Sp3IgEmljkpCpURkl
DrEfFfnyIMB6skV1VwzHbnbz5CaPfTxGRF0FW9CPzQMArOoUD21yLEJh9uw14uPAJPXiLhk5eFnl
fhZOw+rPGzMG23HbsxuZJoNu1lDCoVNu0ondzRw+wnN3W0TT1gdUESLEO/akgNt9FS0OTokK7gcW
rji9UOtOXylDEWlPUd2dnH5dCdqmCtq0LcnOOXcXmz+q58Ld9skQsZSbSLvacgnyRLdp2NVvku9C
e1HoASwJKrS8p7SB6gR2NCw/kdA0rodaBR6N8BwZqP9knmbtCP9eJNV3Nsg0x1nevCxOmzn35RKN
+7hIo4dldvtL4JJ0wYCkwQfTrI4Ps8dpso/ErelcPEQtD100u1s5JUV7DrtguZ9dkuS/YobLsTkl
PTHEayxv0e2bW0j59of1UfLs9eo293UemOOS5qrc1qUpMcS2zH12Nq7scwt4D7acLIgij9JFv1RL
qfDmEpzp4cWxnYdNWY4/bCiH18yPTXQeh07isa6cHqRHEaevUeblL7jGG8xldC8bFn4OJGwxTOjg
g3b9CMXqvgDncj8XxPFs88EKi7ZZ6mOXeAa5+yzRipjeoyjzSns/Li2fqE1w645eRYZBqSM8OhFs
Nz6RaEZj2i+lwSkmAVaBvT2mZihSHCpaHPiBY3Kj5eLvU8vs4G4i+jzbFoBIJr4lhIeQq44CoSgH
g5jcLeqto0akoSNJXdUXEj744JwEQvWuKqj94cpQxT7SVCfZz9YQE5LPIT3nwrf0nEZB91wSkjzT
kveK1KIx1+0D+Tsr4eoLNJK9px3nbEGrDkdqAfWdwIkg/qKFieCyTECg7kReq2urSjgSXevyzI0W
vvd+6dwkKzHU0FeK5ktLMMh6Hlgabz2CxZ8SLxhw1FRD9ZIAdYr21bp04SkfxRxvbTFPt+GKng7f
ZhfhJorb7osFOsEaYiiyx9xOS7wpUBDhROUioULmxj/Z1CSvS8rDtR9n7Nq3lSRPiVT1WMS70hPm
I4QwefEjkR3drvfvg2I2320QqPrYMVMi9zvNj3Fh8jfm4UCoJo8MzK3vgr7L0d+d9IDCfVsvJFA3
szfsijhH/QOGUY33lMTxgfs+dY9dlNsNB2t+ZbM0V4p8GCzw2VQB5sxOgyhe6rLlm+PiASFzZ+3l
zN3cR+F0I8dWX7dO9WWKKl++4DBW7Bxn6X/kUg+3BMPgOQ1LqKVnF+zYi+9Q+/C0lEcPJvhNkMfZ
UyiS5NHx43zekUTSRCfhVMhV0WWfwRACksomrzsgoqteGcM3p6aZiASwOU3vYZpjf+Vejvv3JiOr
8rOO4hnb0MgYmMMiQJOf+7O+QYRom21RX8cRW1WmCT9qSLMjd2X6IkvCajAI1d28qabaPrE5uTqM
Qs7b67jhMmQ1zX8adLU+CJ3iHHQiYU6iqjGR9XMivlJStYTER2n7Q3GZgRwgj25jSEZ5wC4+nGXg
LWIlxpftYkz4QHbuWwcrFONE9yLLzLCbDQnBArXh1u3wGutaTQ+VFYv91YFSfky4ldb7kj0PRrOW
8dzc+O29zYQ0b2XpqJVMGfgla+yIfg/OsSBhyxLjMOzlwBl1H5c+pu+eOSrWjrBpX30JhwLbyTLB
DOKQilZKYjJbCEIUZNwoLxp+qrZx3mU6JPKgBqdZDthMXAyJmEQ8rEkEgZa4UtIgfuxUoPWuWTN9
yCuaXAhoMvy8FlF8jxwEUOoQGiQzUSHYMYM1b2FIKLxI7jxlW58p5Y+SKUu1S2L63wOxU9g8u5KA
GYp8dYq8vF0PBVPqBx7l9bXJsvlZo6Yh97VAFUdPDpWtIAO+hiLSBce1TWTAKK4i6jETJt+XrR98
WeKouqsAjnMKRuME5g59QrGfwUolJ6VmFjkLc6jlxit41EjSmOsvfe411cYIIj18MJOvsp6JjU9t
whoU8KWC7RZkxadGmgGTDP5lKIjWBQU7DE1k7grZ6o0yjvNej1UR7HVLTPZpHVczv65uMr0blTRf
UOPhepJse1E0ORSrg7+ehbOEzJP6eQKurTkzJ6dn94YgJTkV0TUpp8vGlDCrkfr+KUNkjZ97lXH1
FNQp4zeRpxzeS9onHyVSO5TsuS7Yr8e1evAqhZw5Uu277dv8TkTNuiulmPapxnNcRTJlvmSimWAt
Zw3B67tovlZm4UhqVVz9mPrGOzBMk8e67MUxYbdJ/JVeTqadwptocMm+7VLnHRm0ueP/pR4kAQ7k
x5PPe2W/YqeRrpiO0SrCn23SEWtfG72ephWazeqzVC+I1X2t8GPJS7vAdERRumZvZVO3T3lL3Agy
KvC+yI/GswsZE/G8J2YYT6klKaMb55h8clEwUPBrT2NcX2Ty3a9t8A2CKJtZxrM3fRRTbBdrUR58
zP+fiz6wCGfwo+ry4Ea2e/cYxvMYgSN7GgBVFsirbRecCx+PA1FyE8lzaVu4ya7R5XjSiXEJokzW
ytkCVWPVqj3l1Wil2L8yB/BGf1cLCcQ/6rqV2t4NZHoLEDd6a6MMpSQWiZnRn1eKu6n0+/gng0ZI
EhlGPfI/PSczh6aaGD0PnGYbiQ/vOKPbuvgCakyOjQ9zAPUVSPE10swThA9+jl69Z9Uieh65KcqR
fUwa6XzUmnlvrYpQ7+QaeY1NvPqxW6fpS7Z6+aeilyRayUCyiAgHlHC70F296TGQUGYSQ9G3bC2i
NqZrNVTCR+PO8RNxINNwj0kdA98AG8T5xbmXfbHhFHXnKC6Tiyl775EJOx+B34jTkHdI6kBEsbTG
m+adw0KV6mtMsOLHFMb1BewkGI2q6r+kyJigaqQJFaoVJjm5fjMDNaLwbA6oSBlbotib2xMHjQBr
cSWbunWm182oZfUQITR8qhe5tmeBpCuAIauSD5/HGxhZ6GfcMsoBH6Oy6oDthxydvkMIplCwxltT
tNAWMHRFC17xKuFuaYMu2XYrHBBSErxkedFxXh0bLwnPa1+PxNCtPLxwk6ZN7kUi2aVS4GBPsULs
kkgUt/WS4fNjhzG+S53sun7em3XND2b0Bhdjhi5vktSiU+YMXw8q8cXPyV8Zp+CZYKpVDAxlaLMn
wHCkV3eYgIL1W0KRc1c4o2DWK9TyAPw2+J5705UUJaZnzpUFxXLdZIfMiOwu9ERZ72OWNwTalSD9
EN4wKNiHgFYJncF28mzntoz3wPlG79APUO4AryxYUBOnfkX9Mu6a0U9/OaV2nvMu7N7q/JpHV6ID
eyu0i32ya0RT7Z2lCZ/GRHgdB4jr/BqCaL0wOve7s2886u6I1OqF07AOulOf5tieaHSs2qYrk7cn
RiMILADP5o+xQrJ1W6/puNzK0Uh5Qy2jH3zQc8mnljDh/hFZGYlcOb8VPQZJkh4Zd/jJcQWjTWuP
b+ZWByGukTwhg/uY5Ab7cPAX02oK23A3sHaZaKuwfRw11iV4OH3GuiuqwvDgGGCZX2W69PEeP4EL
F8d6Ru06V/iYQmu3dHdMPPXkg1ktotuhcBq7ZcI31pi/5TXiG9dCGFxmauTvmU364r4ezNzdBADu
nB39cIJYv+WLyJFXybc06EcWMMJML74qDf6eGjsjDSVdVxEIIBVcJhjPTVW+kMwK56IXlUvNC1dw
F/mD2dMTaiBZITM5u4MpHTKTFn4ZeptxqjOIFUtElAnBrCnERVLWme7Cw+gJlufpf7FO4mg8k4bh
9Gpa3OWxRtMbMkT9lvqku24G2cdf+LvTs6x8dUVMJWTb1ROaX+29Oem4fkrK65oqyHpPbyo/JxcR
GoENqJCWpT2XUW/rz1CDZxgucSv7pzDI2Xp6xeRFLOqi7pOoVIRtqDPtmXySpt3hxgJeY9Dv8+Zm
nXpq00TEJ5V5ozhmjYKMMRcqnr7itfa69yAfLWlW42JXDqKY9j9w0XYd+kpV9ZOfzkSHWZnCCylk
pecfQ5uifLXZFCR72CVlhOkaBxZiI1YdqFnT7DtzKsZlFCzzh9KYAk8dbye+5JggdCSN8n6dI7Gd
uWqYSk1y4ob3x9bdJ0Br66/R2Ecfnl5pzkjIqE6dyIZv3coOZROUkxrVRneVLW8GxuT5DX24f55K
byqI3PVYcrTeUO7g68aXOmoXYuXWKSS3C331A/sGUt99xVSELLkuHpjyRHDMeZFQXBamGtMryoPM
nh1SG47hapboPtcqZU1ZeiGRzD5qfYMPuojSG5cJ43hIqvE6W2fu8VpUSGZx05np16I8651Jwuzk
mQ81uGXZAFimx4Y3YeDXNtilddi4n5bIdMt57vr+eiuv3deMzTxz0r8G7tdXahEBeJM+LNjy55eW
MIk9mo31i2oqGqO18Ed5rjktzM3So9K8AXUkb6JerBHbOuYUftLM1TeG62I/pcpbdmkH8/EYTV11
sfD9FpojNWN71vH1U6CXHxja3oo6dZ/XqBbbpJI81UkcmpNX98F+cpzlhvjktQP5SYuQqT4eP4Ux
FpL9RLyGuAzCnesbN4JCHS7G3c+1i6UClszbqiHUXaMH1hRIXdW7FxC97nOFatfsyAcpqYPXNYzg
9CyI4AcwXFsHd9CrXhzhWBDWWbir2Q4RV1uFQKC7qr+lFGdxtgRDicgMxnP96iWr/XAmaXl+UCx8
5t5DFZWyoWiKu6ULHOueKG6cGZlgwCz6S143sjg0td9jZqS7orOPR0Joy26Yihc61dhDX0vpd8py
ZjogNNLG2PdxtD7ABNZFqrjLpwVjPnVEmUb7MZN0cZjHvARMQjAosuMO1m2HiPDNLkozFGNmJt1O
VKMOvi1DJ4CLA0vpL6SEJObJkVe98C6fxia/WcjWljHTSq3sORjcYOT0z4NwupWmxmux73KSwVqo
LMrMX6qwyL3Hjjjv4ktUZGuNCGCkBcUuO5RRS7S054h7z6Oz3o1Rb/Rx7cJ83QC2rpyjdZ2egTd7
mvSrRwwjUmmEDrS829VzrjC/KR1RsBRjnLLGZTB9mINJIcFB5ze+9CxgKva7FTugT65f5Rl++Gpk
Zn/upBKk2nZhGGjYEwqVpLM1JBsJufMG6r3+mDKUhrnShe58wpVEhXffln4Me5lvDVU+CvNujwoW
cuqGrTSzJL4uQTjf1RnVAgsmlmW0CMyw+0cyKOTyaCqCA/stJsMMa+6MLCeGFUHg5gQLps4hPi+K
MdtJ0Lt2G5zx9VTB+qhdiuSF4TwwGBIwp5NkZL1sp8BUxW3ldb184OQAZAyBQLMOhHQJif6aJdyB
IeFtHEMc+C7BrxtvnmsyZdNWz111zupFdQL0kzbxzy6Ih/iVRD1ybWlk+2Y/EzWOSaKMiZMsGGHb
2z6bsIZCc0lczfPHfPkz8cGN3sP9rds9y34ON8iBcXyjesxC99e4s+WQ6mGeb6y8+kFh5aXpzwHR
TjPuUDCFoDDTNOoAWQO9ISdPLnAnER6T2h7Oe5ZXc3yOlqqBC5ORkM7mqvDylEJCLgmd+rLWZemf
ZAxd8RYBmUZRHdEUX938ROH+GEp2Y9divR3B69skI//mCMFehvPzWKnctS+pM/jhESkNu3gqJY1e
VTKNweuyIjHBeJgiC2wJrkXtsu3itjRbnQR6ul1EL8s9bpFMxjdsLzRUzzRfCDSNOiI0hqo21bYf
8opxVKfrNTk6QwHQ+sjZMDtXCCkPEUiVnnVwXa2CBHFLfnJ+8JPpPzk6k+W2dSwMPxGrOIPYapYs
eXZiZ8PKdRKO4ASQIPn0/ak3XdV3ii2RwDn/6GTkfjjRcM5XtCQv1mKS+lcmqQO2zVvRkbDtQKz8
iwoKHSEGmyaExGJYJoIsC/yiJeRbdG7GTeRG3KDOlpaGwfk7zL0m5sMGDb3X6EuGg5Mv9D/HJVAw
pBy4HpFohGU8BnXET5z7Qz5fJpq4nMdSL9Xd9u1V8lkGqNWJ+e0qB9ed7mzZvvWibOU/soyLhcQs
qsqudaGYUHGFEchl/CL3f5exciG7YtAs74HMM8eHSo0G8U8rQfIM52Cj9j7gsq521er7BMbVczXe
pjZs3l2fZRkjLPl4/5Wza9rDYpaE5tQNuHsNloTXp8qIfllnlAjvY2BUaqh5cqLysQKs9w9TD1Gw
H4UqXJIy207u0YaN2WdbMwSdafSYnV93jiA+ay5s8cXx2JFibeuu+pE6dBg+6r4TjiI50MumbULI
/fog1ayJBvIbv+0OI/2QgttiLOfpvkwk/iFZs6Jr9xS25OtB6swNd/VQLw5X5ZrPv5NYZ/4XMfJD
dAWIYnhGucoV8IbX26mPDcuDMx89r9NrRF2rLteaE0tAJMMKSgmL6qL3ITGQ4GaiZsZYqXpATEC9
KXXAq4c7ZT8y9soLWE5rzivz8frZhey1l95JR8dFSzX0cteRYTef0en4/Y0Epyj5x/8uLFpuaFvz
mAhYKHUGGmE5m1uvtHsqgHkiWX3SpDzbUlHlXYCFpQfEiVX96raE6qiRmhCWY8bhFqjPmSe2iqC2
CUtMykfz2EBfyZ9x0/aLJO2evs0LtdjUs2ikC+jEPc7q5znm/5yE6wYhjSfkupYELfVtwoxFp2Y7
PlNjExAsFw4ZBY20fAzpObZZqw619Wr11jVdE7xyfiCqOMKzU7NBZgMRVctUGI5zXSu1XDMnoUE0
URNdEZQriGb8EdaGtj1itt3sb9z1Y/XKidzCRHWhxjbLWeNfB1ICwgNAZWV+sIIl2WnNQJh+U9rK
qHKofLCpJx5y23+scyfJLVxsOMyvY56b8Fp71pg9Iyb82RKvhVdtSBFa1OdStLCoS1suGXEKY1eQ
dWL8yvsXEj87NRvXJJTEp5x3cCxPIqP7EIlJGfFDPhEan4b412cE0M1ZiWmcD7ExLimIwIH99Hvq
PIPEjBlmJLt7Gr2ugjhdlrx8AAbJSaWa0ziST8ua8D3R5Jrw/n5XCSnu09M0tnP97aeCpRAYqmhN
vCV9fGiDK4010cz0Amq1JcmfXDy/ooqOghgRO3jdsxEuyvfoot3XpQrNKzbktfOP9k7Pv/lVm3Sn
fOQmRYsz17WPn1SSRfBFgGDadfuksKg1N+g0JtJXKxeeZ6akDSL/luGIDB/ZolSNWSZHuPHcouvD
K1Qh3apOyE+IB1Lc4dln6vuLrfadoRMESn/SMcPqNIlkPuhw5A+VCOpeygmZ/kYUvgvHQj0HUTm9
+ohC1PooyHXwJ7f58DUVOnxRTh7Tc5875jr2XRzuojDWzbYZaDV/pDyI0PtBhRzsqCLMqo503Cbr
fkhw4ZHlDwJo9rE7uC0hxcTtv6aUHnkHmZpK/TUTsN8TWi6f4p7R+pL7p89CkeHyY8/byJVWpyOS
yZGHdq0oIWeldcPl6s1D+DjT2XEY0h7nfUkPMgRHhWDO9aj73dDY4oAMe+Hw3OhUntKkh0MfTJ+f
1mYdHmd0YWrTeBiZgA/bnbEVRb51adfXsMzwsWhoK6iYvvwaKuK/iimIL1EQFyF45hCcvchxvuI4
5F/HDcU5sabZj26UAvdQ7v5m3AyPuoq8B49vg0TODs/7zE1EUgmkX9xE4WWgYxfnX7nC6+gieG4m
NT3lueP4m3odaSZxqhSDB8PDYzYPzc4P1uCGQw9HcQcGTZbCpN7cmbCzeG7Eq+/nBHmskkxloFq/
Z+leEPhxQvxo2Iz3olzHT4GMeNsWRXMUOHV3mHQJt0ytvjhknlPUkA3dG0tTA3jmeKSI+bJJr8rr
Hbnt/E5sARzrTwoBoJVFM/9zRRYvFPv5GRPaUIenvErzP5jCarONeMbvp2Xuf9fhOixbmXjZsY8X
Mxz45xF3ZrngrYiKx2QMyl8qG1G2eIOOPhDMossIl5jpYBqD8xA3uHrSPL36cQDE6GQIU3xbYEBz
yFfYcr4SOBW0IxKa1JD7NCLfI5O3VHtqTnxM/3dtLrC6BPifyULkUnAfg5m1E892Kp5zv4BGow1r
eHdNhG6XHzi/UQxl/Y0seBDpFFE3chRUefZQk2yTIG0CSFGxdqSYOr7dJsOwEp2+LI+xmVBKiEiR
u+TmezIXkeJwqZBzCg4abHLKnagfAaQ4NbaPj9WSZLBtZG5x6YEnwgoDdZc1vPwWm3HBpk6tEtUr
U4juFtDkOMR4jIGyqkOAVeUYJGtygCUDLCQXCpzAlsV5RpPxtIimudBZwbReTvEKPomK1Vz9ldeU
5U691Q6kPYhBskY70Uf1g1kKtt0eu2SeszJuLeQuQGWu0HjFFU7ddq0gZ/NhnRES4E4kTc4HN9pG
1JfsYQqjhtDZKniwfghLUS19snP8LnF2LPP1DjVhcC6Cu+ORWPQc5oImZVqjSEc0Q3cSa2XOeQ8q
WTdqfCj4i5+IZ5u3YmQ5pQc82E0GVJidIclPhQrsU2+r4pomubyRqGaRfUlZkS1rwaDdOBavuZJI
yoKI1iBydJxLKubwPxeEp+J4iUUXnhe/LV1c1M360aZOTSuOaT+ITZQXfx78fa09iFFvWbMTUyus
RjrheL2aMfkhasuQSXRZmBlvvXZAJ9eR2MwW+sbzrrbIu1uBnOUzIc7G3w/Eme0bKl687d3gkJxC
IwcC7+qoIlpI8BZ6o1JPQ20QFCVcMnnI405QqpdfB+QsxcHUnt7NUzKOlxDFy5bBjxLyZJjNYwWj
99kEiPlnEbUnFuPmMCxrC4EqMaRuJ0PO+WyrhyLV2bItmTb2gyOrW1enhNRDH8SPhssJbSc8J7cE
nNQpTvBqAIwSygsUvV5HNvRPoufqC6z2sG8Rk96dR6CDmY+aOE/r6Vl2Cal1ZRBtNTDtIQpK8Rgy
ol5lTTpKuNYrSZceg/OztqYndHDty7dWJPZZ8D1QkR75BO9z5vxd0LKSLLmyW/VI5X4zf8nl1PiN
u2vLzHltMHacEoqRCSBXsS6JEZqLnyX37BftVEXOfUPyLg8wbJsU0rJU1zGx85M15B5hXPzuhjR9
y7shBCthcAFp0b2kOwHWoyaXUU8zaZxMoDsBt/XM4mTZByL1odEKPwRdIEnl90101mBZx1Gstn1a
kbkQ6UoFz0eWNu5jhs0FgqKTLx4Y0tklKercQiR0VJTrxDssqUuQLXjzXwSYUfRMGYp5A4HUzoF+
O1KER2ZXUuS9DPhypccn2+EanrC7q+Zv5K3TOY8j58L9Xw7vQ6kCuZsKt2/PpUaou+9El7wLdJg+
mXazxxpR5Dl/6hT5/p3Oix9rP9QY731P/zeRKvZxV0QkGGNITqS/Xu2LrGrU0e1lvhwzP3XXT2U6
UYJJzvz7Jz74OiDbDhf2n2zOaV7N6wIeEGYftY87E7DllMItzjTNgsI7oay1he8guIJHX+qyeTJp
SZBojBKxeklduIf7hk+SmMBgt7BGpm4mgweuO0sWR4H9GkZ1GS3DkYNeRSPuroudG3Y+MmS1Fhnu
u1Yif2dinA2YWbBExTXhh0OKAE9oIYz5p38iJFdMK9XYjw9MYDLddGMcPEdzOrYvjqxDjKwiGZJz
C8QVskByFl64BeftHI0oQFKBjWDXZ4lkenLsjH6Z+kp362TRUP/IHY+g/CxBPn8wHDorFvV787lg
/0OLKKUmY0qwKCZtEB2csujMn4mlkIRfvI0Xzi7nt8uo0e8W6t4eWqdl+NEIP3m5eg6RTUWD4YiI
M1vEISxDkZ/S2a7EQ6niJVN3w8hauib86kzf9z+TvEDRsFpHqm0+OD7gqJNAyHJPMQILQNriYUSf
SdBZGd6Vh7Of9v1DQYGTeM9DPoZj5K+y/6cmwrSQDvD5M6v2HPsnaXQvfoHV2gNgBqJXJYTMuUq6
uvqBIxXBrbSwtDtcw9EhQ+Pbf+Op6Qy39RJ7r90ASHiFfBkbUIZZC2+nZtp3zhSkYWrau6PBIrmN
liGKzqCQwztLqU8Q6Fg1F9LfqxxtuuvpZxpKDM0EHfU7SKp67v8fNGuJYNctOBW+I28ArqxIezPp
CoO+gKBlISGhA0E8J2YQp2OComBy3bkUm4EUCz8lasMhcSJt8Fek+N26fTUHNn2CHXUOkRmq7yHI
qLHQrqt+Z+vEzroWYCibvIpS0lbn5lVMzbxdzN2ua6tGy1PuFe1hHN1qvjqAryn8RVUXe8xm2n7L
KCIRDSuxeujmsBQvKfKbvwiQbXmOjepnGDsu6Ls9DvNFm2XfSoeaX26tgPFmwvvDKC7/lo62F8i1
mIwz6S60OxR/XS0SDqpSFEHztc4DHjrgr0jZQ4xOtdtm4Sr4mQWsFwcfCcnuIxKrlmo6PkDKUdcw
0sfREToYd7aEmUVFuChNAHWexuRokpSK/pyVTpLSG7LKbmO8De5BqTB1kMH4EwVaWyxUSLOqRNbF
c2Phm49KrkZ9OqZbYOH6Qa4UCc6iWH4V9AaLTcXY3hHJ6k+4tehQ57kTrfm7Ctnrja+acMb1ZxHk
gJ2vCHbyxeH4CUawmDnSlE+lw9B8d66Xzw/oogX+DpmZyPnA6yF9xTBjJ/mng3xcb11lkPsMtkDD
siABq255k5Nm5tL3VAJZrka3xK6Bwuxd/jaVM5kmk3vtUN7Pp2JQ9IRuFx01//WrAcy72BlNJiFN
sa80mSAENq1bXbqtoKowWCvqJd/qbBmX5SEWzgCKwtg1rj6djyDfiFNs3cyPOSEEdbuFIAx7gYTH
hPi37zg4pVURRWi4CAq3pnRnXX7GWnf6LRgzAuziKPF4jJle4qKD95iG+lxVJvxe+aRq/ijXzeZ9
1CfO8EUlpiWCdoWiH5D8B4iaBpEsCJdyEXTDgaQHIrDzyVGWV0KFS/PktaHljx3JZPduZuxm58Vt
8zIOPwCrynjvEmkhj3jNtWJDCs2AOppEw6EnyhxD2TVDpWzSXY2DVP0zVe75357M4TGxdyP4dacI
XgU9+0tfE7FzYfH1oq0vAHZefN2hR239gCTrueDjeRsAw+c9YVoL3URUjJ5pEOU5c9s7PtVT9Xjw
BgBS1PH3lsul7tqzg+fqgTOJcogJbopcqwIVYZdN3xWs4g43fRLsfAYmPE22vIg8te5hkE14CHrh
XVtk7dPvoTOcQSQFU8R7iPLRevIwh6HmEsWVRtfMEi+5PXfk4zlbn5+vwhfhxH/WssWOsxKx+UuQ
p3GcLFG1Rz9QIgIqAsjgIV3g1ushj+9OVcfzttmSTJuitOOhq80wg/bwBeyjcDS3gcqLmkOhbV6Q
wKYXv4taAq/jmdA59qnHGO/op9FQAyRfkFI8jRlOXojazj4FzoBKdhliD/kTCtjxjN5ifaiCAFMJ
WtyaLhYCmRn+BQjBtJmUbMtjT/4df6lazXmo8/KpkpolzMxkZoDux+1D2FJsubOuLV6iSOZkaAl3
ufnUy5JcJKFN6fVZCffRJMc/NSNE6p36RLFOe73z2nlTgtm1HgKqhEZFmnmdEFonMea591wDP9kr
jDH9oYnh57cizbtdRxfjz8Ar662VY+Kxw1QwaTVic+cxXmt9pGeSoy0sUqqE5IwCHgmMrLdFAtay
0YnOukMTevl4W3XIFofVTZPQG1ZQURiJZn5dZjf5NdNK9y5ylZAVjzuHc7BPNbVzQTR5pD9I+3tp
8RrgwUGl09VT/uHLhTgM11ARwKULP/kwoeDCCLoSH1FNxT0keQ7PgL1Bfkj1QsqLk0O3ldDgP2Jb
0HRaeuPyN49w7D70RGO/qtxG+iyidXr3bCwAWRw6wSKCCdoD7eSiPShhyAsqSn++h2Ko8EmDpDw3
VdFf+tD20WMvzHApa5yCUc5UbShnPLtrLc/W6PhMIHz0TUW7BZ/IgcfDsOqe2Y75urZFOpLLHOPs
+BZjVp4UbswTrwoROl5uGcA0oNulWNjtzh62EIya1bDKWzcgEjz1DoqYgxsszG8qd+BJHZStyGVS
ihMJtcujo+jzYe8WzKlcmlP/12Qzqy07PC0R82rXndcX3UMJLs/b3BnnS+bQNm+eQuu0SycN4BFi
acO/kUMbc0/7LA2NOXZG0IRkJw3Va7KOqWmq/HLvR0gIQAvkeG5JYqp2knHgbZAlqE7Qp+BfBLgx
XnaqZ3L3XfnUWp0yXmO03EwFuXaLV2Ljm+el2dP25JLKMTrjc0q17mGtHHVZJirgbTihOxrN8kJk
DpPxkKEybKbBPC51ha+F165n46ypyvKmcthFPYMHfLHoD0vkq6eeZ24bAHDu6Iwsqgslu+nOQ9fr
oPMn6RvCNIPGgioPPkYOJsohjQiPeeIgbyqKKb7T79kIAhzUqIoAelr3PCSmdHax00tkBWPaHVfo
r4uDNIfZe8QAfEANg8B5FSRD+UXVtluFJRHrUknX5iZ3DXyyPxJweCoQiOO3tmPClOGHcufBIJwM
rdJ0jVXgZLmXOn8wiudHWcf5r2hAk7tZU5q3/FEjiGk07dEbHzQRjCVIfxHqlvwIKzU62wHV1AWH
WXvIo7Hfu2Ejyy/jesFb5EfFikIAluJH73jzWfehFxwa2CI2w8KXZE7C9nT7iKCvP844xs99ujr1
SWEBdrdN4CAGpqn2W/X4BkNMjy/NQl6tQs3cbHM9o2voHNVtexjacw+Z+1xWy/BsTFCnrwWsKFlS
8C/IGWJ2qQrBEUA+id4bf9JZtG9Y/ygm9pDPardlAbSNCr5j2yzp76Zp0ytsAm9Z0wQiYAnJYszY
QFwnU6JaUxuD7PRpVK0pMb0jhXAWEvJAnZfyPe/dpjyNqRvvPTghhp/R30Emz8BliKNLV6RvYeSx
ABusWQjB1Fz8s4MmuMfJwfo3dXAvGsK8QljviMkw74PFPfjoBt6WdEFcC6DmHgc90JgX0srKkoPR
4ju5h+cJd6LZzev1k1t6BZGKLccGVW9OAwrCyHHDYdzREgHR8jgzu/ywvcsvGJso5wNKrUEuDcLl
0x4aDKaOtjaupleW3pxMH2Oys2qH4Jr4w1xeJF4KeehbuPtNPHW4k9xQ+f1PaJKSARWWbjjPwTA3
B4xDChkv9Cq1MMhWESvgCHBvKc9Hf0J5MFKX3ZFKJ5bo7ge5t4SskgQfP52oIIj7QoATlCHtxxNF
wjm1aMU5m8mvsaZsfreBulfNu2o587eDx6Bt0MzyLTr+RQBAe7cOu9qjlV5+cQKtTo4R3Se7a2Ou
Sy/n5Wy7KQLh7rhFcZMI2uzokOkzUHLyHS7mvqyqtsfr1Wp3Ks96tgbk2a3+Ffpe/9zN0fBvRaEa
blDK9JhepcSptXHqyb+kHmPFuxXGZVAIZdbGe9WlBb6ACmZLTT1aCKST5alOhurZCdswOyqa6va+
JVYG+BVnXf+h82UtXEpZVIy6TC1e1P3BNNU/kPBB7SA2TCSTWrsxWQhIVus9Gm6mEdefCJzHwdaJ
DZEDFcOgGjW52CNpjJKwEEK7ffvE8DoQTAnWjHAQYU17TpidktMaTtllXZz5V6yBi5fOVaiEZPpJ
DUJgXu4gsv3sRbzgRoPlbbdj6ldf5QJ+sWF9XSnC6GBB4C0X1Isp+9ijnyvPJQyR4jFu0qA4DUr4
ySFszfTAr0j6AhvC8I8i5PTDXz1STZ0exV9ZF34I0eORSYAIs1pp5PWNOAo4kbQmWqDL8Gkgncmw
IaIvmijUoK/Brl8cjgUcDls57ZFDinsWwh3G85TNOKaPMkptvguaCfFdsrqkTeg6DHS460eMEMfV
L4b//HjsXgyahJX+rxDQkUcB5r9GZPpSJV78Ss5uSscVfRWmWcg07KZuz/lS7hY/QatrUJLN79GE
HCMijeiIlk72r0njZvlDLuiCPwZcACWoa7WsZxsR4UEYKp5fggaVf9UKlsrBG3Nug9zF8CbaBdDX
wt5I4F+CMrMD6RLjU4rU7pIBjH87RMh8DjlBBFxaU4pROUFlo/AaHdzJvR+bOVkOLBxhC+NTOIdY
Rzo+zWU47XFLcepYxx+oHllW7CREwOCP0W4xovsd+exa7BIL/13e+4hfuoVe2FHxlijCOpNZKKAK
MnYIGcTHZ2gZC5bfIqV/begnQgUYZ8m3Ce8+qBbRw19exCbHvZ+ZR9ZKP9iMSVi/SnSRf6w3RzxP
AK2boamn40rR9w1FC+Sutum6xxHQPa1gMOdo8adjT4U0wtyxBeDLfMjLPZ+L82ZMhGc6Jx38UCYw
/kA7pqW/OuZzrdkE9i7uhE9iF1va1txOu7+cBcmkb1aE3t5SMJXjS1Y7ErT6J0xHyVl7LiBSNRnJ
FpW5EURXJjXq2HUGs2ns1qDlfhvYaU66zye2mbwpjwWIMGL+aEEU2g2D41B84zFX9BF+/YODDY7o
xB5MHHt1zDcb6SRifKpWnjL+Mu4Wbfn4aqmI82z0LeULv6IbwmBWpx55cMSyUom2KMxpfYbVRCRG
kaE1UMtMns0fTdwiel0dkoJrpiHdW03tVEXghsQFqOlypZPCfY9UFHQ/yi4PoZQSYUmmDvr6FIkO
I26V65pzIcEoD1ncxAMR2UGRHTovJECAteZeHwkBUL97g4loi2749qDiYRlOdLPrZO+Jxqu3hKPm
xIICJbf7mngWpC8CVh0v7BTL3kPObXP8QT5JKpDNUZ0dCap1PSp3IbtvI36SJ5VX7L2JBeR/doVG
wY9IMkTVAK929JysAOzjm3c2CfbVnvwPM2/LslyfyFjX/Cfo25wxVP+cIcvemTMRM4ZhHqsHZM2F
vbqUuyPQIzivPKrOJMmhTSJHXwuvI699WN2Y2hTPR3SfmrY/RYA3PxGrlr9mWU2kwfoJ4ljuou5j
cNijXO7uAh0fujx9tI2Tk3zgRfS1DICPEQwp3tduRpjolw/VmFZfha3FnyAJ4xeK3iL/tnrKFg/s
AwgZud0pjsnBEgBewZ4fG7JmvpOgLp40X+cLEnaDyVvUZQIn5s/LtI3H0EvPRL/4wYtAixzsA5+0
4M0CJm5ImcHEsI0tmhfIixpayGUjo02J0dsXG+iGCYVhxmg6D6nDsC7nQ8p/kA5h8mtgzR16dEVW
jOwCg4eVscyJbTssBRMfrhckJj/EjFz9mKQIXvaCXsrzMpbJkQDV7qkd+4JKspJwkR0/jcFShDjv
rBtL4Ldd1vGnrdbuX5z0Mz2jS4yVuYmZ0DaiGpenrEVUsJ3dlbiEFgXUVcTATo9zthLLlgYtilPR
DjDKSS4AstMUCfttTbL6xRFdLW7OGqBkiXhoxdGxub74q7Ps28WLLzWVRt/ujNiBUzjW4iFqkazd
yLxSK71M/8+C1U3dXvLauE910Qw7KMv0pW1n/V4hKdakVCP5emiZLxISk9YQiq5C6hfTll7hK1EO
dVlrpcDNMjBt+2sc+YDqu5EzReIe9RRMwsLbp6xMU2ryatXul6zqThEFR7d29t0TqUuL/wlZn6Cr
rpgc8hJdMkOd6c2rw0Yfbtn6k+S8lFTTwWpRWU+uUvi2hGMqnxBHsNF1LTbfm8R/sQL10/ujJvwI
epZw4b6Hsu5iHTc8lI6PqGrrpIkff9XeHJTvQ6MbgoDzhgAi7FjSZz5u+X1hy70wwMjV5947bh4O
BiQOdIZ5o0weKTOhiq3QI/mrYCv8uGEbvyHxl+ML6nzBku7lHAMJKB5MBfln/QvlLGv/gF+0mkJ2
HMwBfCsDzVKMduFHoDpHoseLI0sp4+QmD9Zm5Pu0eYuiAku+0Zy0ScqKWBDA8McLJ30QSe1GNyKw
UanghdIRHoFRrdBYGzAiN6GyCmcScisZuMWmF+Ny40Xp91GkySiqZ7mrfYn8vXDH8bg6IIob1Yek
CDWBrNIDao3oUi7M477046vC2IGpYgmyF3y7HfoCjyEhZu+8EToc/7ZJ2Tf050l8Ks8+ybXJicAo
HANEH2AEbjcjsv4aM6Vq6+lWCUm4tMAHNewmcHYiH7zFFteRDSI/qsAAeZc0nVnSKINiOhKWjR+4
NL24VkPr2l/YZKLgo8d/9buP+EHzQTXloRs5BDFBaxLWeuvdLxwR71G7j+IAjuuu5xC8aLN4pjYX
L3ZxO1oy6a5jkCGvJGgnhOdo5iX6Nc429k6ZESzcaJ1gOHIdc2+4ZTMuNHxW3dsAwUWFH5wGYsJt
U1cA90tTVeJfbZq2/AkB4WYnlA2l+j/xjVakj+cQoX5UDoekC9h2q6gLw52uR5VAr4v+HDJRwEhT
2UTd2oCgi1c/xNmSuFZJOu0IUOJ3TdbfMavstR2L4WcKK1U8CxuJR8ChtdoN00AyNM2ort9t8WM4
f5UdBkpZCzFcIDE5yeAGnWst1nmPxLPGMCpQOHulOQ2a8GvChFqyPxCwkz9ZtKH/4YwK7dcUKvGb
gIL74mbLMiu/tPRmSMkFbds4zwzUMa9GlrbwOOTLcIT4Pj7mH2hqUX4R08XRfCD3CZVoD3wr9tK1
K5WEkU+OFBWNy8+gaoBVABYrAKLIpkicaAurQH6I9epRUe345Vt8uKkElxlLyO9h4OXDcvFaybI4
6ilTFMxy9+Eg9azTnifN77mJ+myS5OBgSX0am8U3L44nUkSScVygGtX8I3Hh3YUvRr/wKs8vZDF5
l3JS9XNkrVg3LUHO3yD8yQ2tuNnVc7LSFh0xWRLdhrz7HuWl40+/H++ISHHnQfMVy9oFXLj4CjpJ
Dx6W+uCxi+DLgU5mYrL/g+BHJJXCrW3KNqyeAtUKTCt+OP8ihUTesgr95J6m8NnFpekuxzlkaiDe
3ElDQlq6PqLYrXR/aPT0AIphSGIf7ZGVOfGiCcLhurygcLJBNKEua2SpVSvr6X1IkA/jKMlsfSQD
x1a7qFQ0eZDc1Lyu7MvbyOb14wDxPW+kl0TbFGEIcRFo0wSiwaNBrLN3WPX/8vrjinK0z/Tl4QYl
sGqkpKibxzk5jVUPy47xa/3o1snOx1iFTvhaDSXcXYZ4lQZjSYbLBjVXDByfEKPwhb185YXVWSxf
dAmKtWUx734m/OAzYRcuJ5xipLjEcZ7ijaX/bHgIZ01q8JTo9QtRvfnNkkDDcW8W0uHSmQQpEQEh
ZsjVDisL4JuXVyt4AcQCtaMYzMq9gka9JxshJ08Pgecijis9RKUQKzmacS7O6GA4oLqXLhMFyjOX
Hp8mafrb7HH9vWBhmvyb9GqCXVVIrHci4MrOSN2H4MHxYvKWZJD4v0pSKhIPv3bTYUlwItUdctEn
+WONTrr8lEEbn/sI4ScJVqMWJDAUnn2djKc+kpaZr5bZuIfXqbqHqmnXcidicmwWwqVC96fN2/m/
VLXOadZkUm9Xuyyv90xaA9ms23/RXXa7tfUw+M8YC4L6wFDqoAmsyfjfhHmRL/ssdbprzSxzIzkB
zkAGoe7BCZFInhM1pnuRAljVB3ZQRi6T2Ht3n2GZRJC/hqC1jnRfam+9u3OXoO7QUdk5PHlYPS8K
lf2O/LKuYPmY1/OUxnFwSFEkIpNSPOtodOXYnrNmlqeglcVzFKE9IpbLa95bJNnfMkiTrY/26Vp0
evg7R1XgobWdyNjIXPfGRTpBX/byp4vVct7kPXIknq7Q3iaE65cWxHJL5IjGwNmCOD/D1eAQ9Cyc
3EXm4JPvS9gUqJt8ck/Ur2V13EM644hkRE9pP/ddIpX2ud9Bb7APIehkaKdyaM5ccksLi7+nB+Pw
90ks1591Nao/1WKdi9u4EBx9T78KXn5GUpoklgAmxsq3AnLi2rVd9VFMIwJiPnxSziJeiClOqUZV
ZDGJ91I7kKCdjQP8ihFSxrv/AuGAMeLcwEb3Lz1qeXSyYqj/kI2AXSIPZ8DQwBX3g3KBHSOtrvtv
lUP7shbL+l8+ifDDkY4jrmQ1Ns4N2KTgZYENJDadfG67j1w0Nh+2CBMuJ7CVeyzaND9A3Atq6isu
xbMqxHTOQADjw1L2q7OrcWQcuVhpsWDeH5+4inuY7EyqQ1Irb9lUnVcexViPVCn2pXuNpor7wWEO
ItKRJ8ohYlE2/wERkzgqMV4ghKAG5cJOrk/rKoES3Yn0CPyW9ZkX06AbC/rzgNoz3NRySf192iBI
Irpq4Cok3wyrTFabNt5pkjZyeJmg/HZdCkCR3IuHAB0Ac3Qo0fYOfoYebjDxrlU95jgeBgFZlkpM
3QlBqZeukYI4G8KOGgy3mGoY3ODSoIk8nFIH3CLztgkT0EtKdKa3sulzXGwd7pyXOjeM5umy/I+i
82puFVmj6C+iCpr8KqFoOcrH6YWyfeYATewGmvDrZ+n11twZWYLuL+y9ttzbIy73YLRH8QiGYRUH
R9d9flqJ9kPXGQf5a8c0GjSOo1V+T62R3ZscUws4UooIjvvV3nhdHDdPrIxX/QhfEeUVRLw+usw6
ZL/XLLVyz2QsLDy7oBeRcFmZWnbeYFp1ty5LXaDHsRq8bW6MYZ70aLmQpuripB4U4Fv8VCgLE7TD
g7sFmYFCMrYz0fxTa9Q8BFxfX67so5fZ8szRsybOJSKR9daxxUwg1NqypvcQ9j/ItlLdHrFM9Dj4
TvO2+rKcdp1R05V5Ypi/xHhZwmJLnqRtPrPViYl9tSNi7tEbKyYbw4hl3XjMHf5FRVZ7Xx6txr+p
WrClajmHn2Erim2GgCTCkq5D1kvV6D67ja99/uppXl+pk93bjcXEpkqyoCc8vKLB6v4EJm3138pE
WfFDh1Fgb+jXrDxHq8Z0zmKImzdk37cilK0ib19FWQMuJKyjf93kx29+lgPQYNPNtY/agueCLWtv
XhkG8mbuBlwQD75lnPQRySFCxE1tLyyNlyLy34Oo8p5nyynbI+ELy8n1GgQQYmmvXmEQVtkeIdBu
P0GPUnHaDRu70AuxhX701SkAVL8NToyfhgSUgGVm0Ojfya/j7iFFZ+GeYBn6DcqyiF6gxwzKlKNB
Y9590dap5S8WqrZMsCWL/5Qj/PopvFE+bHYBLnrIJh2ag0YthEU8oqHcuGEanSUn770/LX0AByQU
30aY4OjGLiKTsGuinZsGPOX92DVbOwwnB+WGq3cABmjA2jnGNAMEYz1JVFHzhxq9QH3C2xCSOmfJ
zFcv1DRxKxfBO1qDqX/hSXH0GxBBBTtijoch2s5MATFwt+UTZwQAGD2RGNL0jOxVoLNdH8bxnaIO
HwCgOQCxsLuN3rEu5zo/5VIQHC5Qsiac1OKJwnU8x+0a3ube8fBTqrr76OSM6UKSPnHE4TG89IAC
Dl1EbqoB+vSg0E3018jOCtQrlojvg0GQM8SnsFk2o4cEVkXVI3+YxU9Ouh8lQhWMtG7U8K8pbkkM
je2nYFuR/PGrubU//SV8wQVa3CITHJNYgtf+5OTmP7lSMKXMflLvQeV0TguVkzhrj6UK4qfVZusy
2U5hJz686bcSxkfJ8E2CrsBsEoZkUyvnk2IvhMSSV0rCEsNSzBM9W2OehCCFp73M0Kl8YGKQiAAt
45lnu9Y8/RuBs6a7jJgAu6TpF5g0/pD3h1iGhoFZi2aIQImyKKB19RixvMg0zpNfmIqCfGAi2Gqf
tmEtqsjCY9trH3Br34n2ZLtr46N97ea/Q0M5fpF5xADYaJldZnwQ30XMrj0joSQa0ajZgh2qC850
Bj6RAk7rqzV/pk9HCdXrkm0YcbvPqQs8eyIsHLwoA1Q2KA1WgO820tl6LRqvhvuKruPgKlZP7PA4
eCC5pXYyCbUocoyR3foJT3Q9fDVlE9xLrCgNS8O28P8zStZEeedpSduGqJRn5gaFVOkzJqy2+lMX
UBx3mipN7hdRZrtKwCfeZ2m3yF2jZdyAoCjT+tfGvOe8u8HqIGHwIBT+GfEtlO8RGgTWomhm05xM
0FJcWfqRxIgZFJWYHRLu1nJ07TwvZS9B0Ex7aFwO246evr6E04zFukDp+lw7fdhvw8nyn5h+p8Wu
dGDY/g4iH3lAIIkGw4HSBr8JxEWaXiNOKYWNSFg7odiLZp1biRuP2BRQG2G89ItwY+PyJEO06U5U
ldZ6XEVkWa/NAMb7EI15Vtx29k52WV0LxJ5bz5666yfm+/cDT486lH0fUwd6jGeTLCuGC8/v+gZo
q6+4gzrEyGpAcdIGtsNKxCnUTz7rkYR1tyFIFKOF5LWIPNKXbB941W4ZnQkGmlwwV7h06pCLmuXU
zrac4ZSJahcj/GZ4hqnj5Lg+xPQwGtml1EQJEm3lpO1OE3JwYSkir7XfoQiRrle/xRUQEzqcNv9m
m5X9QPW0oZAQwbS30HDy28Ii2aKKdIFMWX5W12jYVr/qv8puCcxRznT7ZcDscxeC29ln7CzwwFYh
dIPYB+/3dsOcSWpn3uadptaJN67LLpRnqhV6hyzUJHi+oJDhs4C7xIDptoyHGAnkq23WjWOCqHlk
EI/Bv6gaxtERyi90QT4Bc5UjcGcRkRr7GD9ha27cclV4HIj6giceLHa/WwVzS54rvThpEsl1ij47
DiSwrR2zjCtEQat4CQqGF1cWiVQEsQOe/UjVseR/Vs7BbCeyHGMUTdOpZp8IfSY1Bz9v2aWX3nJG
ig/4DcroccHze8skJAuR79yEGGdub7JtQ6s/cBkWvr3J0B8oBu8aJgvCkXn6ifgOlwtD2BVkG/kk
DE0IoOvZsg48DdeVx7Y8DegRcMENuGXRywbRn6gqpm/4KG73bmGowMzQ8DEyhjrnJgjDi2RC84/O
MkWlSDQb+/ihcd9kKlL3yHRbXnJaZfrT0tXZE+IUgVJimVhOZ1N2z7yIfZnMWOz6+MBIqYo8BnzG
856HxgIV6TszbiOPufiOE8v/QDFjvbSlQBnq9R6kXbAj9/MI+SQH58qOnKSj7xZE113f6H5P24Vb
ybNrcTToG17zHDT+fYS/OQEdYRERFXiFt0XjUj3mioRvPNj4h7elM7H6Z/fl7tjyLu2OP9BcF5rb
V4TwgX0IsDzyNU1lx1h8LkH/+2FJ0pUKrX3bpeFjYIaQpeaSoUFEXiCGtzyu29/JYQKNx1i3yPPs
IL0rwgWcCusH8cdlkd6c5nqd9I3i0xdHiAfpfdZz+eGGu83PNkOMi+j2tvXORxtCNvymCvXixwHJ
qL7O2ViGdxG8yvU1igls+dQgQ/dNFwOljZ229BKxUlc9rkx8yXbTy4cQeDtvy69/MA4RJtkKMG0T
ILFKR919efVCndE1Y08EcyfLC5TkYHx2Z5eJSUtxA/LKt9FU2r4+YqzNxElrSo0x8tmbq5Z/cFNZ
i/4iGWX+sAitxvA4KdxIgyGUGBEsT4NqTsYSDeM8n4/IFm6J1EMYGfQ2q6rIUImg0LxAwhApSrBA
HLkzVkK78g4Ny46BQ/Bpg7R4xq9ZAjtpY0ZJay/oF5FYJzX1AtwcqxgP4Aro68E9l//lsTWzUjZl
9jANTT1/KxkhspuDYAkh3Yz9wXPGyuxNBRJ4OyLKd7fUu/WnCgSM1a7FMT5VfuRumNV5j9wQ4bWi
e0V44uZ4Ppqo/AFQq+4Bes897u3efYJiTLZ7wTlNeM2wXr0wLpNFh1ZzcHHz7xovxVSaOkuJxwQS
CweTfbAptv/kE3b1TRYY73NY8H/TCPMzzfT1iWPR79E7WsWbTTLBFWdD94Qb5htN6vQDzT4/ztBm
GN6X1blCKnN0gQkygr/lZY/95J/CMAT0U9wszJvIHmy9hbc+3Tl9Ebu7wSpDRj11Zj97XhR894rD
GuVPro9V3YTAL0bxLhgmMCQaleB4GNLgGAifxbZ3w/ggU+BTMirO/62FV77iUl1+wExa0C381GXH
h3lF2Mip0UwW8eNMUtq152N/wq7VT1SolGIeuCBcaXbxXJnJ/5ZSdBgEQhPfx7YJlrvMzYPwgNEW
28psEcs9FfR+KJTgZIW4ch48p6H5olLYeTla+q2twO/CXEU5apb1XiC5p9KE+MwqHYmZifOatZWd
rYlnuyZI0BQV722u8reKrp9Dvo8f8q7qr11XgM2ininfx3D4KHTl83WVCBr63m3unTT1PltALn9y
d8YBGQ6yOAYzO/3VW/52eTQdZLb6z1WnZXmMePF2LrceqY++CB9Vo5HdBJjuLqNNI76bhmDEuRWo
06JcvtWwGz6oP5adxhmzF20Wzz++ru1gb8Fc2bcwA+QmUwXrUWTfqGQtRHI9vxZBJrFJj9bcxCKx
Bvsaxd70YN+aLHQjPL/5BIYSgXF8J2qZvthMEjZcUkQTs/Vit0GCybnv3OLElH63eOW0r/OQOguL
uSbIKu+iszFqBGniPZs5BwDnLe3ZGovsbTHBFauVtRfw+e5tVM/HpnGipxAz+WGt2sWcnBZIAGdR
R7+AVLpJHNcV54LfB4IR2wNn47mTxyaGPPRr7VUNCe/2fAZ3x2/Lpilnx6OL6L1lj7kePWQazx6X
1VHmqf2O/IHoCkTPLFVDsB+BXscymVwv8ugeh2+kmf1rLFukQFUg3xFiilPjwyCuRmFcVPigIZF4
579sivJd0Qx6U4DJ3AQ9n6uZYVnJ0UE3TVOVtK4LBasMySbHxc84WPh2+YixYUxMHsUvOcsmWnpT
ZMjCrICNvfSqnJwe6F0IKmr7iCZr+mvmbv52pVNTzg5f6A3nnaimGa0q+blvVpSiVsus5/X2lyKC
bBeiMHhHbgQYbBd1GLBYAMENqJcOdkQPMGhzLInY2YKrE3fIKWhEo3AebztPaW+quS3OIUYbPuoK
LbcukHHYglIH7Om2N0y0PcDUG4cEjScWVMCimfvImYJJi9LlOMw0iQh9dwJ90JPzMg79U5ytR77r
eNcRL3b1Q4v1H5bab4E0INGOsc5zMZ2xVDOt7IJB/iN8tN9Yg+Dy6/lWV+jK5XVd4ihKxmAi9wTi
QY+VSW1pPysuNIBcHxn97q1gG7W+rYQoD1FJPZGjEX1avX+f+8rcgQvIxDnOHA5VB4T1gz0i4x+g
Pm1xx0MwRVVzT7FU3fvzzXweILX4STuH79uvcCDFZRTsSQrRDvQNnmjLsf6TCjwYmXKAFvEZ7Jm7
GFaOSMEq5YbNFoAoF3EU1teyDUs4l2UlThHT5s8oVO3dHI5Y0CmHf6jcm9+6bh+rm8OSVzcN+T8T
drSxHcv5mrrqse1V9hHBMd8MbEQf0yio95DRiUKcMrCuW+nHxsZg03KpF95PYznVMxfWfPaptLrN
BJZnM2qyfY7KpX6muIUk54bgQojduV2hFTfWm5vZAHSZ5fINxsORKYXNAJKPuSpmF2opljPKHtTW
ucS9gChEJXkVMj2gtt1Q0sfvas6wEoxteEQGBIBDVlhsZaVe+6qn2SQQqEd85N+QqetU7NrAJwIe
/t7tjahN9ZflVNzsCCd3HpRZM4GhgZnRkA3Q5pULm2sqmh+IK4Tq8vjdBK9qyP+UaSoeyHGRLx5r
86Tq5wjyOPX/vFWoQ8Kd26+5TKp6zGlZs471LMyGDRt+fass8t85FcOVXv+zS9300EuwxzjqqRBY
kRJBUKsvFvFTQeHXqTvTy8jb5myxYQMwoPtaoOwQ9Ox3jbmze1p+Neq/TIfTpI/cCZjVPHYvRWBH
UKfi4iY8r1EAhUSiH7sR5DvucPHquxMhO77uqi8lnfywor7fSu0x2IZt1h4WSGZPmTbdC10KZ0lg
OvOXRA+z6cYVKYFpakYtne/nW86FkLgdAD+7fg3yYX+TK2zpKqetsYAFtYtKE6u20HfMGVZEUdL7
oGVt2GYE9lmkzHY1Zq0EMXG/a02hMDTUWFVtafQ2mEcSIWQbqWFXrISiblrUVSRydckIsJLjZHkD
Nof+0Z2sYdtPMdbW6Z0cZp89/g3UgdoJ9k32YSZ8pVD0Yky+KJXzeTbwzNmzBxxneCoc61UsrG1c
15QXO3TFBzOa/NOEdneKhzgwB6cqDxAib/Kjkt8He7jIn9KGYdg+FPAXtcK5QwDmijQm1eTwTBiw
ZaFOYN2sU8HisT1YA+NBz4TBtcKVfQ1dP09i/G/kcsUw0MJevFeqtz8scG3WoSps+TMaD8kNt1b9
W/r9dF+gxoqBuxPTtRXM+29+cYp9EjhqTo6xeGiGoLrzpkhvlYkY9cN9wNABfCcdAtplMsER7pve
u+nYIZUWY3csZIRRoGDVVYeZh9Jv/i+bEUbhljxLG2N5S3WMokp+MHjhPzbGz/XA5jQu6zMmgXjT
RVP/LqHR41GZF0bra5n1f0y5vJJPSo0gedMOE1puhMCenywwhXbBQOY2xrPsSbFy+JSpe0vdqEPG
2rddg5hzjk88TpRcQNcPLBmYakR2Tb6O3T3oCPKnXEr1OsGn2JalcfUWYYJz0ynmrzet3xuWh6U+
pww9qKayvCUQCMTrZQWjviMIpf/BgB0blllZwwEXFyjB/NBd6N2E5e66YZ5/WyXZXY78Fb/+VPBk
FXW6tToH0L+DV+erM+V0VzOdcQ+UQBF4bjbheNF4wBHcFrXFRBddCVzuX+gT8zvzE/sQVbGvCLrq
3ecxanV+Kh3W2ft+9TyMPBjhzMbBpvVPOB5X0YyYNCFzd/jL4+s0h5qN/R8hi6n5so1pHle9dk8h
zIenCdkJvZ2KHZz90UTuOvQqsZxQs3mkSsU2sF4Ji3NKemjsWHkCoYP6hcbR00w7Om5wRK5SHEO3
uVH00nq6M/M0x18jfV6IUKrHvYFqybquyG6Xv6rgFVjDENIs0yZkIuOaAzZcjWzuiiXi5uUHlLJ+
DqfRAOFYu/JciDCHmdcWP4vIHW5VtNX+HiCNXz3hARDTbgIn9k4aHbWWwQC3z4OmOdIdopGWYxM+
OhPovWjwJI1ttUbXPCt9gHIGsd/VZvRbcGzAs6GaGF0z7pA9NMSdO1Z8QQEjgu1Q1f6ukETWToq+
G70g/MKyIPJvT+OaM6pDIuPGHZRNPyBCzeM6RIXfxpc1bxr7MJjZ+4+9aXsu3aGgAyTYw0FBLaYL
b+ENeUwIwR5qSf9bINd8ZIpDlk8dex564dRFmwnRgQVkhLHIJEYbJkCEEU+MdbD5b0ePofrej8L1
E80N4aGhtwZ/TF8tTZLZTaAepwHzKCF1GjXusKkGH1ygrwt5I8MJOr08weqqSCtc8KDeu4DxmlcW
WdaCOufm/v2yaWLbj9xDXYDEoGOZgq+Cvp9/vBPYTv3Zqim5SHDqt6JnKqVQ8mb9cqJX4GNijpJX
aCbMo7bsOhw+HftQXF65VwZwpECtbvH7NOmzm5V5JhPEVfmsKG0ZQBdHjgYrc5iQupn7EqOpwDKM
PjL/A0dRpm9pPZr4c8IkP5zNhJwf/0prGYTaBhpdO3EbkVMoDqgDhumY867Kmh1PbizgHG1qF/ci
TYmR5RL0JmhuERkQ5anMinAm0Wpd7YGMJaXnmsisoago4fifJKrzwMHOTrmRpdjAaENM8Y9tpB38
N1VwUCZAC4X0OvQcVTCpl7xKVYq+gv649MHhwX7Re0bLYMC5eNYXZCHxzb9CEuZLLG2rP6oUdBAh
KlwnG5owB8tdZ8dJHShSkTJ0DhuMsszF8jljgIxIuv8ss/m2l6qEuafDTUGqQ76gAsNh4m0G7avy
ONbTOuxN7NWfhGnY9ckqSSpw8AONiZB2KY9002QnBsu0ygc4dzI8LCp0o9MMZy1F0tlQcwKUEWfj
jvQoUHpYPPl0r1fQPJAfN5bXDcNdPaRMcNDmtw2MraiYX/A1oRxuTEALLbjZx4dymEP/WOsmnvaR
VawKg11rPoUY4fNuKJhm70L3Mh173JHI8Ssd6qu+0Tpa5xbViObVoXG+KYEJXkwLTPKoGvotPo9s
2DuwvL7aYkQc4oG35q6pffEU5v5yY2YNyJv6gOSUE+KwaDnpzg3yvSOmqr7wnwwUkaIKQS7HQUCk
qTW8aWsJnxFAmemVjKL+MQiNxx9FDA2gEtdVh6avXaB2MRMZRygafh95GQVtZU+c7Xn7h2KhGX9H
mD+/BNThhhIsxyPsZBj475Eo6PeuyjvQtgzbnxtrHP7FHv6QI55XJK0VktIH5oiufPSUoPBxo3nH
Y5d/464I+5PFdHUTdJl8lBwH1cFMVV7uG6LvfoKAnJykwINIzAWjy+xYwnXLsYEWfE74w/UdwLCA
qCpLFF6ylp1Y/jGPH190ptrxEC86+oEYZ+OpJkGRMaM7UEMHwDXsJM+C9tR6sv3bAxdhrmRbZNP1
62Tf2WzZvvCTzi/L3FlvvLakP6EWIuEsGuUYnno/dR4muhZv3zimvMsH2L9UZx1HPb+89PaeKtkQ
awYGWDaw/bPAUDK+ryCxWUmGLYNWkRPIuZuqtX3DoRMw9KdRQlXtiAJHyxw69G0icGmSSGjTDyQh
yJAIpw7hSBUI9Z0SwnHx/SA9jz5Wci7sqYR747TYCYOevWUSNlbwumbYOvh34AIhKjRrwSuNTngh
TwGvVGBBDrw5dHLDCK8K6gR1m1++1XDRp2M9jvWPVc2I00ZmszyzxexgHwJQ9ONJPKr46J00fIVh
Xl75RRt2Arrqz8R+hB+OTw93ZAgo0CD1BvFx0UTjXjedb+0jeuD2sLoM2ROcKXSfru15814jgTP4
XG0Mfj2e789indLurvKhA58RwebZX63zWu6sYRqynTUpVZ1S4IwFpFhC2LBazM4V0Dns7YBd3y3P
k0JtxAT4HOpRMRBxUqfcVhUl4WbiywQV2oEZ55abhmeJfuvOhrhZHBxuxW8iFOmZ2d8GL1QlAE1N
dfvEw2gzr2ishjgcX1a44qcxZnsR2VQObiVntMW1w7lt1k6EB3wukJs5KXEX95y8zzgJ6g9Sq8m8
5enFUJAZGEkJSWGQ2LgSiYdQHEQnkxVF9qoXRs+7EXzWuGV84D4VgMPaRPE3vGYGOlcyu162BR3r
3FtDYeNNydby0g4NpVfP0LX+1L6l9R/Gqc3FGtYpw781dcWZts/bKZwaw4HJGs8e67BmBgEKJ9JD
jn9hImefnYxTw8lT8+3UUYWRplqZfTp46NgGLfAvb89c1pwU+0LUM8SbOUgocffKpJmE/gMwLFj+
irQmEGRTO4zwvqVrkClQerrBkYLQBJte2w6aaVjM+ctQNnwb5eJMpB95wRxD44mZJM1zG/e7ZcLR
v3Ggnk7byqrNcrAnK5UHU0SRexgsxmFC8exsukkNP5HDfnsfVN10cRDldN8d8+QSQUOmhxPTcSu7
dASKBgfXyCCggqqAyEwMF16q2Y1QN2lKbqylEipfgGuIYBO2brBOmMk6fNWBySb7yFpgKL7Y8I7q
3gvwmx+F8Fr/RTJstje2Hrv1WLU9GWNuOzX+cbG1jE7cFhMD8eIGNR0y+mFYNIJ9qWuDVN/aXRe+
NtgiyZsCCpV9D2ZsunPG7f+PoBb2NPzY+mpp1JtJDyVkffCyxv6HMnl+HLMJqHRXQHbB+ODYT4uC
ZpDME9SYs25F+A8dA1u6wLOLcBsie4zOpI2s4ZeCHpqMERKoAYoh1UNdFQ+h9oy9M9zEFn0RZjgH
We92qfLwvEYxWciUVswbpM6B+sF8T2riJTkMiEh29tJm33l1Aa6dKpA4lA9T8zuHiKI3Rg9oSIwP
z3nnZA2jgcEbASQ2FaH3Gm4IFWVtKIkLVfiv/E3pdfZtsHDc2bENZi4lzElGUTs+F0gFT3Jly3+D
qNkP2N/zS6ucD1ux6k0G+I2P6zTDXSELT218IC471dordnzLPUdABjMO6gClexOlzjt+1EE+L6Pt
A6hiDr4VnLusQSzxGEIXsnE+1wGDsNZ6ctCgXyTz1HJbM+jbd5YkkPCW+6AbRFu7ijH5CblEDmlk
ruMDsjH2+m4s64+1Nvhba5fIqMNkZqu86MVFqGQciGGDivkuTJquzg5amurYc6VrVaKMXbEjtVL8
Vyo8UXk9cyO1bXOrpqLPGyvmgc+gHkC0sUt12bR2SJ2qUmyKqYVl1tTLV+DWGvDuilPFxpxy9oT7
mjHq3qV1dKNWGeeMcgpqQ1vHH/Bj/sI68sCwmukJvSHvvxxXXgLmtv7jTBP1AjZ45sBjorpH9Ji9
DdbgHcqIx7Cclpyci7pwYOjntAF+51b3UAzQOi3x8F/nD+W56eyAtWuJVHMXF2V9iUVaHvtKBm9t
VHEHssjGd6QhBW8mhWMctWCUyw13QrgrfGTJgIfSeKOGWABNw0B0yEcSqVGC45sbVk0MeDm14X3h
4HEGqYF4zWCWYZMCpcT11p2fetykwAweijIPHnOEb5fIIWqI6TT0opCRKVrLTv2MVBtjQt22vJrV
BYNEJR573y3jVZeSlz9sO7uC0VTLZcGgrDtUPAL2HuV62vLtKe6OpVcQeJqunPVuEGMxn1jn2mli
qnoAPEtlgQ+Gd+PKa03cIqPlstubMB/tJPRUV36Xi2GP4FszR64EvAVQoCai8LVAGYXepjOwydBG
BznwDgLfQBCgHjsB6fUZUs9266m94/D6JTQf9fLR213ebJ21j/TjbGXDdGHWgrEjwLHn8ezHKBs2
WYol9ZBZN84lJwHUqo5BirutxIQigKFPjIzS9uKD15nqxrAl5YfrJfMfoFPc1mhD/l+c4SiDHdAt
twAgThBSEBHNg/0QKWkke9bnBN2il6gBlcXkoNFzjxzJbmMb0vIYmpFm19doZMwShPzxDt3nbY6M
XGlb5LVauI1qZ2R8BfEMhTmC6aQRWXiFpsUmjf+8fFdNy3G2RHH35aas+bZwj2JuEDy83UuPz5af
dyaaczej3cXvhR0ZWyp+WdAhUdiPe+SW3hUaWcxqDuVGhs5PdsUhLyl5dpzZrCjlkMcRxNwUZX3I
fcRrTh4zVM/cTLAYc9BBidcIbzniDZrMVjfz4B7wqIr44II4OrUxgBeEHbkxjE6UkhfcEUodhpId
y87pO9Io4qDvwKREVv/ojbd8jIj0+bfa6lDyDdhGXpRXwpYFKYgsWJqoWDhJOts+ECPDJJEniczZ
gkRi906TrSiwcjU6/wXVAYa5iZb0ywZjhtxkUIVKZFxVbJ/cVL/ahBL+rksPQJtcJ+57BLstDX7o
ObfPZqLwbc0GvD9UnRWOOg0F96yWviBFkAA+d98uK3lBtCIeHZOgcuN1JY9uD2hyWBMUsbSIyJMp
A0n3NWsCt1vA53PlNB87wBb/BD/sV8PYN7pvFmnNdxya2KNJhfMw3NFgPfN642cNZx2xs4qJe6Ei
iAuLoJrgxgdAufAco3WGPpey1+F5ssvTpMBhbU2/xJ9WKiyxDeXNM4SStfFhmy5asGrou0/kpYDa
qBDs/UhLQRCOQI1AtLWOh72HxgnBpxstLQqMsY+YN9HP7IbWg9ckKlBRmzGqYGgYJfLyrmc44jP4
bv3iyMbNsk++CFDwmbSrgRoaE0W7uRt4hOCRBOOWFVfrsrep+xdfIpG/uUcnG1gehx9niououJEN
7a1DjR8lrLM4cSrHIUQnw+cYwJ8mD3fH99CWkGnSzjshXnGzqxchrXtk1d4TsOG3/vzpO26r9sA+
xXgoq0jEW8Qjgc9eFjkW4VtR/51zkfQJqIDwNnIlaG+bozu+zkVFMCQevsE/ZIE1+TuKcO3+KcDz
268OLZcFITosYswLPJ8JQpSqvIzIAMEhUQify8DSv7M73FDm9dwcKASz6xhiGNl1rYOvHDLNHF3s
wCmiGia1qeA0+KZZdsHcwpsN0QOynB9uKlUq0uAfzGGWeVQOfnReapH+m/1RkklVucXvkjvdpSa8
mlEKlBd+99WrUvJDkVMiCYrRAmm2qixZ4Ix9IsNre8a4AuYRVlfkanlmWZAywuKbmYExTGo7dEqp
Cs51hjQLQ0W3XPnfwucY4W23W12UdPucQbTYYqrvf1jEzlZCqaL8ZLTyfnxkbFvmbNKHBgirM/l0
kz2qpHuRRbX/YaWYeE5LKRnweNoQ8A4Nciy3cyrHi5lw+CcLspNmx4ipU9sMp98Lmgi6X6kh9Fm5
771Vi7/caTT6PRjZLnyC1Ew0Ddkbajgt1KYctJplCygtZIVQJ8f8SFpB/88eW/lj9QW18NQjozwJ
DMbO0ee2fl1AV/4DU5Sqp0ZglN10ol4fRoqYR91L/6HJOtYRKYcpMJuptZ6zpWutS92r6jsnGf4/
b8gIAFMd4lgGAx2xDOR/egn8/gBJnukJlIy1BVXN2O7PTTzI62oV8iFgofgXrpHzi0a9eYqyBXGa
xOx3EOGNWmtnLgliLKwgwWmyRvD+FTewVhwGI2s0t6Re8xyHYhYXqPtOcMsgt5TO3nOlAJzvyiZA
sdZZHqtN3YH4usLOFF2iERv+dDZ9OUEUdvfmEDoWbgnHKPq9jnqWOVIzBbppzuIXfNikdfmOzLCK
41eFQlKgrcMsbOwwCZc8Z62KG2Ho6vg7VYVmhgJXaXUXSjrFJ1SsavZFFwQPgdV7f2BkvpTt8gqI
8akq5PxkzQvhDXp2LmjLYP3oPHvEL7s8aB6pArT1XJ4qhLinQBgkF6iV81Nv+mDPLVMeEWOrKwk/
ywvb/HVHh0dM5RxaXwgY7TtCejmfxRjsup7MLgl4au9E/fKeBcPr1HgTugUpt27uhncz1qH7oOnR
PZeRdW6i2U7s3v9ceVB2qT9cFcCapAG8hzaBZDuUPA3LWSaP7GMVJpo4zM0HRoV3FvbRb4XV6dka
IBVQ3xfHHCUluc9V/NUFoJIyx7A46xjebtK2qjhVx36/xF7w5QNVerfy5kavGkX91Dihfe9OebpF
zvWVRoTTgIsMOySrHQQIRiHqgt3pdeXG3wy4A6BrWTrBrCFJNZyL39aGLrcso3UuiUt5riWEBrvS
yxPiQdIxtEWiUBTpO3TY9V1ZjvKn6zLgH7KWR00m4KNlxvU94KVMaGNDHEL++kXLvpy4P7E25GBH
3+cC5yJzff+/sLOHO5hKN9ilTn8llXzyP0fnsRy5sQXRL0IECqYAbNugHZum6blBkDMceFMwBfP1
OtBGTxEvNKKajcKtvJknY39pL4Hy1Z1FGonAfFcdMXENbwMWMRa7nXoIlMftuoUWaZhe/9JSFQdG
g8QJaJ2Z/67qJ0u8YNu3pfVqYprc+q60TjC47aOje/stymL5O5BxO7QW7UBYEMSjJbr81XUz9WG7
Pvd7qyZ9bLHEblqjeKYnTB0WZRJoICW9N0CiyEZlB1E2v5SvVHswEoh4BZLERWu44FGNM9rVtoPa
i4XrEMFNIP7idNTzUG90mAvMsYwqeMNsbGg7nefiWiidvsEEKjBLMzjiKRnCQcj+6MpqvIJ0hek7
SAQAuogQEgPURdJ97C6QTU7QD2aML9nos+KZ/A3jcvDIm0WWcK1n7350/OeBZMk1TxYlOZW78WSZ
RvGNH/dGfqT5tAdyOEEyYJOtpxP9TNFbnQehgYj26XIdusxdaR1qDBEETFFryc91R75Aj6SFP9KO
l7MojOEfMUAyq9wZC2fqHjnjPr1qSd9z1xl3wGmRoiwYUBUVi1CaO9R1NK63KYVcn1Skf5j+3YPl
KM4FCIOkVe3Os7cR7Um3AoyUBqRR7kUdFEfQweqR7jGSoOXonRayQWEh+hNhOxPXSBNkO1q/ubT1
nfs64wn55Fcx0rhgPDdE8z6NnCsD5onqjmI4WmocPDVA/AbCRBVVz8fGSpyjC4qNem9IhSyZK2Sb
eFz+lCKZsf73OlyEIkY1Du/CMHGN0yYr2cbGkBGicUCn5CLA621M52dJNTgVuEb8LlsVbWcq+15y
nVAIurjK+4GCMj7kNlvITdUuRBTIxKHI4xO1fuKuc3cSnpPYuE2fQfuP7eZracqnpHHBCnTyTgEb
xWpT0pDBn5GTGVPmloLW/j1LKv3M70RueF97B0HqHYHZ1X9Nxww+vBEjZDJBu1fKLZ39EmPmj6GI
wf3FNLOrlli82LMixOFahDytitpTirBvIqtxYWcw5BaMnF72yh2kOfhWOe2KpYCNh9G8OckYYHnR
4FZwahRYiYtBAcd8KFyTdWhXL5/mRA/IFGHIZ1loXVjP9ntnpJVQWBguPGjrJxUFH6ML1L/n9nRL
Yz/9h+iJf6JJuf+beZ2FXiq9HQkDsh7MhBGaa9P/WB6iNRMv/TYo8zT4KA/UX21jNeoYVAkHCIKi
9AthgmgW+L1Knf0E300uA+5+KN/bNgrUMR7L/y+kZDK4E72ng6k/iPkxu7Owqs+cxslXEUvr0rb6
19S4E+CjfaWOsC/Kohp7pBggjIDObUVvaQgfVXzPCosoqM3OfIdbi1x/Yc6h2ffVPVkV8BN5yyKl
S8iL1pmsFFFpVnPg9dR3n2XONfN19CDcKcMiaCRbc3DfQMHGbwgwrKBxvD0YRpF+jkgLT5NoSRKW
MOIVLMortQMPtBbYj4X2xKGdp/TRNoR+twrMuH0u+hVLuqJejca/KD9rD0EAtJdB0CbvBVLinmAJ
yV856C0aT/1SOyZu2HxU+zqIrC1cJx2it8nHlGeCaTmhBhHLNum5xev+5REQMGw+o31jOxMRJNfi
qBAGd1bRR7el8EE1xLTj4VOMrtqjXpjrNO1IGL3sbzJgxGqmqWNMdAZOK9KZFygrUG9waUxvoNTq
eCcDbpwb12TV1se2czfPaXMlvcguX8TWbkF0vzfiRtxBmewu0+SrM1kK9e61XCCl8NQeJXj+auPk
CUgkTtrYfwSP+2U6boMPFbFuU1pEdGRSWbcI7EXYu3N3sa2Gtw+vwVDKwT6Jubit4eA9RVYQ6nPL
YHfSj4c54AMZvWJQ22aMuZn5bhdsNA6wh5Q45Vnjb3j23F689n0rocabIA73EWnPflNJLsAXmbny
6HeVeWJ0F8dpbhU9GVzvT9yZTMaO2vqUix2dcpL+Z7Vw9QlYM+zaSOr9gKFDYFNu26e5LvtjlU7T
O4n96uj3FVA3PlgPwiAL0edJNcs1aFmpm5ORXNqgtl8yy+en9bssQFbiF7wCNYYHo82NbW4kL1MK
65DaAMCgEl6Ssx1NCiK0hjE7EdjC9urHLPUdpEjQrE7yrbqo3okxij602d+DD3OfrHTlmJVeFF3s
TiYPRT2Ur6TWsMEWwEyDgf5ZVrZD/VVliDRsG80/uUW5StXXw671VAERuqbnwhiiG5UebBShHv9Q
u+18Q3Q5jFxcSfHA27gTopwPFZwSLopYpCu0x8HedTM1buesY0+1Ivd3aZTayY79EdWNWDUxMBr1
jA07spyULXS57M2ijw/RhBDKNyfbVpmwZ3yXvFUixVxgL7L+kyS6P7hT7731k07/YA/GXwHSa+cS
JP83VwIbAGdGu+mpCz6knv3ej4RbN8HsjuOOtHlxQybJ4YW7pvFskUT5HCqtcUi4RhTK2o3u01Em
+Ly5JuwpN35LetVTmSGdR/xNkMc4wXMmvqmiJcAhi5FRsUEshw3NR0SRwgtXUrxwdh/vcCf6YVu6
xiEuhfgXZCOYjxW4ThNAwmweuS8O9e6EgCz1jH25hS4YzQAtaOROy6mnDZiOHtaGxcDkOrY3wjLL
EzA1g9v97KHsFYU+pZCHmOhmjy6Hxt/RLBjh4IyHb9cuzbC2m+pWpzJIeYOYyS4WgsVv7FN3UEc1
40GbJlCZA3mi5jq4V1nffve8iu7GwvNeiWANuznuWQpw8XZpeLL5Iqh2yYMNYnK9jVCvv/OG9nhW
UdOdQEw+puRLbllCR+LOts3qM2Ot+odUZRJSgMmaLTf7x64Bw2DlSfqnsWxcUMawlmdFzgW7Xna/
BBOllbPhvFV4X3d1Xw5hHAhvtf81/juGjvaV1WR0su0yepvVcF/XS3/uMyD+FaU3PzEX5z1JD46N
ubM2CdCMFZQiQO34tECL3OjPWCO7X6/TQ8g/F70Yvsl1WLnUzg2w9c8wlt3Q4q5Pusub72QkplMV
894eS9Y2SJBWf58yFzWUx640Ll3+HedquK8g+F1dl/QYZk+o6uZExLAosz9s/Dnd08RYObpafQ8T
JbIIeucJWNYG5HP8i5KVP3ANaD7nSdNMo7SoXhdtvRGmQ73o6B7cNj3DdtB4w0MA7Thfk+EV4pDj
vmsDnx2hfG+kasGV53ZB29QR79lqKOOb1Wh1n6leA6ifVLmhf218AqGoQx5Rk+IFwz+jrAf9wUNp
wszwf55NWUt3m/xYn3uQI92ZlsThSL9MeW3hgG7kyDVrAxi3h0JWVAbnbhp/5u5AITJBNLkp4qkI
0zHmhokk/OZ2bUWANmNPC6X1loPuPFA55kOGMukfJRQyYT6Fe6SJW5AZ2Vig5/7vniDJYWt6cLG2
kidjcuBSjn+oTKLoiMswmG70nQzyDgtRvqNVInqGsiGY9CEm1WD4116ydlsAlQ5babfUQvhrIYuf
0QctrO4vEM70gZ4sN/3Ss8/XbeKewPP/2lkpP1Jr9x+sQ/JdwYdVbJ3Fl/vM5bUYIzO/+4BNKQid
4nozGpJRt8fWjaw0Og2agrCPk6yawxSI7ifhpf7/7sT/wiPoUKAOPJIjZNgvhFzK02KoNkWtDVha
sZ+h/pH5psn3LfvGp4ik0Z+ohYWaq0jCxCudf7E7tAgySOJ3nDqBsXF5ckisdOrkkbGXYTt5X2BL
Ic3Xs03ZEEiZo029Ht+ohLGNXQPhuGY2jQW0KqRJCQz5F3hKI65ZQ3hiCwCovSx05TyPPVgI8mbJ
JUgn9Zu0bXeLgionkqvaz5RT6UyaVu9iilqfqf/ITgGh3jtWqP3BkMxDaelixJwdo9r7Vp8eC7Nt
y33gNO1NGHJ5M8pYXubccH2MeTgHMTeUuPOQUiS/ks4M4cQnu35y07NtlfjLpqm/4Qo1TwFK9Eeu
MmtPmC5H2a46977IjB5jJ5OZfGxsQ32kLCo5tJBQmsiZiZMsTXqcsF5+dnE8/0irWB6V3+cPc7O4
nAn0WvjKFA+ik/RE67J6d6hT3fWR8xe+VUcvBUjTruyMb2Ok/GaydXr0YImtpv3qs5ss9Pu1oyIq
E4l05SY/OcYPNgGVdZEUOm5Gbadk8UmcweuIPW/HnzA9RgmOqQ3YSHmKtbTB+VTZ0wrg2uiEWik5
8s3ORANeg5hVx6xpFf4j+en+hbhye62449HnmYfNiI13sI9gYezDgtcB0ciZrzRQ6u+lywzYEQtq
fxZoIhf4TauqY5RCZIwJmk9+dTJ5mZH3D6LEvg4NligT8R8bZyHfNLemYANO7Z1QBGlqg7TJZxQ1
+p688vi0JHF/qni1VaRhKQ1xJKlyG5YGDl+wDixdRn9PP8MSDqUsDmkQja9AVPoLpdflTaz9I6A4
HCyvLHfZJAKSQlPrRHAzXNwdcJuxJmakBG5uSVqZihlu3sStddaHVJ66XwxS4xRWQ09XIH5kcZH4
vUVoGazb4RswSrcs8g5DAyWZd7bzgVSbEYBO9QgS1J8pnXAs/24eJw+QxpS6qO9dOvwBoCEsrGEy
4XPHi7dv6xQXTzBJCjDWDEno4JJ6r1ba/ROCs5B78HDWGb8ZOyBk6NKl9s91zWCfMiK9sGtEeepL
j+1fmlHW9kNocXxCAY9FmNSjarYj7pPpYicdnl4q6+LsEeeNRYMS95s/thSmvS0LFilXPP9dDXg4
yT5RIvE8UUaaLBviPhiaRT655bZs+DAQ3GTxqNOWyMWclTahtXyEh4gwjgWf5xhfMhVD+JQDLof9
MhlXXax4GVyyGMxa3mz0MHn5cx44PWqWSEt2M7nOEjp5EnwMZdDGTyNupBsMJQwSSW4QhYbPsocc
yNDv2XZ1bLB2MKEUld/hzxMt670ATNKpNMTKz/SC5ZfgArkhf+nHc6sXsZxhWTYvgJgBwrUsq4En
1Osklnki8h+BvLL5JUXF29JJYA0BKcsNftvuSH4y4HaF9lWRZbxYBF15GNK+pMLIj/viqIGCgb+f
gIKRAG3AvkFoNw+j7AioZFX+MWJSZSwkNCdXTzKdcLpugsuStvxWUtNagPTB/d1C4rOQztje46Dl
CuyVATtP7SSQPpQB22I/zb75m3cGVShkpcxLChKAu2bdAKfkP5KkTZfOAj5e6brncRw8756kTsNz
3wiKlE3DMy6z0GW0t6Soyl0LGqW5lCLwjlSymeo05gUUPG9KxfdKN2X61W39z3ZHLywlVRibjP3C
C6vXbqGKBmpCqKhQGy+pMJ1/ph64uhSJ31yBQDgPdLR47zGHOVdYdNCXLuKStBdYj6n1BVZ2cMsa
mE3A2xVyp/EJ7NQ8wafVCK1WWfshpkvh772SheoO2QtHBj1Hh1EV47OF3vrH6PNXaoLBt8QBWipZ
dhINDuQUPX+DFj5jusWTHeXWjK1WTc+QVvwLVxoGj5ir+TvmeQocqEdFVQMzH+V6HwDj3BSW/c7N
EYFBl8aBSTt4S9vp32xnaUh3Cpc9OaCtO2VwVNjsGSWIOaB+98kTvguqV3EgJL/2gK+DhwFwtfyZ
Oa7fgTqdXWKkm4mq7doeH2l02FYuCXHgcI+EJG/+GlcMGCLJ3b7LzsW7OI0tneZwcfclPqudGCSx
PZiH1C3GVoiDipCrbLKj1XUFlhB/OFiUIoKllOqeTIv32PRI8NuIVi7QBfMYkjP5wOA4XtGtzUsW
N97JdH3x4fR9dIaTR8OVbwT159Ko4Jrr1SsVOS/FgLF9MIP078zF/mCSsSZXC2qkxmBTBCykHb2x
cv/On6zpKiAObovalJBDSbDhaUheFAszd+P0+ENhIN6Ql8UbgqB/Ra+r/8SR0I9+vQ4p0RXsEABL
HBz+xStE88AE4LfrKLUc+9WpnzOVTpbwnxLor2Ci4CaUwsO60jYlsfrFgVZRALsCEv1e+u2/gL16
CNgm+prBKP1GdHFzM9bOowvUMMyjZtrYvnFkG4bsXfq8sE3COXeDFETOZMeLJ63q19hwnwZGzJOA
rRK29ETeA3XIWadyRLHnOsY5qZIuiIywspJmkyFYt7sJqPy10m554TKLBuff2BGmeCuUvEAJjgjD
JmbCXDg+i6WYnY3fwi8uRopMK06cPYoyOwecegcMJlwX2V2hdww4Emf3syUVsekH+81nt7RnrVNu
iK8/eE0Q3RuTdc0IzW0GMtchoCQ+qq7od/Pi6XCegmaHElztFwOO6OB2zQ8Ivz7EztqHneO8JzNx
SErZt8zxgCXBFzPBslgITM+/w1sqz67GftwKKrTaCL+dbkk9Wzp4KWKYcdQIQ4SRPwvxR6COurIv
HkbqU5Uk8p2V+MVdMIqLNk1pSHbRVAfxOc/6r6XyawcDoVPaspFQTXWxozI72J484VZ1dtJ3azSd
KDliTS72cZugItbuHNZ9az0i+fsXN50vQPXQmqPxBaCOwyy07HXizBd8ll+JGDxiNy1wbNzKIZ6n
byCQLNhi+iSxcYKLoORrtRfGBEMXKx4fBxMtpaDynVPCPNPGgatnarxdOzmCjJ09O2rjJZX6FHiO
w1HV0IHViGv4Qk2nJ7fa493AkwGUVYjN5GPhZcHjHmAiWU9q9TYwvjLOzoWz7zTgiXHl5HE84aJu
a3mv8H7iRxfJzqQPF1mNnnKm1Z0gBY0b3uqPhMWwpo1CbxJd/JY2X5/eX4xbyxR49s22OwJzGbet
n9Z3kd2/Buwen+PWRmrKsDhqeke7yD40nj39CNPlOuH4dx4KGHcwkEEgLtoQ5hpQLcJ6R6hH+X0H
NebQ9MaPBl68oVarxyRM1sKXsqMpg6Po6KWt90O9IC6RvBhrquiJvZqa/VMRCH2PgexKYJmecddk
i+PPVb23nTk6FZ7BbZfJOT0n1YC8ASDgMHqmYIVBiKGkBAByZKbor6WpwCFnS3V2Jqg7NOQnqe6e
ltKhcOFpeGLgMo4dcwPbqydAKtJ7BXEoBCyldipo0tdEGD/A2ofx7KcG6EzS0f+wG5vgZOBWH/D8
1/imU0q+jWpyw6WlvBbhdJxOzNW8B2t7uECzMY6ZNzSPdLFkn1zo8UelyuGzRG9Lm7l+pArCu7Ns
HQbzH6dOHTSilnzsChgDRLGQPayJKUppyZMO0C0yc8gf/cJ2N4FvGTdeNxhXxm+F8SY7TAiEn47d
y7968PHOiHietzqLO+vE+pdrffo5dE70IHkrXdAVQ8wE/pWUw51re3StZpUTDzt2Bu+VxojPGxY8
Vc81IaXzp5wKbNj1QISU7z5Lsr9p5+EoD1S+42+Cs5kszXwRSxW/pwa91X5keVsEOp9eIPk92/Ov
GrV+Ugk15g4wEiSD4sf0I3wfyXLn02DwoBq8XmZc3qlStWxFrRzzcm7uS+p6tgvOj2Ljun4TzuPg
v7IWJs1RDFwpBxpMDpnV8lZSXnDnr0v2IUV9pF0JKEccm+LSTC0vwMYtX9iv0DnLYz05Zg23I8lf
uV5xILFxI8rG8e/UyAGZy44J7KgsvQd2+A/xOjaChyuu+TKos131Vogpv36mmjui6Jpapp1lUt4u
YwKWJePaF34q2sqH/rU1MMWVlS/p9qvhJTUes5TJllkFK22E7fNtEvpsDtO7r+Iw6LFYVYRrlsme
4K5XDVtoq/wb23PT0O1hQFzxGAlRsa99mnlv+UJxyzRnD6YreWWp1j1XYxQWbf7TGQWIGyj/AShB
OfPLJGVGsCn+2xnLcCHRA3dp5LyG66LvnSCwkenT9jAn/fozdPGDtJL15Sdt987w4+4Qi7R74VU6
782xBgTilH3x4Ukp/5iTyP7gL4OokqT1no66+l/kRY9pShhmPwz9R2cvD1pmiAsTW6xtTzFAssju
Jq3mMPRwS7z2J8aLvGVVlRGYmszj6Fb6juXYWiC9Al1y1jVjovcuVsYtr5AfJrgzSNLpVC8cNA6x
7JPVzmRGpj5ON11LCdugm3KPBFsd3MH0yZEN676jeWUL9CzbPCIREneX3Kzy125hDzN4mgJPVFLN
5rDOX2ubc9UzYqKukH+Pgx8cwLH/onUvoKy7fQFz7JLm+CtT4N4nHhPnWhvJYZpJf412FWW7DhF8
11YWROt0GA3WwOw13Oa1xYuzYW8OVkUw9E5mCaTTpbcnd9Yu9WJx70nYjSbXZqjQUfcZNPoIhqNk
u1LWoGaCxzwjjuVFODAI89DL5c3piea87ML4FR8mTBN3uvrAyoMNe3gxqCqT0EUaUkdYFFDRF9gm
h9irfQbvqtM0tUEYNSDuHYYRu2E15kezUyJUnlM+afKC+zpdtcKspAGqKxiGS/kQO9lREOAjWjp1
3/j31cF2jDmk7Y/h2/Jg9Q1Dc9VLcvOh0zCSQHQu4Tk3qwxuCbf+IaOc/uny7pkHSNDaWUwvlYPh
nS2r+4drOg0NNrHqW94U7dUii0jLKNKx5Q9fresSdtlokd6S0cJFLYN4VTcZonKAm9C1EWpk2twF
vX7AQ/jUCEzPM62FG5glP4Gu6gsYmnrfzwnTol5bx3MWx5fWaNSpl2mwm2ISiF7F3JbGP3PZ8nJ0
JifEqPGSiOqhaVpepUijExCO2DuOjEO3gW0mOaEJFzJ7qGJM/UOnPeOZuOMq3rKntjDors++eLNX
PF0WMOZg0SyOhps8Lax3cOLk9S7GO/1kRP1jkUPZZagw92g15r7xVfbXxEfAMcOD27tBfpgQsPac
IC3EJixKe2ouXRrojeEpHQZNzQ+pjQ2m3yzGSbSW9qUy/WhcMitUeK2l3uoSz6wywQCEmp+zaRwv
JFDCTS8Gw8sFGPj2rk2d6thmCQSnCMaM9P9FXXLn4KWGfMp+Jve/uQ7I0wJ95GCNtnv1ONoPRkYC
eOJ7UUW8HCGYiD2eXa60iKX9GDaRP774blzvUtfPXug+OCu2OVfbU/YvuRpWdUMWfdhEdVfUHgy4
ZvD37NTeYt8cSNlyKfLJ3swTbp16QVEPxnlk/YUbeGeuQ8fOiJhaCeZTpR0H8RkE8X1gOCMqOyyY
3KYq4byQi74W8PPP3gI6kW9u430FpdfdWsO+b6AZsOJCmj/h+MefmAR9ekl8iPwWA8cGT3v2sOTs
TYZBsQLn6XiN2jLdTo3oPhZWdMgfFHBDpUnP6RDH8lS6uFRr9BBmeTQx8NGA+mD3cN20isQ+kKwq
djxr9QHQQUuiBa6fQ9UceGYPszJzJ41JQEj5UKbJeIBhxyfjFsYHUygwfKJjW2yS9ys1kk2sVZ4b
PJGkS2ZejRfLm8pnZ4r7V61cdV/nsRl2yTK+CNoA0O+Qi86dRKdwy/lSaAp1aqtkNqQf+B8Q64Bx
clwzVR7FTjtsgQCwyjgdipCepeZeNZ0dDp34zoPq7Pr9+Edzh7sQABScvYRfJrZddvcv4YMuDnnp
SHyFSsEFSLMl6g+0O4xsV6PoEfv2cIl1LLNbgVjjhKOLGnSSouPYb7gyE/BEhdgkTdcJVjO196ZI
T+wd6qIfvRRB2lh6nN4YHiuHd0DePXme/0cMaYJW1dqHAp7WfpIznuTcCly4zHLaO1y9woVB4lD7
PDfl4EFQmggRxXT/4F9X677OnIDhkLrFsO7ky1/dp+p7Lr2/c9XJQ6HbfM/+O8nxEZY8y6htxwV0
zFPmlsaX39QRFVJrfh37MBFT36KPF9qx4mJaDBvgsn9h95KvtHjbrHS1bU4D54GLU79VPWUy/PDQ
MJL1Xs9dvj53ddyQrSdY7sR0tGGh7q3tEmQnt0oxy6lWY4md1R1HJiwC3OJYsc1hfu8GqwYwRIqK
w5Kay+JlsFlVnr1xzLBttBVfU+hWmBX7hJ0gAgP9MCmfSIhhR3oHyAHdqaiwCG0lBrIDzrWWtWZa
tm+0whDthSnjuOcS8kE93nvYs9j5GoNO1nkM44Qm8lqnGPHM4W7Bvgx4RXrufimjT6bt5eaQozY3
hNStIxKVPg3gFV4ILXvARTAFvilPw+nHiljeTD2OhzwJsFz2/OOm2cX/4E8O+4AqzDOR+C+SG9Vx
wcC+mulohC3XXnZjhiYaQlBR1d72aufG9N5f8gnyGOYrBLxAi/ghkq3cpwHfS6zuGDSaEa3Wyj7o
ienOiWaBzwW3BVvqsQ4jZD+cTXijLNPRIVn8s15gU55gQ6SOj7YMVtg/ZMjIytqJb21ATVGXRXej
T4oFcQ3FZIPmkB9YPNjZvhAYNzDzJ+LVyvVbNlfIkPMM44bYv41pz1X/uqQE8wmkFNXd2o/e/JDT
s7sZEmxGPD+7qRr8e7w28tri1AViDKRROSx+Z5dOJd4Hf1N7EGFUzgkbsPEttmxQrnDmIMlwhzup
ZRmwgDR5hCqnvfFMN/2ySRddrLQfIS6DmXjXjkH4SDTEppsHMim4eqp0FAAwzGvjeRIpOS2WQfuC
YvbFrhdUhKOp2AJUQZIce1+Rtk4hfDtFF+xadBhsppy8X0xXmNmj3nmNEuudT3VVwPHmbmIju1si
b3mvHPiFdTdiaWst6jSXtHoUuan3vp7xU2fqRg8pS/sIrPPaeCH+xegfsADXdQ76niAYD4mCf8m6
YEA0500F1BMmi8fpy7dnbnd+i4WnMWsmpYy+MhrfAtr5VHWhhWSglDLyWSx1+T5bJ9EIWiHVGJOP
0oLNfkcydlPbGVNkMNIaBSn8ocm8f/Pi//YE+QnUQCbpDTqvcCgVuC17BxPoQj37vnc9i7uTi/cT
PiEszjSrQ8uvVufMUvEHLu4rGTRq3KUn009eJE+EPOlXEITYgZUz8FPqtbDHoH06us0wQUgszP10
z/tXPU0kM+cTkXObKBX/M+MxmDk10AB7KmOcx8wS5x7n6xFRtTxmWU9FiEVJHxu8YMd+oGbNKbDq
WnF2mbBn3Pxg2iVwhQ+eabP+LsyfJTYOWrW0WBZQFtVYoG8lVvA0j/QqeBOlI8XcnPyGLipMYMZH
TJkvyMfWjHia5AI5UImvqhuSJqRdFGzICCm0km5/YAhtz+WC1YtqzObBb2fr2KbjSnGgLC6wNDEC
O2DHk2UXtlPBYxYYt9G26p0DBRd/rIGGW4zWRAGQwubejh34mJ5GTX/Frc5fDb1rIPcpsL/0JbSV
NRLhf9W2duf9lM1LeTFhnj97SLX1GbMAeoVuu5Mu6xGYaetH97rnsX1goVsX+6nOIT0kczmMoSsX
YrE79n5VR+ymtC5Tux7eSqvnKZ9umWW6O0vpH0JFU7OdNW5L9CEmv2ahBxLoOaHYNoa5g0cqxsjm
gh7YTdwMj2Ua8AucTPfv1AfNOUKnw9aI9Nf6xathkDyMZ3R0EztYAjp90xJ4j4nkTmy0pylGmyww
9+Rmjt3CLGATRcSBUWtaUVz8hX5Xdy7Gu9wpoL4JL1bbovFL3rbZaFpbzAqUcc+j9caxXv8yBSzv
DZfLad8u3vSM1qqfnQX6eEYM+yhQJM+FYb6thOw99RLdPjat4AX7c0/UJxkxh9t9x4rSbM7SVP6J
YQLkRT55e+zmCHYWJS2PEBXmgkyyyshDx9Gdy1spfzBsLcYLO+D5DFlFYt3ym/6IzWIMWHVgYMq4
px49PUZXIRao0r2Xf8xlIb8byoRuzlLYbzS7shVQpfY3FmhoniJNddCWZVVMRiSiB7tEEggAHACb
bJz2NeMPfldF3YSDdvaoFbQlLgR1Q35Ei7FMu4SgOcWj5Sy9KL2lwNiuow/EDE0MkhaIyGwK03ki
sFKObr6dPd399Wu28p2nkJ84qUJfcsmu+e4aZTone3ATgN8VebQjCDvFd5ArHr21OJqplc3SHfAo
rNCpP+9MYiLHtAy8+3rJP6GLx/uFODHROE+dE9nel93yUoOqsjQrI6BM1NMYS/vbx6iHgVfjxZYj
tG/peOwXy8LYSFkqkBCJO6z/rpeoSos/JVaQfaAGhQ8rDRZCrEYeDm3kHE34zng2i/p9kdnBSctH
maT/cskhQACfNHafEU5gDcH7qxnVWovhelSEp0a2jROYSdkAdjeGB7qvOgQ0An5d+aZ7mbMrA7+N
DssB2+JlCg2u/SdT2/l10aTtO9RnlBsWRU0UHDssZMecW4JHwm1+Hmh7f6Q2ueZLM6MCD0qHadC7
F+Qbrs5eORxq0sx3MYCh3xSmADBhoE/IyQHXj8KqH7x5Do5spS0cWITQl0l5Yef5vx6F3xdKgBg5
IKwfOHIgtLoZHwKPcehNzAg4WhdSYLL+aNgk+NSQLtTP9Nrduu0gjrVvvYpgKmoyLYX6nLDnkN+F
JJWERepZTzjLnyhxsM/dikuILP/ebwz3Ho8g20wWy/TUihxofRI9JWwpdxRbWt4OJ31PE8hgB3tY
kPOrGnrxE0tMwJZPPmrIavHQDIL5RkF1No9V0Mqd29blQxlk084m2XQDaOgG4cz/XW0629ZwsjE5
XVhyNm+266k21DoZn3NdWPdLFvF1tdPsSDKyODMLsiGRFgFx4JXrXp3hltUR/c6jgSdBqqLXt9Fz
m+++jZ1P5pj+nMezcWi0yC5B0vcSvcNwDkC2xB9E/OTXnAWGd0TyYu6qqzcV19HRDzWLJKL0AZHx
sUiL21INeUifx9q1QuhpG4zShsVrUF5NWdWp5MbLX5wK7DRN0mwVKOao1W+aggOyWo51hFheeMTl
2RJWyDmbpaqAxI7i1qqJP4Rnlvb24kNknQpHbivZ1jTpuncdLwrHqaJGjAYP2BwBzYZsPk+JggWK
elUvMywjFtLHahJxRKSjt42TwWlOBqxW462zlDGhwYjoTv1H2ZnsOI5kWfRXCrVuomk0Mw6N7l5o
lnyWjxEbIkbOpHEevr6PqjcZHgkPFFDIKlRmBiWKNLP33r3n1qXTH9KO3+JxAVwEljNzqYwVwGkC
ewjNHGBtbMgeRaESekzcFTSZvQYeuRdtiGx30awL9Qi/TBNKRld8wBlKarArvsVMLe8AJBD2bbgV
P2NvyY99PnoWsx2Wu9ImH2Q74oS781GRXUGrCnY8gfn9XOjvA66/bShgIccajCGugmY18ralI+bp
2R1IVAc/kf8INGYyPCOM4Tt6SD9TE9EQ70Q+7lttHRxd5Nj3ygdJbYESHksDDR0CGyITo3kBFcZI
QDAEEa7l7KWpuSk4px5BrePZJTOI7qiZQFEx2Nwh2QOkMZUovN3BnW4W/Lr0gmod0sCl5YcokY6p
9ANIWaVbHaKK8QG6aRksT7prY3fbNF77eTB2kZPVUMzJJpwQwa5xxPHSIY7ohxdgSohtVNXb1x4p
2qcgzazgkTQ2d+uJGhxrCT5lS16081NgBn5wVRQOqwnp0mZAWPAWtzD3Vlms5E0dzh3Ja4i+d2mQ
LOEehXvZ0AMqhkvmIFP6bOron0xO2yWPFICT3ILFpJ1d1n6xaa0pfdOxk+0kVYT7mXp87I/WYMZ0
p+yWKFJ4WijUXFbtK2dO6oeqAU8F/Tj0PsO/94r7mAamemy1Yq4E5KGKHwY2g2obhIEp74Bta8o+
cqR7cxowf067QaeWvjTR4us2IcrRjEkqH5lrYm2RduS3K0goZBCuqUOiXRJiWKZNQ5A0jTGHgGiz
5Nf4RCVh1qXlc8af9DyMNDMI+GVSRQPjWCgvo+OBKhJ5bzVA0UrIZPaNGrBk59RgK88sU3M1u47I
HyfQLda+S7zRDldiqCv6Iai0yMlavjQF6XRXCnjRFyyqzi4vdbTcobtMm20TttH8zFENAz999qT8
5qtWP3DoK7x9rvwQa2NPA6ktdHtr5XYmSHrPRvcNX3Nl7qQRetkzDkDdsloEvcH1HMNaMSuaTT3k
wwz0Z2iFmMESR7HjVaSAmbU1qXzi9etoVVNu2Zy9EOwGpJtX8ohVUX9RKiXWHBmb3rBFkPsapqK/
TRgk5tcRuFqUNAjDjkvaFOpWVOB4b8hKKM8Uf5k+UACNLLvZhG84FGBGV3HMZ19lPtwqyDE97MeR
7WKmncBuGQRFztuqHGIGeq8yYsOqk7xxPJREKtqmeJ6brK9fAdx5Kb8g8niwBMO+CVMG7zXhs+GJ
DDFbHIu4i6ZrBu2zJu+XcmsNXD9+rYqm8jZj2GNhGbjx10Wi1XhCc1a2kOSkf0AC1jov2HvJNFVE
h+5dzsbfUhI6XhiG1PpbMqnketQdJ1TNDHULvCU7wbDp7vJRlAf7YiapbNKoVpahxU5Dw71I+4Hk
vNBRywiiLL0o/FxxYh0fXNTHrGGkS8vCUkS5VG15KXeLHg+T24bJ+HPC8FxtSh179Q4BztR9za0h
iL6mpJyPJ9sZnew677z+OLh0TEkSavKLF31s0CRbUXgyKI7sM9Ls6YwhERhg0w7kY7vFAtSeIJyY
6ucW8ZKD/C1huZhkgvxr0apPrks8cOmtXTjkN0azk54kknEDnSZWTMmolYecBiIZDofSThH6ijrK
UMnI6BwNAckEOm/w2/dFTkpkl87XFiLujoGzTl6tpaTTrkrSke9qGVoIYCUQLZe0b+8mnRb/te/R
Dq+sidD4kBb8S22M3pRTaJ/9ypRHnbjdl8gJXA++iaMF4kp8YVfBAmU2SeDbQr2bh7In0ZWOB/3i
tEr2NMWI5xuHyI73jsTgwMKO3YAVh2SXrgnRbKNnrj5LN+olJ4V0wPQ3Mas/msgevxEQ1b8tGR3N
GMtb3k9byOH0Q5sI7s1FdiFCcwzb2kHSlbcLinC7tqtTCpYDwGoW9TTbCHopJsYuMKVBBmGVl4uz
fBW97sYX0ieidpdOVXqRecQJGR71lPjpvhltddNQii9nKZDBZRCOvHKF70bj+yeXh2ijwdT38UwW
AzoyQvtWordI/ilLmkDbgVktPVh6+91Va3W9oqEZef6tDZU/BCyROJ8qihlIi/DsxD4mWetU09Oe
0Jg61jNQNVgEhHX0PrzXC085XjeCcTVlXOsAkT35GSL9mhZSSqB2nkbICuywuoRbixIOnoQZjEyB
rXvqmvopq+Er6IvA98X0jQx+DpiD+zv8phU8eT1gdrEYbiKFuRVza9POrGwv1yefLNddFaKaXDc9
9KrrZOydgUwFWcZH43NCOPTM+bcoFrtn2SSA0UxUUbxehDZHT0FsQLEL4IcgK+8bx/92S/YboqII
uOZ94DC6vDIC6d65cy8Kw26uHLikDaNNtH0kAd32IvfxXCc4wEnLImqKDIGpcGSF+24IUC/nZX0c
xEUYaF+UNLvUBPFPEjKEf0u70i1ukVsqVKCB8GvMwILOO63IVHuYudKRrceL7U7sJDNP704GUcxk
hXHFRi6wVjccUrP5eurYYO/tqqHrhdCovvKKsXrB3zFxVCqt9jW3nXqbJYURb5zbimPC6YTJs45c
oC+Itdtng7U8ZvAi3Y3dMJHcO1EIhcuN/WNaNOF3D1Q/PfTeXIHJDk+ENo/XXiIKSDl8AkWicSsb
5J0dto+U+R6kUI2coKUQY9jFfwHFk3EOL8AbkMdTOsY7xPTttFGxBgyIhkohH5OKASxuxXgbCYzC
V2URxJfEi65f/CtXOTC4xh7vSsezgPmt0n2+b6EPMCQqPfvZLy/gZiBYtBadJSm2GVPKYh3UM7h8
HJfUcTmryjodai8nra6R65iz80vSe8EdX5O5Hsrd/iIzneM7j+GWs3J62cV7Dt4tImJCN/Rdg073
aPkMZjGaT2gOQZ6idYtqbTOykPOLFMp9ceJBPGR9xth8vCQS3PiNbLobm6yT8qajBRN+K5jwsXI4
HuspPDqCrQ6UmHQc6TWR0hR5SW4lmwAbZZSzTfD8HqwxkWw5iFKeoqnwrj2vG610RXiNld/MNjUP
dKoYMPzEum9WbWF5b5xMhfVg24xJ32yIonukTvlLj6Fu/IYoF/IZ+7mM37yO48keHbsZz2U6x8S/
TB5aHnc286YxhIGQeuspPDpe9SAB1c44q6ldNy4JOvxsFfaKq6VIB/RfF2bra2816Zai2Jx5JsLh
Gqee80T2CAnkNkXDMWG66jHT1tEbtqlu3qCQC3i1+MnDqxCOJE5OU2/BgPQEI42Wt5btVCqmTI6O
3Vs9UCCdwDAWelmBU5nRQ9VRcgFISLz/zzQ2IuTakn78HAYYYO24+O4Knz/WQQS5ZZ41SjRfHKEP
4ewER9D3HSN+XpOtPfd1dCUn6ul1hs6+uEtrF/YDrSzOvvlYu+AOO4cxnmNncD4qz20tFF5ae3jq
fAcPrteiyYV+Gbhbchzc6XMAnvTWEvx6zobO8fjSl50lyw3JV+0brGwyw2vDQUTiqWivoq72TjQI
4nSNEuLSLHAVD5xKVYMjUcCc9FfCV05y1MoVwbFMEy9bOxY7xooeLHLE2HPHLfau5ZoW8PIWtcJu
9v1cu7RempkwoH4hygpv2rhGvKeuS4B5cP50XKabjNzQBQNv2FovqD3Do+81Hosh2Cp5rpyynh4S
/J5Vus6hE+ETy+rI1zvRCdM8FPE8MrqAhIqJQCNB5SGoBzAkcjjSjx2uEWQ5RCbPsEUsra89+C/B
BqmyhlCRVq34XIOWdzd9w6l5ncImmZGriCTIQVB55XgSwWVGVcWONvWmgi4SUEZ7o577TTryTDL9
Inc6J4Wb14H6a4cpMNpEU6+/prjub3ye0gPB3F5HsN9STWdl2fSD6zEEhN7hQAEonKcKe31DQ96V
wdRs9AxXLm9qNLWoqsevDIni+JtvyBu+wSWdYzx1SAfcOTQyQ1SYaZt1D7HqGabLzi/zPewfoc/0
yKHXj54s93EdWvQE6rDAGkeEnRkwyx9cG3fpNq3S6goBQb4dats7RBOy001R0X/qJw1zyitj78Kc
jLjNS3NDEDFn6UiPbbtFWCd3tNJHNFdMAmu4OGlfPHWTn2XXme2PFQL3xf4exLX4TqMGom9lyUDw
rwMf/FzzwujN0gCyiaYOXPgqcQtGy12unnFyqg2WiR6cWGld2RieOdTRG6ysjcl9UcKEy3NIICHI
BXQ8Thl+WaZ23A5QOnoFjixaIHd2peWc6kjZF58i8+0eO9qzm1vG/WK3cXODIHwBumSqPfIE0k8Y
I6US3c/c76CMTQz7q56+DbRAFXM/UqffghhsqGpM2+10jUSdrqU/njnBpdUz7DZUB+yyg4d3sONU
Y/TMLlAPvuuvS4V2c64mdOUQ/6N1RXomGmZjzdkDwdGLvx96jmrHtlOhPvhVJMxTfnEW0XoHIfNl
GuYJJmAJaSq9KKeNOS0gyrCDe7bTUxMsUfKAKrxRDwC0RvxgavApxoPYglVDoLUZxxNcxbghna/k
2PMEO446auO4FxBmFVh6q92kZ9a6sDu2lDUmje/9jhDCVT+gJcyQWGcVvjmbERRRIURStlvjjd0P
lV/m4CntmVPj+XBuKEmJvXK6+rlKomCfaCHrXeSI2EfIpdVTMbXBY9dn3ZNogvjHBFTB/qyBM1xQ
7774juxwRGWe6eGeQ3sMkiSeECRkuh7ZyGPwPg1/ShtUNE6tLoqfrH62PtEkms9BlKqQoAkfvi3Y
Pshf1yE8uYeQYv1HbQc0i1gL3Cdw2KQh5dnYz3c5YPQbE3R8eaAJksRVNRTRVplaOWSh1uQ/9W5c
NdtCYAxdK5HPV1bKeJEUUjE8TXETfwlQYIkdGve4uPeNjaEkDHBlbekds6rZE+eICPXxE3hKS59m
5fcT554cMDdcK12VoL4zAlKYfDCrs/sguMHrYgzBrjWhQYVLq+yqQIKbE61KzCauk1iJbU9ux5Vj
GEADcCNjm1ke+94WOWA43WMKCt5wguTPjKTHYdswvT56hQvjHyDQeXEYvZwoSd3iFDH5/BrbzfDi
24N/g6PBmmlh+DNZ2A6Q0CASY/eZVMt6NFdLTU+oQkTFXnWbDEz+SAu2zPCJkBsEKoh4FkZmYAZD
LJeBjXgMzO1Cg4xlHcK5jyBGVVZ9NZGeW60ZzDMKivt2ZC5IUBVxvtp3G2jD6POm20EEw91Qd96t
k1TFowvLMLyzpox8WiccJlKTjdcFYlMK03LuC01QbR2olzGo/To5JL3RL7Eiq+7IkN5rn1pOL5jO
cycWm4AMGY9S2kDPXeGDHEHMWKD6BdGCh7BRyVcdi/pZqwbATTrY3/I0D07IYOqfXWJ312niqyuT
R1G+d4KBgKQAcwTturFIvhdze8G2yiUaCNyx3FsvZLh128ZhHFAbciS+mrXdONdontv6IAe+MYot
yEZBXGLSqiY/qaEhO678rIbOOmKyb8cXPGmBTdudghSIe4Pr+Efls/nfFaqg18tUYqmC71q1Kr3J
xz6lw+SA9yJIgC0FoV0oJ/YXwd6/KYkPFqsA8NhhGJZkuKHsQE2NP54SYUpTEIYEmZqF4OCFk+bR
dVM0seNsAnLO5yE6NxjN+m0/iwyU+BJLeYfYxeqRpHLkP01EZnCNOcUsE0p/vB3YHh4cb5nviA92
zT15Q/mnsoxoqY5B5EJ8SEyCAe3y2wGoRalU4mTetNhfrLNyAF6UBxERHALafW4C82CpAAyylWrA
eauBNcepLrHAKfh5HQcgPbxQV6hSvZEqYcXgdLSgdxg9wfbi855CSKfEN2jTF8OrxUQwlmvdGexh
tKOSKTrQawYX7cjlMvlVhJxe2zWrDxJGGnK0keb4JQIqZ3CXV0uzYa6OB5xWyuQ9KyLRIIIjHUmv
VdB6XQIvEOiMWbFlBc21ZuT06oYTKI8ORkROp6SKKPKLmZjUFKYD2IhJVXicAcBTWWqdkRbSYccU
r0XRdGBb5iGO7BvKyA7pXo5bkyG6rFSGRwLjCFI5Xy0W3Xicscyt6A0dOe9O3Ly2cg+FKHFqRM1k
EYjn66N0vawFH8KpBBos4BP38WI7Nj9A5Rb7aNRmL2tK7h+evjwkPQEdRy9wmEwOJim+Tal0Uop7
sWwGos69DTnePI1jX9NojXvi174uIw7WQ15RftwmlmeqO8ex+nrXIA2L1mIoVX602sl2sV+rUt9k
UYZgkjQ+jCdk9hwmnn+wmHJ07R8KSX6+x8nGsplS2l+5YwRFN8ny+g5sNVt5mJnppmJiYAerpotq
9ynHcKkecS8UebRC/GRtkbYhIzSQrBD8BeMrk0BYDElgI5OnYxSh5TCWc5Nz9H4WnEGKhyUtk0eX
ji21G33jbwR1cLTzVdQ8iLZJqw3ZCv5VyXv9CbvjAjMZ/+6WgoxmEbNMMWUrTekxQVKvCvcqqSL+
BpR72IKkLviAOlurMbeM1xLYp/Eia/fFFd58AE2gcMuWhBTSzJOr3ksh/JZZfWylyay7lhoICYeQ
erqrWE+ZiDJSKJbN1HqRi+olkE8JKEAUUUlQ5qeE2fk6QJjcm81YpE5zg5o2KT6VMerZz8p1h54Q
Q0Tvazdsu3GdJbYV3scWBiEm64oTAn7YynHfKpAenrWK4I85r5iAGJIh6gqyI+Ijc+NMCqgNswb9
JSAhLsSSRPIxIT+sRu7eWmheFFQ5NO9vLBFm4Y+gom8Fq4xFGazuZ8Mv6h54rZqO5ILCFvWNbElC
fhk0DfBd2jtGYMK0PW/LOArnXNSNyxYXAtnDHnMocC+dWrxrf4Z8AJ5i8W5KMlY8xkAzrY9gm9PP
YX4D2PKJfleMfo05KIcQH0s+TihJEVVhgvCy/pT6SIaOLGiLeybOu46Ao1hhy5nZMEfMie2Td/ki
y7UJBZJGDoxx6T+3dKmo1E3hTd9pnyNjpfKcUS3QbjQZbUgisabhhwz4hmuhEnoUwdS3T1kel2pd
0A16m1mLGYdablxwApunp5bD9X2+DBZvVly/wtFRh9qIfrmu9UBZmoB73blgF6JnJeyJZsYiMvc7
NYbCvMZ4y3nM49p/XYiIiKKd4yxAPCZWf7AfnsjgYqkwfSqrKgrvejz6OyIzAKa32fLYC+h7l4zm
Ieqf1ZSLeBsMM+xUIsvqsntg20kRPBdFWb06dcTriQsm/sQS47+18+jRcMkXomjJIVf3wtKBjRmh
HgY6avmCYKJQ6mGmPrCPHdEYnyu/95NXBEYQzCbdZCRI+6E8D1Xo4BOqM0qieFRvDkH1J3zIeGo5
r+roqYPX5T8QTkq1xZsTfJmHadgHUmBSnkxx1YiL5J4maf7KAXY+0P7FRelLt9sS1gwqEbB/BwkM
2cB8U+i5ecUokUyPmZ+Pc7OqBod/8tIhpenI0fZbxyz7otx3Sb2CUQM5qTcY68qi8bYLFTOGl4ha
cL10gUx+hAAnr6eZpMaTSIOKWV3WuWbv9AsHUKh8Zh8nfcpQpqnhuzgcWrHRMvUix3dy1bocW/+W
eGiO3DhAmOxmVeF/YuRsHnrlDBA2CCprhy2337Kvy8Abm08Cvo/1PGISt9YLjq+1YZFWR+GJBv5X
5VkDeQxyiL97nE/zYzPAi3DIw/CuaWYPzUFiUB42QOYKtFFBm5k7P/BH3HBUWpb+Sf9JY+y2IC2Y
c45mutoKz8OPCBYTQjb24pHxqrby6F5a0N3sZCLrYWstbe2fo7TBUsoZJlwz4gT8AboLbFWCZ87a
8vk8c2NGu0J/7LMyk6cAnbAKKes34aL9bwsjJaKaeQueI7Ab6CwyuMv4KSyCMzkVOvm6XYox2FAT
OfJrUGLgXcNOZkoM98eeOQyjzWfWBMEAuBBOQNoFjMgeZWcRU1EzBYX76DKmHJ1iq8F09cyUPOoA
YFxoTpz4wqj17A4rCp3daDdKTNoDAFO5lkzjntDI29ku5XRymZDbs/+lBDgL1ip26nLHUDrEwEoU
7Gkaq/K56JqGgUfazxHKygu2k+oWRd8u5oCKw7cHqgJSL8o/96xg052fBU52JdI+6dqdPRvPejVg
t7xPpg/gMnYR+84J6hbqvFrwv2ni0T59gnCQczDm8HznTL2dLSslkXH9sG035b6xsAQAieGyLQfk
/J0PiIWf+M0AwF5ecQu4ESSdtIj7x4rUwEdmt1NEhIIf/QSw3WcPde0r8N4oFfa5xT3kVOyhdyLM
UwefyXsSZBDIZP4yd+Qbx3nElBVbqFz5c4QG27MjSggGFBduUhSlN6aPqh956Ac0AITmr9gN3J3r
D/SaLuPv+YS8WzevTTKFPxjh+dWXkY2C0Eh03RyPrLBpnkrQDJDj6QGeQ13TGsgABLF/OP7yJbNi
gymOgx3GPjLJyawxLDq6R5Z64072eMgX21w18Rh2T4h9Jnm+QAKafed0IAs2pq9n0kT6kHVExTjm
H4krKuJHRkwO17QzPKfSIq1mT1iF+4NkIgrR1O9iRktpv6sD37ur1ZAdHS+rt7VI7a8etj689Cjz
kaORa1Nfu4tDThVtMQRaC6/kDp+CbSOiSpa9qEqKoJ53w5+kRXtHhbRUaDgB1LD18tBYyKw2qtDj
WxkVU7DPCK6cYTeFAZkJMqUbsQbJXhJFyOIBngGKf+hMy1vJEAyhqCiXdMYGwd6+ZiblXuCXnDBW
g6N988SAzl+OEQbQjKJn9kGusS7Wh1gPDaOj2dwwjiwbLDm6lN/62DXPvtULBbhnHvWC8MbiX+zK
ebh3y6a/RsTjHUjMsfDuZA6Ci3IERTAHXnBp+ZcgXoNyWF5lZxIgVvY0vtr4oTUdJuyh9lDwCCfc
V3XgsBQRSlgGjwyYuMeF5acWC1mgsXeSy6Xx5BapqB6jwBQE7rHEIZXsK87XIWyUEwpUuosRhOx8
y3FrQYcRKCPXGSrccl/1TEEjNMgKPjr6wkPhTjrjvR8a/Ql1ZZV2dBvSmr7AsiCclAeF3YArpLMd
+w8oYJObpS3yCrCBP1j3w+KPBJrVgWvfTbXo7BNrGSZCqrDmc0P2zX1mWyZ88Uxv6QtywmmOceg4
uxojxomI3flWqZmZrJW4NzOlVfs2uMxg13TinO90WarkmTSG5bm2PE5t1ILeuvK5rQ+kIybPLVOc
NTpYo78ze1jMiezM4KroydVZwzwNmEOlBBFhJSbZ4ArkfnbPvoA1iZJAWtvEqwOm12mBr3HXFt6C
hWVMeEWnUw0yDwiwovNL8h2ZqCRJC5dwB1CowZiuRc7pwUHoMuCgPGSd7XrpJuL95Khb6N57TEcq
y03bLyPVvZyte+PPFj7j4tLQvl6Qk0f7McWpQ4xSoIfPAuxi9jS3UxaBoLNb2hJ6DLDJYLSimxzB
mpp21kDWpr2WxBkU1qpXhjlM7ZMFAszeOOE8nDEDREv907ObfsC2OJgZGyW2qG6ib1mhWyvnzVDH
ZWc/wstNyf8OLUb77VMiQeW9dH41TDcIdSwTfQ84bKfhjvkZLxia7wm5/N7v0RuTsFZg6b2l1luI
4VCeHUQ5IAtAEAfyRLA+6Jnq85aevr9s+sqpPieNqIZ9qqyaAZKoper3KRtZj11vwiBUrr0CCac8
MC6K40/xoFixDjPZobPZiRJ9nO5+/vMf//m///1t+q/oR3Vf5TNRRv8Af3WPCKRr/+efQvzzHyzr
l//7+P1//kkZAqVSexBdOLUFmg4Xf//bl3NCxhv/9H/ILCo63FfmS+h2db2h8hn3uZ2LV9ehnsDt
h08b4zyh3K0dzFQvjc/kfsqYayXIkz7+NN6vH8bxaHKTFRHg6XSDywT11w/D9G52R/b9T5lA7rER
ygRvAk9Lt3WGYi72BKlgB66zmCPFv3llTPlaO7YnXQm1X6pfr+woZkBWbI2vnBWzfVPMxLK4iOM8
z42uMUd+EyGAq4+vKYJfv64EOCd9oeiZw4DzCHf/9aLIpmgleei9CQAZ2xtf9i7gyE7pYsU8ltHT
auS1YWk2rRb32sF3CghfBzm7s/RoCxmmqRtSXyv74NKmTWliNT2HAgI2L/pEi7jrbErN8DiKPvRP
UUFhc/3xl3j3k0k7kCCFfR0oR6G0Cvxfv4PDDVp0NNjn2RMD8iQzfYaeN2xbxwbVJTnUvM2OEx0/
vurlT/3LUyuFYwsCVuhi8qBooS5P9V+e2mpps1iHbvUI6pEQC1P6xfWQ4SzERrx0a9rBHvNlEmeP
sU86xx8eU/03V5fKUzytDv9lO79evUcr27StXT2G1dids0Lqx6i9yHThI/7hUpcn/v0Xlb52JMI8
N1Dq8gj95Yu2jrQYCKjqse2oLEuEH2vMRM2uz4Jp13i2//zxjX3/cwpH8UCiN/Q1z6Vjv/s5NcCe
esL+cCZ1Et9CHFzGLPQxAMsl5YGGP3Mjl+Pxx1f9/YZyVU0DXwmHQ7i2f/2W9Dj4ogzfzlXGEX21
WO7XuKWDzdTMWr7929fiMaUz5msB9/T9GsOzWdu02MIzo3P5zEERbgl2tOTSjcJN9/HF/uZ2KqmE
5ztCMWj13j0pChO4S+v6Egx0sfNDr/syX9w4oIAc/GsU68RK5omYtx9fV/z+3Cgu7Lv8iqyjgbx8
sL88N9pCPOoEeXhGfXUylmzyXSNh8Ub0WojYbkHUJ+PSfClc8aouGT3rrO3IGQghVjSsti7Gh5F6
LoD/cg+y5CkIBvWHl/hvPqNLwUkX2qXpaNvvPmMdm2hsgVecZ0UyySouXNpy+KXVVdmS+5jkVf36
8W15v+DydHsO6xTPGbeEJeTXuxJTLS9+bKmzw7uNMBD/QEdTAH20C8FZQpE6KNdieo/9pNslBOSu
P/4Af/Ogs14KPgfdLeHKdw96NghsIn3knd1+co65aukkmTxEjDv0f7jU+52dNVJdJEGsswjawGXI
X79slE5h7xfGPQO0CzYGX+0O+T01IeP8fZmaK8PJb4X/VW6ECKFsVBXigGYpDh9/59/Xah2IQPNh
bL65rd/tch1hLuj4J322xsCBdzv54mjy/A03PSf9ChTrkNvzBo9s8ocr//5zsy35XNT32dK5Db/e
gWAZm0Abpc5IPpiAWnryNhP9p52/ZPqaodRdjtZoF/buRRzim6uPv/jvP7Zme2JrFIIjBWqLXy/P
DuXjGWjF2Uk5yYp0rCagT/GykUk7fP34Wr+/S67n2QTVKYfXnlHbr9cicJrcjdYPzzZyxp3dBpeC
LtZ7JNLdurSndP/x9cRvv6qHtlJ6LDI4km1QUr9esEBxMfh2wZQvsoS5ItwwlYeBiSet4STUzc7t
RvtYEHMDRGqOiLnzFlceZ0LtlvsW5OTXCrG9XJWqldd6yca3RLOLgzRqMJ4bE6e3QayDu48/9rvb
5LqI2nkhPNfmr1IE757FoZ17qLGivHKWcjkADWsOlVWIDRO5/BzF9p9ewt+vJ23H5XeB3RvQtn13
PRvdEZnoWc2IMiCmthxxr0MSDYH9M7UAMe7vPv6C/1rC/nJg4BsiWrJ9D6SXzxIQvFtUB0QTFSqm
+ophcvccKKvYK+WUaze2p2MiF/lmjSojDG5CE2KKLtsvjK83NkXMVjvO9Ied/f0q9P+fx+PYwFMJ
3DB49w6KHKhK78BUQjRTFjHBno38PqYmjH+GhjncsYmnC+jHztN9iWoG0jB41EdFSpF/kkSePv/h
Br0reP71gdAh+VKyJjJaefdWMq8TaCY7fpKoyIc1VGiUCoqwJp5Qndp3ZEiiJKY7C9GIuMZZ7nRv
2T9z4yTxZigU48aPP9HfPCPCC4JA+7bjXx6XX9+kwLZGTv5ThyLAzXdBKuZHAFPznuaD/GELukYf
X+/dm3u5AWwKInBd5M6O7bx7JrOeDJyeXsdVDTYadjAop/HGyVwm3LVEmH/w68adbhva209EbA7N
Hx5R57I0vHtEOcyy9XP/BQexd4f3ts+JjWnj9iqe8vnYkVMHHdSeXoKkueXEr2BpxXeX8NrvxWVg
Qw0s2ZxqeuYu6akH8pIgjDPcmVYeQijIwML/GQ1QliJ3TFdh7CaPs/S8QyJz5CAFbUZ0s18+vonv
fzSfupkfDCKkYo+hv/rrj9YqgIaU7vnR8NGJvHE1BBsvuWMP9NaCzILzx9d7t5e4vu+qQOOPth0m
4oF491rHThN7AMGto+8Hg43Tkw70xLCxjjC8rfJiZgf/w3N5+SP/+jP5PiUp+7bkewpbuO/eXBeD
Ag1/vzupzjYHj7Y3uR8z0KJOtWtX19MW4GL1h4fj3ZbN9/Q9TTEgXEdfcI7vHk4i8+YCzSehBL7n
Mz4ssKjpOzdnZnKobdPMO6hflnWcWmE6pvaIG9Zpz/jnD19e/v5BAhvuiMOGqn2ODu9+4NJG39Ng
/DoR72OP1wzb4u5coCkv2L7dvn1TvXDx9vZ0/TYygtRTAFvrpvnJGxLdXndMXe0X2ruaLgkoYTv5
NMpLZA6KXrCbtylKv+xcg+UINzbDteBbq6BvbgW6fRaeuG/ss4HcGlPG1ujloFpAskcb3cUc08yc
kBadjEbYxxY+EOk+hZoYnM5pZV0K0cROTmNf9AMhjgkS+zVmKSt6kiN05ucUgX1+z/kaJuE0TlPv
rAiRgM398TP72ztCgR5oKeHVUNM57uUW/6UGcdDskYmATsltSyakWTi6K0aMIHGcxXynseL/4Ue7
PBy/PrFckDdE8B+fX+6y8PzlglmLf5s8suJkj1P3ADDXPBKMGv3hKr9tabxiXIba2uGlYKd9970M
CJcU0XlxQrBBljOdw2OjJGktapBEPhvnaBWAFgkBj/E+kVmSm6Jde/Gc/eGA+X4l54NQV2o0MoIW
TKDeLQpTJoFeEhFwigI1Pqs6T3Yl2dSnkjS+Acr8hQOZVOZEyVv/4Sb8zevh0JpyaRd4FBfvb7WA
zleZRJAbgr1w7ZZlclfAMtqOl6dwwthxRPPjERZJCHFOS+b+40frb35pihrJc8WxXsl/bTF/+aXj
onWWuUBNGZUC2Sua0OK7lRTJv/8EOwjbbLZJdLy2++6sMPwfZ+e1I7fRbeEnIsBc5G3n5gSl0cjS
DSFLMnPOfPrz1ZwbNbvRxPy2AV/IRnUVq3Zce62h6ARq5HzpmfFE6E1H+8lw/Mk6BPEQfAPOjwLA
/Z3deDR8UQFXIjET5DGLyxU34ViGWRh6jYksjtk3D0wQAqvvQJdZOpoY95e7dZnhYNZUUOD8w3W+
fDO1mkwtLbHQG+wUNzomNfbNx3iMY3KA6gGplLSEZ2OKy8fAp0UwOa32Qa2rX/d/yFVUwGWmRE7d
SdiyDLwMS3pzBEFQB5kHjaqOvvooRsdjWGdM/jERLJ03FbpVxo+xAbm3JYPSo51dUDHezI6lBL8T
MarlB7/ToVyFrqWebWVDe8MydrXmBrqxKYglYy+O5qF8noEl9R8qTTDu76oQHTXbzO9c41TkZg0K
B1gtBJ33N3jlwXGmBqV2Qk9CYcNcpP4wRSIirVONcUCs/5GMsce276F4BTyEAOD9xZb1H/wop8k/
FjhiKivLxANkQ+5EOAmY81IjP4RwC/1izhOq7MSZ7BNGTZCSIsI5H3SwA5VU5+pfSiR50kf+1/yL
DiDG3wqniZ5QzdbKA0K++q+YGFZbuYI3bjw5GXV3wQuzKQMubuBUqAz2NpEHH+ZsANZGr9YMRPPV
mnWneGrpbPx3/3Ru2E2bU+FYSAENfXnnRzvWqbcriTdMbr9DW8gCFisiL8aMHUpDbx4bI0DrsAzi
r/dXvroEiIIbcKlitnFQdF4u99qkGspMVcQ9tJGaZZRHDzLQn130kAH1frq/2A0jSYBvkXwx5mdQ
Xr1czLCYCNDKCik9wxnPLUOWW21K/gcnhJ2ifSRM3SaxWkTzAyoPfcTUs9fMCSVNUM4ASFVNQcgT
YiXYFDpUhybAcH6a7e9v8NZ3JDRTbRV7KSvWlxucAee4rVnEHopCKTU8vTi28A7vQofls4bJVWak
zG2gz8Px/srXsTF9B2mnubD4B23xmAGyG0PnJonXOmYhPoQKNaA9yijhFz3Q6eyOyDWib1GM/vuv
roylpL8ny2d453LLdWkaU634sVei8bJPhlLZTEDaH8cxtv+M6NAhhxEUDLZQcC1XfP7V5ZXVcir0
Kt1CqmqG/Bx/OV3w40HkdLPu2UzSbQv+q0+z7sMHGKvZSnp1db5kOLQkNXqBbJInermUBbAjp0ik
e2g664zhIewkwJ1vArsZ9xP8e/R91ey9hohDlavihQD5E7deLlqnYPYn1RBeCoHHA2kWVFYIA23y
uY2OLQ2QlfO89r24BBId26GIptq4hssFdZEhoJNkFi6P+QHGI1EQj+P/KhstAiRMpk0eZey+zGFw
Dxn3YNxRPxQjxDXvvM3SNWmC2gOdAq7V4lKZdpyYfuCbXtNW7rFpgXfCTZHvzFoYG+C66kvOkNrK
7q8er1wUPyXfD0u6i9OOfHgxR9U3vLSJ7RAEbzeDmBmI1zcuobsHyyGU1MLKxKkGv/reyI7V6VcS
aeiEP9jiy6M3Va3GuscWtEt047/VAgUBKECK4hlgVgJRRtAwcPD+Y6YJZGMj6eRRn7tcc1bQccyC
nmAO6TCmUqp47yuF+8FB8eQYSL43ULFZvHKrb7xaV0aStLtMXePrLlbV6HIMQWt6k5oZKpRUTQO7
U+BTkdVCwLT39yivykUKJs8VTkieEM4c93O5WpaKLlaU3PTMEsvQhiLf0rnXDlE4/TRgNPTuL3dr
c+QBhIsEHjj0xc3tGGeLYIAyYI2Ysm2rR4jlqYBacigKVlKOW/dV1lYNnXCZSHkRmFdaNcwmXRYv
7ZCKUI3OPSlQdh9ykRvnFtz71zbStB3lS9gR7+9Su7lNB+tEzkXCuWxk1PAfQCIbup4B+3rmAHGe
y2ILPc5YbypmS/y9G4FF26O3oSKwi4CviVRE4E4u9a/WsCHq9xnb3/D/xhBlwrU3qYc5h3jiKxAL
X1/BBNy6BAIyBawbNVbM+OUl8FvfD+qIieDZAYnYgwCFLkNkpzwmpZnCRFk5n6tAh0sn4RNcONIm
VyxymBkkfllNAQzjWdv+RtSxPjKVmj3f/wq3PoJjq5pjg1XkJiyuttk6Y6Wqtem1RdV+QWUpe2hb
KJ6iZjZXbOP1UlQvNIMiJSE8Ac5iQ8gTWArUFIIAtVe3ftjq+64yIXyOemPFEMpre/lgZaFEZfTY
0exr4EsSWE3NSKAAv++AuQrgQhZ61L6CEu8PPhH4Hji9v5uMkiEZFWaW+4d67ehZXtAgB3sENPnt
5v8VUxgwLkE8kbveFDrzY1qaT0kJ2y0lNh85erCHegiNwP01r18yawIvEtxRImNnETbCyIgo4CRJ
KyjVfVbnES4zMRiINIr82SrQWm6GninsQvl1f+HreypjJ26O7EhKsNHlu2icoawqIEGeHWe2+VSa
DSzpcCZXyev9hW7dH5nNy6SKMsIST9ErVl9NBvYihCTCQ7+7fIzs8GutcrT3V7p1fThGU1Zt+YDL
PDMJWzWa9MDxyrBWgLHZLZKUUR0/aMMAb1ySV/2nJBXZ96FT4z8WvvHT/R9w60xlEEGBxtZJAhYe
gNy1VJRssj3oo+YPPhyBqBmR77/fxpCvER46vBS6NUvEUR8LUxEQJ3hWGMc99KZt5RwTyovvtjKs
g/8Ek0fRmSbJ5R2hfDs7cylQtwRr+kOYc/7APFFNDqf+vn9yN54Bwa5j66D/5F/yEv319IQZmoCo
Xcsby0nZ+6qWHahxj9u+r1DYBoBGjI30skWrdOWb3VqZ0A+TYwuDjyf//K+V6fNIjDg2h7nx7Du8
SfHOzVtGPfCn8NbGIjvC7dftAJatNZ9uvAxqk7S/aEiCwFi+jCLqGSoNO+GFbs4slkJ3a2rTZNcN
TnS8f77XXpBwy2XSE2OjUlBZ+IswVvq34UuPAWLaWP4UDafMpKhCnRjCFQW5wPsL3rClbMuhQYTf
5e/lsSowU5VljHnRAgiVe+vcWS4EJ5GBjOJQ1DsB98f9JW/tUWBkNK4qt8gyLr8kecNQQc5meG4P
0XYAivbB1BlgUEVhQjSTuCvm5tbnA+dAmdImBwVDc7ketNizOhmV4RmmDsSAXwQT2YwqyeC831bT
lSXZNahIXZc1onYaq1LtDW8uLPeb1of9zrHGYuW133oJ8H1YFIUwKWLZY9MbDSZAKFi8soJCuXIz
5RVBgHwX9AUId6vRmy10jD8i4b8Tt4lhoQ5hCMcB7GcC91vEaHDYJ6j0EahrgH/zDbOw9mtTuN90
DaC1OTIcUcu07N3XRScchDNTJgmGLY353w+/aEVY9gk1UApWxzZIgp3pFv5LBzPJrmJAM1qJDG/c
Tx1KRCr3Lh8S8NHlglAUMMU9kGT2bWMich31Zz3X/TPqRLTarebr/f1doS/kqcL2SkIJGzCQv8V7
UON6siK3MzyYfdqtFcTw3IA33EXDwGzCSGyw6SMD1o3eFKQKff1UyEmfgd4v/A5hM6wc+A33rFNg
oEmE8+J5Lr7yiNriVNiD4aFr29A1dxB434BJYU7VRhzyVA9ueWgYZjhVwLE+O3acHu4fyY0XS84p
kSiQ54Cqk1/or09u+rPjR12to4cz+MeIbro3VnWzD6siWNnsDftnaKBXaTk6AF/0heuEQ9CApbTT
vThz1AcmTaBF7Tr7tYjn6M8k4umpNXp1xcrfOGGQ4wAAyAik1V0Y3da1RC9Gy/RyFTZfaMXdbkYc
AiKXTVohK7vp4RV8Dlq4b7YQtIsHYQ5ht7Jz+W4WQTz+FByPRT+Mt7z4zPBPxjD3kQBNSC5+j5rB
/zT3oT6//zWBm7Eot8o2PUwzl9+ySAdo+ArN8DRf0HfpIDUtykZnPJ+xPCOn0/v+u+NifUGq8DUx
VZfrIVM8oCBL96tWtOz3qJi2h4i88lwwf7DiO29cU9no12V2Tyi5RIZC4RcotZmankrldgvj64h6
ZQuJcqCHEJjf39cNq0TwAQRHpiAg6OXn/OtNuEk890aJ18xAq7+4PVndhiFApJYMhBzQenUdf2XJ
G/vjcpJj8QjxactrylhMjDtzdI8BLvWxLqySYl8DhZ8Nx+n93d14EZQyLarT/996WNySJkLZzY99
tJ40idGxoN8YNgHS4DvG55jzNvrxu2IM9mGA2IAUc7I+3/8BN+wAg3IOzTZeAxDMhRGeolTkkV8y
XxkOs8KMvCGhbzDfwL2hjxokRSB3ki3TWU618kJulHSxtsw5gbwmKSKjvfy0DDJXTVWEKWGQJSZm
BX3Y5lQbCaYZAW0UvBQHkr4oTJ4HXYu3vYOetzOHzh+zFfb+/jncsAq0UklxgTpzsd/GT/66Zsmo
qGTVavIwK4n2h5uRbcs0tt4fzP+9yrKS2kNH1EGRnzxYauzvdHc00f6AGrp1suJVWO7nOSprr4vy
NTD3rc+MYxG8JDpczIJcHrWZA+R0mVx/GJgLMx+mGi6HFzewtC80LdMf7ajCBSi0VIwrQduNtySb
P5RLSOQh3Fr4mbhVdBt2yvgBHoj65OSNfoxjDeGKIFrz32+NpIVld5y3SNcRzAgtA5h24M8M5C4e
RJ2aKKqAakW6J8oyRC66smvLMxJ+nX8I0IpE3HfMwXqfqoqp4xn9aMaKVtz5tekCN0n3R9bsdczk
wp0T9CSzP2XZQ0zcX6ETWk/RViXm+zSV1vCha/O1UZ/r05bQbYwl0xoSz74wJ4xGBZaqxOjShmN2
zFM12ldW1uyEbq7FKtc3yrBcyjNyGAsctbv4sOi0tkgNMdsW21XzM9SiHDpPnii0PnnL4HmoZzt1
cqFOvP9Qb2xRAgnx4OB5GJ9ZGI3eLrsYMVnfG2Glq/GkdfbURWFebMskoWV/f7XrnINKDe1g7q7G
dO1yNYPBVbRHQNfCbus8p/Ch7f2yQzAGpW8odKeua7d6KcHqlLv9X/cXv74/tPPkRAL7FVQXFra5
YLxDDIhQelaUUeFLu2lTW2XPoL3tbtIgqlZCiGsbKLMbOv2UGPEGV+ONRgaHHco8XutXFFGtVD8O
oFj293d1/QFxrTaFYRkHMsG0eBWD0OHxRcjcmwiqPxaNMz8rDJJ7aZu7aynNrbVwayplG0rdRPaX
Zk9EIi3BO00eREMS2JHBRQ0FOMPKyVpx9sZSJE4SMs9jAuu1iL9i5OzbAVJxb+pE9BPBrfRjHivp
TpnneOVS3l4KSj06geBOl3YOWY5ShfGqZw6jGD9CK5Kf9MLM93CLr+Gfb1xB5iQk5IQgVjY9Lw/Q
aXoE+9xs8Hoov45ODYV2Fg1gPgpYAueh7Va29jYKcWnDLdrmEpAjaNpD/Xi5IOPEajjYfu8hKpih
uOlY0XkKR/9LYVbWd7X2tWMQTn28qTNKJ3aAH9uVmT6c9BTFGUx5iR4tyrv37+y1sbMwOGQugJGo
wS0rYVmNQJweI3sF4QHUGvoU7EXnJ14IoQxsHOMRgtB3TnxRdGCAEPQyhWJpzpcBfZeZQ57CzukZ
sPj+o4Bofh2rEPpMKCEOWoNi3f093rhVMjQAQMCsl43ZWZy8O8Kvk0Wd10AW7eWQIp+p8c8nIRrt
+D8sxUAMwAVybbp0l0tFWjf2Yaq1HmRdKel24J8NJTAPIYnZSnvt1q4wM6Yso8ja4uI+IcPdwX4V
t97YR81HR9HcIwGv9kKhw1k5wBuXRFCIpnBCTiSsZdMzgmmjVCvRemo1Qjuv1O5pEMiqijAenupq
grBqLt6fUlNw42sRQ4NyIeO8PMrAbWpHZGrtFcMM3GQH54kPFC1FuzFDozqEcRkVtDE80rqHEKtw
jdT/DTtL2ay0fG9YCmIv/LIGKJHKxCIe6LoUreO6AAMOy+/0qUXzIDzndQUjHUmOAhFqZ/rp9t0X
yTEwTBLUxLpL9yyaiULDbDaeMLLxOKG9dYhggjmZCuxJ95e6tT95xKShLtGlu3BbSHONCeJRROeS
dcdX3d/5HPl7cHcTPAZKf7i/3HXgYdH1wjvSlKKDvkTT6l1P2hhatefy8qHkZ8x9QjTjVObFJ0SG
olMj9brg+GlW3ubNfRIGkABTRLgCXsBYmE8KCr3e2FjRC/Qe6T+DbQU7KBgkt2JZ7+9v9EYWSIVa
vhoiXyABSxcTE2aUVVv2nsUUFgC0OEGtPEVSbDsNLVwzTY1MSTBFDvyS2TySMGXBv0mtJD9GLWnO
93/NtbngLTFaJOutINWW5iKcYDWHk2am7lYNwQ4ltvnZ7ZNqOqqNVqzdqeuPLF8uLA5yvFbercvH
24d1PJlppXpaVaBnFieQwe+QqzO+ThCJv7g2vNtIT8XJru6ScgXxeG2uaAu8dbOxi/jbxYMFaqRN
8CupHj2SaiuauPyhDXX0p8gVqGVcqRdstbHz890HDBSdgJrSCvNUS5xlDGGraQ1I8wYazHJm3Dof
8kxvdk7QZCs3+ca3pMAJcIlSFRHgEkLkNFYVmhbFqaFIjB+5GKczzCkwEKow8N3flTyry6iFeXU5
o2VSP1f5mJcfMsBHSmL9yQtATB9oq1rwN+fWKQX9d0L4FmBAo4CBicsRqokyX3lDN3YqgL/zOfEF
ZAsLJ+DAyZvJyVKPkKk4NqQimwFxkg3UcmsB2o2lQA/RDQEgxRjesqnUqIpB7JlUXgkYfq+5U/ol
QyMJGdQ6WjGBNy4oRSH6ghSnSBmW/bKa8g/y0CO7gh4VeP+oNB6Y9wwJe6iiv2UlD/mh5rkU73Zl
9FuhVtDILxlud+QZ/FULAh8bTWGIAqSBRgjwpUBMguBazPOuhTDvV+nWQ/rOYVuwzuBlbMMkpJeD
VIs1W4QJVWSxcy9zhzI7zpXqZocqTKB2zOwOJZSCqu+Ksbt1wOCzZNNV8jssMZzUBcueoe7MmxM0
U/3K+hnBGb1xOuYBdbv8nSvuGgTi2ruwTdgkgD9IT7rspGmjlCBy/cyrK6N5suemPLSjnjGEVWXH
QWnWOASW6wE3llU9OVVFUc9ZRiVaB6euPTrmedLSIoCi3kDKEpHbMOie41ZNu3wjW1Tqyg1a2gO5
LK0F2TaXhEHLHFctijxkXto4I3bV9Kdygq12mxm1DSN2B3dsHmgMwmWWswtp4O8HZxz29y3SlVvl
8kP2SAEKrAkmYYkKriukeOcs0M8ICLUUc6sxH15qC/zSwZ2jSv04IttpH3zF9f1DCXcI+llpmQRP
Q0mNfR/CUB+txOJXBTp+EwUbQ8JnmYViXPLyYYWBHQBiLadzWlbWpgiC+mGks7q1GJsBShGidsOE
69ZBV4oaXhIcS3TW3pvSyh+Bq5UhHJNKYFQuf4SGh1cipknOAzCdvXBYEEXx0ROi/aWiaLwSoi59
vFyOwjqph5ynJ0y9XC40J0SOMr0/h/Yw1h+TzE2ZTgon5MAPDdckFhsYbBPUm5F+iyZankgjrFxH
uaW/3RO/AdgYpQkeuQryb+GeoK2PUNIw+zM6efp/9jylr2kdps91E/Yr213WkFiKAiQ3D5QDBc7l
TOqM3J/aDFYHU14uUJyomr1NArbiGq6fNaUW+ocyjsCALWNGN7NyOvFDf+77cnqqU8Z64atAmiYd
1Y0Dxd3m/mu68REl9wpOVqbi1D0vP6IbM5+Za3N3Nvh6w0ufFMTjXWZMY4bkYWanHiNuuo9MIurF
myBtTXWlc7C01bTkiZYIZRhsBgynLq6RXSYC6vGgOXPJYoQKYjOf0gPjdQyTJJWA/ipXog4dysxA
yHuNWelq4Ewuz9ZxUZRnCHTkAf3lErvc7QXK7PMZNa5Ad099TWKfbBxEoNIDnNq18+DQ+1O/5iZ8
eZTTnbZ0h209q73zvUNuRXseZscxjqmtR8p3BZa98mD0cKDvFRX6gmPDgFlQb4ORcsGv0K/j9KPW
xQKBjkIOQv1wXOSYPzfol0OmGYVQcb73C4MqwU1o9Gd4JssQyozcCLxvQO8rql7ysEMPukXZplFS
pin6Pn/ohN4eDC1SVqLU6wdjgMeVcDwshMziL082MVCuHu3JP6sqSNKY3Gsb2lP2+u7tsQqdYZOk
jtuz+H410sGFbnb+GeE6Pd4ETScJo8x+oGrYWaVzdGzA4XsxJroJljQLvrx3fQAlzG8QZoCbRQPl
cpehKPKRESv3PAuf2VAsVb3penpOc5j4P9EIDHZJkHYuhF12uzaffm0toLUhnaF0xygh4eTl4tDy
ldDbzO557DVEglQre4wrJ/vYa7A+Vg6r3t/sjfUoxEDKJ+d+mF6Qf/7XY3Fhuu3DeBTnJqkQNi4M
o0fxtGa4rCkVEoAmqFaixxueFdIcAg7SEIlpWDo12/YJwKtcnIO5laMgSJ7PBemHOtEjF5VvQGFZ
hQWNDMA0UUTwPEVMqw5amD0ljZvmK8/p1hGALadAzeuU3EqXR1Cn8AHQpOcI0KHwlGB8gTK82vu9
mjxlpRKtRDs3lqNDYjM4BrBVjhxcLjfksWiRgLLOwRhDi9MyGFIEk73XAm3cTCrdhftf+Dq+A+hG
0YL0XZfVxYU/GE3OEmmawOsK9Aw2c6mjScoYvPbTLvz8seotG6Gvyey/QgOPNJGLZkl+uv8brj0C
3oD1GViE5eLKcGQ2jWTfaMBnjVpx6hok25MoTFFqoEiSB9Acppi7d7ZzqaHSzoX9kX/LdFNas7+u
dkaTiyLBEHhQ6rm7jJ7p0S1EfmCwf43d4jpoYSmZnsj8hB7Y4psaKnVnhGMCD0VxRT/ARBkUe0tl
TnPfp437XrArO6NuKRN4GEdkH+dyZ1qZlAga6Qg0C6U5I3ipbPLMTr6jbbxWmLj1WgEFUV6i3sWN
tRavo/QNRES1Dt02y5oPRoKKZ26jV1ZqcIjXw2Bu4xF6VDjlEDVnEgkZXjc83L8+N44Xj0NaTYIg
YbCL/fqpEqhl77rntuuKwzBYn5xpjh99ECjvtwVEDAQvGH5Od1nyiVLXmi1obM4953F0slwtN7WB
QMI279N6mwZZ9E7SSawOvD04Vaq/JPFkm5cfM5pNCPoHBe60UdOfQDxYTOZr1YmJsnaFV+LGx5QF
PMpM9MDlY1zcUz0YMi1ATOE8lw11gqpq1D9+WWn/2H2CPkrF3LRnTu2I0PPUqU+zqcTfkAM0V0zS
tQl8GyHjEgPNIr2RJuuvl1kWc2swtlydx1JxKNS28GbVSfLkFHV91sjwj/fvzxvL62VSwcgaIQuJ
FK1isuzLBYsWpUN0TMqzi3wNlCV2mimFBzG5sF9mNCnYsOFnsJRLbppj65qV8nlEFaV6tAY1qf7z
K2WyPDuaFPvzgEIqAjZ1kxk/RdzZAfI8gxFGW9Pvouw86lPZHVxtyGFpjmrEjDaxriPmifog6r6b
kXauGm2mIHCNb6ErUPA5anXVhAfLTHrw+sxS6N9VZON+wbGFzqIDV7jYp0McJB+dvMi6TeTXubK/
f0TXFhoaY24FroKBC8LLyxPKjULnIPj9UVP6R3ecP9MxHU80RrJDM4HnVUd/XIk9rp81obrk8KPm
KbtQizUVxUTt2k7gckXNcRfVaDiruWWjcUUR8r3bAy5FWMXgBZkeze/F9uIpy0MlS89jNemvJhIW
wa5NnGbc+kLvxmPZj2CU5xp7urLydTpGT5+BHTqVvG3wq5crZ26Q1TXKGWcbBqCRmfVABX2iBKi4
UAxJDo4ZIR5Z9Qi4zti4Fct5/VnJABlVoLBD4Ywq6OXqTH1VNW5rPFt9ZkDPzSwhlYRx31PZecpT
Z/6Uy0Hs+4d947u6tCTorFF8ZWJ04TI6oNL03BGjFvoYVqc+Z2zwpOpFCEN2835fCMWaMGDflF1v
+l2XO4wCJCAmrenPaqVae7tBNJwAx93MsbFWp7o6zDdQmA43gCAtoNl1uZSAuXkai7A9l2AtkdNM
qz1if8PzGKial8dpgqRqsoYpvTpMiT2h9kN3C5QYbf3FouSV5lBEzbn1A7jvKYdZz6Ka3BL+tDL4
ev/LyetwYSdhWCIiB60EoJTPt9hhNMXobqLOcu6awd2P9Lees6F0NwEUZfuJycXdlBA9Ol0ulbor
c8X7XvsnmXhJJIUs2aMesPBPSQQsCs2j6lwYDKxDi+8ezXxIYZ2e6/ADrMbpdqLvZPILUBXfIUhc
6WiLvBvcTnAO/o9qPv0DbvKSsyZxC2SUHa0+Z7MBC0XbWcgfoAa+SaG0fbl/5lfOUK4l2UMMOsPU
3BZWsLN0ODZh4j1bkwGSNUc5M97kLUymByyKdTDDytdWXuitNcGUE+nQVIN8emkWTBg2atuvzlVj
leGpzLRw/GrXCqrWBWWhz4Kx+fc2fuSZmrQqsUSyVbxkTfVFOipJZ1UU9rrij80M1daeA/vr1MHx
cf9IrwvKrEVwwUUmtiLyXpxpGUe+bWVdfVb4wnFHd7bM02Cb1m1DyVbxJ+1EQOBme6cs3a8E6qW1
D5NIbz4rqJj68aYxqqJdscU3Dp3AEsgVqHdZZV38KFhF2hZp6+wcI+72DUhi/4P8PlQ2wPb6I3Wp
oHn/Z6aITaIpeYnku760HWU+W0IpjOzcpVnV0J0etWgXotA2//DNxHw1WqQjV2JMXb7RSxvCtAvl
R4YmDK70MjlRk8GILMpk5xlgRyY2Mw8nKrcWqoUTJCayTKaHaTmFnmGgV/TJtvN4OFSotFnPU6VD
ZtNa01D80lDaMbalpbXBm9pijMJPZ1MFcaNAdbv9ELounHPogA3WJiyRLXtRxTjWp2q2y/Z4/0bd
+HaSEJcYwrEBHS07FGFhNCIfqxRUbhGdcsXST4lSj3u9tL6WThivdB9karo4Q8rFpKyS65uEcmEH
yywrtDKKm7NKf89LxrZ5yMW0Vkd8o0RdLMN4H+AJXBqeellrr0MXhq25Gs5Ir/TiTIabQ8WiIjFy
qBxBk9tXwPLbu1FBKeGlgi9V8wJiNeikjTRPviczciMfUYoe/FfKM274ITbRgJt2lpsb+h5BwQC9
v4RIWeq2jiXCbIhn2mdrGLHpzIM6MMNPVWrsrSjx2yMo+0g5MTJKxS2v84pJQCAH+ikqzV5DDLoU
1iaZ00l8gtZWhSHHT935R1ugVIsSJtJe/+aKpob7zNfN8jl0tSjapxB2DNuoQRlolzrVPL6mpgnl
S6Tr/X9oUGTT85xrbfeQTqFiQFNrhLNGfB7mueLVbgXd0EbTodVINuA6LPcZykPfoR45IUV0/5Jd
u3oaH8SKknuZgekloAMsC7+BJODcQqY7nppSH1HqDsIo3TIy0/y5v9pVYApIGMgBsTDscFyDRWDB
BHkwuTStz6OdiircwSluVh/RqxfimE9jlPxpqyDutJ2DcJnYRyMCK5/v/4QbGwaWzcAnk8pUFpb2
SRnqFDjyVFFbGPNvBiMV32qEZ5A+RV7lf1hKviQ6PkxyLD2em2disqO8PrfQQmvfZgYmhu9KQoT6
3whPl/np/nLXoSJHy2wiJcU3fsFFDXvoqrgECGCfkYRrnrIaRTgmXM+pVndPCK+mG9CD1orlvbGm
LByT1mN3GeZaGA0zBqOKMhXSsPWUdzu9a/V6aytm9rUPGmULOU33JXSRvrm/1auPKEfHwD7IkRyk
Y5bJPGGNTeNY2ADZcvNJIHrtRXSrEbVs1/z6lRV+WwoeQQZr5Wze4srWceg3EGjYpyZUqp9m4871
Hq3N5KMOGco5M+Z+5UXeXBCjL4neKcYvYZJGETbU6RX7ZJvzvz5s108Dkl07zZl/Z7oafb1/ktfh
LxSCGHwmQviGQAGkW/irLoI6zYzGpDBPhaokn7TOUr+bHcHEPk5yO4Q+OS8QS46H1j/rimi1jepD
GrVDf1bf3/8pV4mAQXuHUhvwUIZwcOWXv0R1/CZwGqGfhh613T/KFE6N2GeOM8TtYzlacSD5yFL1
eY4BuWztCtDfIU6MbPh2/4dc3y6XpBlWDdnrEsz9XP4Qt2toYEZorg5zE2wCI1SPutXkxx4szfnd
S5E+SuUerrMKOvZyKfRv0bIvkQNF9dYpKNuEqWF/0evAHr8Rpjnuy/31rgwwLEqS+geEJv0X7tjl
ejE942lUle5ox/awbzI7/HdqUZSi9FMfQ7NkXNtpgwfTLKPd/ZWvW6Q8IfQEgFrAJKJdtTzSfHZq
KG7aYygaxNsgFfkcIfn7oBh+ueeIyh0zrjD8aKIF6KwJKBOL+bFp1OhsdwVqcib8oQATsh38dJB5
ZWVxTmF2JjFzKyRP+876ZJVDcFYHlA5Tv9afTS0WKwbv6nXKXSBvxQA40+60Qi8PMAKuEpiIHh45
J/shrKrqnBZqvI2RgTgga7bGGnsF+CcAAhMCqSq5ONCEpakjGLDzoYwBdZlmWB5gcw9poRt+l0I3
Oc+VHnwZYRrtvFr4SfChA2mfEikA53l0kOlQX9wxdJQj4pqU2jYKZErmWmb3FolexHT8RswHVAqk
WUCNFzZSgSPYaseuPjZoNHhaM+mbug7rTVNFxTYclOhfO9ONvToPxtNY+CSZ8Dzs2ipG37aM46PW
qc5OMwMUqcIw/oQMt3loLKvaNXORnGHzTx7RIEQKFK7kr25b6ge3jqxtinE8l2FjbyzEVQ9ARpQT
osHTys29sktyd7hvB8wShGtLGjKI/iAQKpT6mAUi3zFelT6+qYYXZa3v/KRrn0Y4o3Zq27WPNMPC
95oIuTzlJsh3ZAN+6YCSWoOWeAybY1ZMQE6ryDmGdTVve9tYy6OurQPgUroCBiELqcBy4FRjxm8s
bSM+V5nq1v1OS2LhHwarHuODMRd+8ezodmz88IMwn3/ONeU/deWwrwIKppB4XQa9HwIZMFqL92Ul
g5rWOT8hSceHMCiaLeqhzZM1ZJXX2Dx0pZ3n033bdHNRNsxQlzT4S3LxAQLX2rGD5OzWettH27qF
aRxmcbsQJxWNkflXoutZnGzzxKybNabxK3cDERC3S7ZHQP0SK15ueRrqUi801T8pA1xgnSXAd/ci
2VNnSlZO93opKon08Cji2BiUJUVISDJjR9nknorGTk+UEPVPMGiI7Ywc74o3vzKUOBkK3yR6sr5P
LfpyV8GECrIqfPc0JlFwUDNI4pxetx+YB3itEz15b3uH5ag100MjOJL90MvlkrFAbAkd3lPKoPxe
hU19m0KmdlJCpLKUEoLi+1fGWBwlPXQQBUS8b+0L8pNFtE0dU/VNY1AeTWAiGejQohoeMwRnkkPY
9U5F+TATEPJSTgvqTS3UMv8Hzd9BPSaoRNoPzmCqsMuiTwLRLBOL6oE4upu/lySl/5FSItUazxaY
5Zn0Nd6bdmJPRwtowNzsEJ5KHschUe2DNpZJuHFh/q+2fjuOE6pXsz8qzy7Tyx9hJTG7Uzwxr7iF
iJuOh+mDbDiJuLTG3VxWfnCMWl9kpOCZNhtrSI+FQWHCFnyHlDyQyB2Z7l9+ld5Cep7KT/CopoZ/
rOv6tW8t+8XwR7EVZmfv4l6A55n6tbrX4kWzMAkm8RtjqUQaprlYWCOLfasrQ1UWQKShaj+ZsVH2
VdLqZy00h5Mk8zjcvxI31oSQExttyIsPecvlZhFMjkprdqrHMXDsUxDBV5B3pfNQx+YEyXiQ7IDf
rY0Zv0XFf/leKMAhWmVJCdiEvHKZwAc97t2qrfmBAo6p7vvemXVkedq0oIemTeHvovaHf6pEMRBV
LprU3DrwkX8OkDiGwCFmzn5bVXbTbCb4Qp/Nqsrrg5+FQjwFZeC8WnOtB9+KOFPSFksMmA967zQ0
kCnPwqlCzo2jKDdugLzyMzxZbbzrp1Y4L2qlOfmuUou2/GQ45ay91kPRZ48C2bCEkoo/JcU2T8FQ
Z5Diuh03URLGB9AD1qhWIOwwgDr9TGUPvo6tWtklEB1RumO104Imr3cdekMPTcPs2gE/knzrS2jq
NvTNhzM09LO6j3CbH0ZG6X4niNv9cRlQdDYNktjvs3R8AXozbzRutNwwdQuXVbjh4M5QWj9krlbD
M6b9nCY/ejaZzjlNUWysRKBX14zlCAoJBmAiIiVdLFeDg/NHII0QRlrxQ+P3Js1ZdMF9ylaHubN+
527wzllLuUXgGDwlMO+ABpbMfC79oGZk1vah7Orps1XOxT+t3tUPtkG/1pVkffef0pVxhQNQCiWA
E0e/hWzs8ilZEI9GAaHh8/9Rdl7LcWNZun6VirpHD7yZmO4LpM9kkhQplcwNgnLw3m48/Xyg6kwp
kQzisC/UpZDEje3XXus3ZWCIHcJq0c04BvkO0PO4e2NT3PccFJgbYoozsWEumxpjr8wgB3s3Je/t
R7kahIt9UfM5GYYlwsazPtHvexU4C7OGmsizwA9gu8u24tQuFZ6W9YmzMucNpulNejTUXvqiSZFe
uEA8wcH3keY8gK/q25WEGI+zq/BkfbAx/p3Ye/ig7BubTDYMKEQ/StEqHxvRKEu47Nn9PZ0rk8oS
h/eEhyQ4ufzW0c9JbJeddipzXXzOoOZ8I7DQHoSaPUlRVSzkyqau/z405I+gkhDoGpDcyA3PDs8s
rs20z/TxBBynO/X4FJ/7xiwXjujrTk3PFHbN5GUJE2jaW78lO/K2wKcyLvoT0IoYawYhh7dKYTT3
QygwA+dKWVjILzZIYEKRmOQR99Flg5HoQIeManfS+1GgIFIozqqLbWOHYK6/zarcXNL3vT4eGElI
czzEOCKAuly2OIhszKWM2NkKSlleFRpK56GnhelqSBtxJ/uYDnXCiRdG9mrHYnM8BdAcSlOZen4q
SQpS9VDUlFNtjN1aik3T5Un1sxmdJVXoF1qiHDJtVUrwkORmm6iBdhlnSducDA/pI1d0kHAMnTei
q5hBtXA6PEMlZutyOv0oVzKJlMRnwylDsDKbxG9OXiR561blfl9JFei0T61mNZWr4nHZuHYvgs9d
o3e52zit7iDKqnqaO0UKynufQli3L9umK9d6a8SYdqjSR+5BJ9+kjdEeR6fBtsxUQh9BtapS9BsL
63RKVhQEoo2Vdu1XPTPleIUET/4OAVQ13sq6EAVKyG1FxcSqh6X9eD3KsPh5k+DLCKAfhs/lMoLD
NxhKWcknA++2XYqQqNtZXndL7aJfCKWv9wiHGRly9HvQbEAQ5rKpqu4UQ5D9P+VW9zMreex7PTfY
RK6PXKOQ829vPPF5zIMQQcNo0p3haLtszwPW15tBj6Zkouo/B7yHNl2jlsNWWL5YknqdJQ+mtcMF
NtmGAsDkkJudOJbQvLDKHf1koPS8LjId1QC2/cnIfQsN/k5EW7w9K7DGajLutCJYEi25Hl1SFlSc
n1U3uOSmif7tyEupSucC096T7tvDsWpbvVg5sTp+t83KuNOzKvQW5vN66XBvUFgBLIpyIXyIyxad
OI0S7N3Nk1e24ybADOfgt7298YdwXDh1rg87/KqQt1WJuy0Z5d7Lpnyjs3Vf4TWlebGykdEM3bf6
wK1YIHshY4bzxZawpH19/Tz74/1+JkzXOHlUSIFsDsKHach/G9Koyj3fdrziRMScRCAYrT5ddeg8
j5tKk8biBsU36xMMMU8G/euV466QfVVfIfWd5utQ6EXsVmNua7dR0FvbQoaN75LOs9RtVGahvEs8
teo2r3/1fB1MHw21DLtSsBAT/PPyo9UUBQJTwCgLiQ+jd1kb28q6hj72tQiCorjv/d54Y+1ksnQl
IQi/j0f5hD+fHSKjPRhdZ4ryFMZd8pWYx07XUtUUZyeK2nrreJ348tZecgdNAAxy6bA55mAiCw5s
IgavPlVdmZ/VepT3JMGrj5Evtwg4akvyGfMHLj0E9sGZhVQuSP65YjTz2al5it+mD87d5wWuhM3a
t7XUO+QVTliuiULoB3MspFWvtuPHN/cWgCEqBKg0kvKYi8HYRkZ2qlfKU9IPpr7p9MKwV05bOMF5
6HN5EyUGH/LmNieGE7A3SjXkUmYH2mR6nXqWgZWYSPK/wkEt0eRubNk1lDp9F9pS/fB6g/PjhDty
qsFMKVgC4qtnda2bXIuqJE4TJXafUH3fVg5Qyjapl94C13uEhwBwKE4ScgZXuL7Cc9QarZDh1BeK
til1PV/lwpF3fuZ/G8lKLrzkXuoZIQytAbKbaL+XW3LCd/Qa3PRThuhlsKqgxLfrPtCbL0YRvlVw
E1f0KdyYgNhThQ0nzsvWOkeEug3wepcMY7+x1PRjD7Ns3SGpdxN3rb5QxnxWb/v9lKQ9OE0EONRN
J9rNLHKyCRd6IKflLlf6ABoxr5r0tmltp3FBXyXQqNSw2A0FjpKun2XaMwzNDwE2N+bPNpDRXkeF
ApxWXw/5va3E9sdSqmrV9RA9fZRrR8pWWSoN1JthNdor7KKTjR8h7wlOWmo3fgZfnARTlQUr4aOp
twqsIv3w+uKcX+/PnZwy5RN4Avbf7IQjpMOztSurXd9K1a1fRwHwZbncUgDLqAlhuzOYZHaVTE92
luOJhav2snnUZCZdSBSzSa1RgOFgv5zTTEka1ab+tBWDGe89NVWPQuqjjUaupVn3klSgwRZmYCuM
4rMfy0sq4TPQ268PADQCWYOjHvrjbAlbRun4MXi/rVZjp5qpkJUjZZQfAhC/a2yQx/Og2sZdo6bd
oVJqf1OC8lxHplQsXMqXB/GvD8F8hzzYRKHjay5HIi2DVnJGW8Yq3AMDQMIK6Ugf4dy2rNujB1H6
vmwtfwurQ9+9vgamH/3PQueomJKbhB8Tz3bSUJuNwYj7NkCLQN3Flum/j73Ru6mJ3xem+vKweG6F
QiCXG3l7kj/z7GIS5qPc6qO2s3Ue5RhVKg+KUKu1E3lLeYrLY/DvpijAE5RTJ+apdTmWHkCq3Ap0
bRdarXoXSg2XV6UMnz1/sLfj6C0FVFddI2PPQwO1K4praGzNBtCWusapSEDtwqyDACNDd8F/VNr2
pAxWr8/V7FSib6h8clkSHjBbMOxnO8bwucUxCFR3ldE092PbemtFsm0Xhqmyk5voe5wGxYH38fAB
38PR9Y3APst2GL83M4yWiO7qHesQYISW22tBuHUUJnbnqhWFt2GQSg+jGYNc6lFxrmAX7jrfTmE/
T96SyBhsMrMt373ep1mJ+O8+TcoYHETTo3jWJ8WoBTnmVt2V6KQ+cjtHSARY416LtYrsM+BpWc+6
vdpV0ipIRmufZGZFDVaqNrYm0DKwEVV9/ZuulhDDPIEXqWhNb4D5MMtFoGgd5aWdrcXGHcLL7xpR
i32Voeia5+PP11ubb/5pUokPuNTIiDIIs82fm+NA5VTTdrBxnPexg34Za4BEtVzLu2LUFbeENPY5
Kjga39wydScCQIToyAHPn8lxQHwGn0TbFWzNY6CAlYm0wHMtqxCPshZKp6Ae1YMn1UsFqOs+w3Ug
EQLFkfOOasflJtUMryJHKvx9Qpp4rTRtt9UiHPxyPeFhaVf5JklS7HpbbUmT+Xpuia3p7qSibfCo
mI12VxhZBbAt3o8OtKYit/JNbmjBObaJz9DkWqIJzdqjkjbZJkxxC88ITr9Ze8mgIzbjFxCDtALa
/LaPJWKylIed7aB3PIyonJJZ7favT+11syS0IK5xr7OoIAFeDnBlhYgqm5WyTz1NwvwRoy4807/r
ZT9sw9Ffgn3NrnJ6OWW6bSbVgK9KtvCyOTgOra+jKL3Hhaxa147VbuK80z5qWRh8MSSn2ceDba4Z
adlNme2FsH62nJ6bRyrO/uVTzn9cNm/iDdUKNBr2Cff5sQWk6Dah1O/KIroL00beJGH8Gfaitn19
lC9f8GR7SBKAbSEy5QbgdJ6162dy6NS+ruyT0gs/2rhCrvS49++RPFN3o0Z0R9U3XYhNX2yU1CiY
q8nlZ346qSFCeLaTqvuhMrStlJo2SgwcmHodQL7nIbcuG2XJYPSFCUZxhu3C+xQSxJUGFlBfc0x1
dR+AKtvhSui5kaKUOy1CjsLkWbVyvLbee3lurCHmqD9fH+jr5UxiXdF4GkMJQ6Fqdkn0SL2q4WgZ
e7Sfh03SGulKtfpoZwdG5I5y8DarwGli+UhogwT+ZA+v0OsiVLW4L2NzH1G5WJm5bd8GYDhgeZbo
TS5c6y91DvEibnW8AqeH+OXqRfYik8auNfcxa3iPnXN1q/YTaLLX+79SNs5CyDcjHPzqHcw+uBWc
vCS8Z7u1zMcBKZTQ2o+QCtwy0sabou/TRzX3ppywou2qwMx2aqJj7AZWcie4A92IN+uuS5vxJvLU
7qGOMFXnjZDfa0WW3jcWFJFCUYIVUKAUFIpMSNR7fp++LZScpoaXGU8y/h9sxhzfSHK103IvwrlZ
6dN7o02Nlaagx1tW7ZLczfWxwrE9mZfIaB0QpauXEzN2npLVVmfuy9yO9o4KIUYBhXLf1ybIAxix
qzwJ7W1YItb4+nqfBZXPnYTDxhUF0HFyqL1s2ay5IQMbAA/GKcan0eED3FIr0dzJFOX96229sPz0
39ua7a0CsVbcxhtrb/kKTuEWLHVhtebRhEKwqvTO2r/e3swahuU3MdOBgoEMY3+RqrjsXDgWrelR
ed9zNbUPUtHdZ0obr9U6aN73lRN8L53opLaFcegQDXFRZhu2BCoT/1Qq169/zNVAgzcHA07czm2J
IsFs71kdhtAynOr9YEnmCmFn4whN8xw4tfb41pYIciflWGDY+NHNFXhBnumWRHRLeI68gRSN0qYv
LPUQxqr5xgOFwhlNQK1gcCn9zDvV2s2Yl5mjHFSzTE9ZEzxJdvE9TIb0QUllsXlbx6YyHSHsREIk
W3qlrYC/T2n5iabDOTL1VVU70Y2TYdaYdOmSkdj86qMpHglceRMIjCrh7L7tKlFhMcPCCOVauIVo
zGlNjKu08ZRNILSvVapbCw+U+fZ4bpOX0GQeCCFMnq0QQ0RUJPXaOATo72/VOlfWeIpmq9Cswk0z
kmV7fTjnh87U3sRkIicCAIjD8nJ31AkS/xmvkgNw8nLdKoW2kgewg2tBmvRbJ6FGLw+pM8LN69iq
rzc+/fDfsgFoHUyN0zZYZ66AeYlZ9jKr7QbDAENZyp+1opDXrVfhivV6My/NI1kHHh2Q+/jf7MjJ
08JoHbs3Dhi1SVtTiA+aBHMnspClRlPFP5e+VS7cei/NI3UPkj2oQF1TZ0yUb4smDs1DpNn+CfH4
7l1kOjFHuMhXatrLX1/v4/xkmYbyt/bmeQg9K1QzJpN0yIf8g1z13Q0qheJHF1r2EtrhpaZ4ZtC5
6QRj2VwuGXJKEO2qHh5LSaYqafL01uKiWk9kjIVT7KVRhKoOTgy04qTgctlUJPeZZwMBONheF0eu
Z/r2qgyTmLgBcSu3M7NsIdx9qXPc9ZDtSFRN4miXLaZ+rWuJHJgHzCCqHQeNdG5VzzjE4FLf3BR6
TlPdxeaQVngVXzYlhNYaURVYByVMvyeJJm7lCOuswiuGhWG87hQ1gSmuoBDHc+mZ1/JbEa7tervO
rdY6UD0I7qDJa1iV9JMwY/k2SAVvXIiz1HbAFE6ZTl7cl52K2ygXnq9ZB01tj2YyuSXbfQNAzQas
ZkHL1wJz/PD62r9eJdR1oEhCg5lwHHO/HdGOmBLao3do/Ep1TeisR7lSJvJ/re8Ab75NZu25j5MI
DQk4yA0Yns3uhdTrhqEmQjhyl5prkVX+vaXH2kJa6Fk15/J0dKbaEaEz1VNSNrNmNMVPDKEPPk6B
TrqzkqRe1WPSPYSSEG4fpd1tUVIysCIveCj1MFoRovbBCvXycBPxi1vXnbqHiNNSu1Q7a+FUfcbq
XX0fsSP1StR4rgxi9G5AmStRpENkdr5bAxD4jv1Td1O1/V9JjvCRlJjaFlK1ttaawloZaebsDCOr
18IL1GPXD80+G2J9r0a1NsnK3JfDCCK0THzE9W1tRW2y+mTgVrjCRI+DO0FET5JMf2Makfk9jnrz
jFhWvCl0vT9Lem8dsiEd9l1RO2ujAkTdR5a/cF++sJUo1gNEnjJKbNvZps3NtCZQb6UDSNHhmASI
JYooM44Nr8SFAX65qQnlTlGA0tfsas7jqtaNXEgHgwv6Fv45ctNgeY5+l1ULTV3dkOaEeqBISUUA
YLgzW2oJQm8xGijh0erqYB1Gknpwglp2raCWDpoNjU/X0Y96fdte9Y9GASVRbKPByWro8qiAF8gx
og3REeWxehe2Rr3T7LDbZXq0dBu/1BQpz0krmKIeKe3LpiwJvktgetFRanKMaAZzOPfq0KyGOs0W
qOFXhxG9+r2p2e3YJp0hjMGOUDWzW7cKlGwjAi1YM/5ffZ8C5uuDOMNJchhN7dkT4oprhHhxtiAd
AV3WKtED7NrcWGVSnq/9OCg26jBi8WNl/k1vgPIwMsvaCklrAf1LI7hh5BPUSMnuHLR23gu/K9CB
4WGSF4n/1pCWL7SwvgN2wupiEi4H37OyQok01Fc4/tO7qDU+Dqrif05oc+voSf42/cJfI0K1Angk
RVUWmHbZHgYvfo8UfozBSpdto2ysbqOsRaMksyQX/YJScns1KFcjoVvmDnodnUyc4BYCwBlZ9Pkz
IOcA0oKqAt5vjvJT7VLOslqOj442ItwoyejjDsUw6rejGoeYLiWV82TWXdiQ8UnHb7XqUWBx4N6X
bz2zJpjhsxA42W8oJrMlCZwendfCjo+tDN5w9JG3gryfbg1290JT88Qdq5FCM2EElA5en3OURdXk
XZRjw3cs4kS99dPEcg1g55tAsfrz4JXmysYN4T4wA/nk+fh8vb4bXth8z2QsAxjes8X15dQPCArm
DRJix0zphq1dy8Exj+R6U4hcPBoUNRfae3GSSRBxJYA0n1TsZw32ozcWaZccO3PQWOBxD3ZlbEq3
d8yAcrwTGKsRDoC/GpNWXeUDsjlsyiX7w5eGHRz0VOMgBDLmIblXVE6HFmFytAZreBwAgW19XNOO
etL+xZ/0HzXJSVamqMOV2WDMs3B9vHC8TlEl2AUezLx3pmn5Lb5sxtIXXjEmR71NPJJGtX1bm0V4
BDyxZMx3PcMsYV7+ZEpB0ZJHuWyq6CDud4OTHqUyEG7eWz3pYUd6QqvzvdqG8ZJa81X6aMKfA7IG
l0gwBmdzdnpBNgM1qzj1ccgteyVHiCzWiAhDWQpyV8oyBFRSWIBy6ySbTtPaHdI09jvKj8ZHq9OX
arJXC47Qg3wkS26SyQO4PBvqMmvMREjDsI+tpHHcEojIPqGovmKpFWiDjOltyDgcRNHpnynzl7sw
lL69bZeRCp3ylGhCMBzwldTLObCryMj7HMJYqzkDmPAucQ0rD05IcQynwSqX0uPz6ITUOJcHGQIu
D55l80ABI2OCrcxQjo6eGWsd9PtaU6vWxZdIRYtDTVaxn5kL5/cU8vwW3QJRmSQfAYESfXGRzOWQ
9NJrcoDv0o0tcu2YDVZwLzVyh8R/S1m26Yz9kGPSkWbZUoL+xZYnHYyJJ4zS3+y4Hgaf9JCALafE
hnzMfcfe4RBYH7oc6egKmUS3kZWAhw3Ofa9P7CwfQ58RZCKBRxZvOkHnye4IPZGgo5pzrsFFreNO
8bZRX72xRjm1wqYCB8hzlGfiXNbdqK26cbIxPQ+D0u4DudFcvxmCc1XL4ypWRunweq9mp9Nze+Qr
NJ6HEwB2Htym4H163xDpObGtaG0alb+vhgYb8FFdKve+0BRqZORE4PIBxJtjjOCfh12a2OmZVy7z
VOSeZblpj16pU0b20gNxilovl6hz0dpsHwKQHqU6xbOSQohmrcIKDmzbmwll/PyRQF6754Yu3xd6
5ZwRFNNcnJyVhfhzdh5PgzvlFbhcOJjANc2Oxx7DljgJrPScV3rqr1MEq1bwNLXHStNPupQih/n6
bM4P5F8tTkAOcrNTOmP2VhENXbYEY2z4ozjFhjjjM+X8zFqpPLb4572zFaLcInI+No7lySvfINOB
EG7GxxVL3MkZvpmTaeo/T3Teg+idcEVcnoVtUNc1lsfZOR4NicpvlZirrqx1+NcxgLYmYjZS1d+p
vZWuJC9pfFeBYnoGUlxvjEBHXFojS+gXtvlXmyMyaSEOoK29VCibhYF7abko5JnYdWwGJu3yU5te
oWwuydm56zCwjCHSovzvmyvL0+WbUCJSacDHfSntWv9Q55G28e3O7hamb3aWP4/X9MRElX1Kecmz
gCmZomU7MrMzflkjiIje6Ciem8XOKLvY9aJGci01fmM9+VersLitSUqLp9JslXpSanV2yiz5sWbd
Alz9lA1qDshFjJsOJOkq14MfeSnbH8aqGxf26UuHAlfl/zU+u7J7rxxQl6izc0Eh77ZBwG8NNc88
hmrx+fUpfmkzEn6pbA4IYkiWXM6wXUhekBciO4vSy74ASI43Vtz25IC4qN2Ul9D29QavrypEAEDa
UdNC4uOqWlGZUdGS+MnOVVgWd1WAzZkXmu2uF809OuUhYqb28L5jphfO9JeWEVgXanoyjysqNJc9
lbVe1HLkZGcJa5ldKJfh2ughySqpFZxkC6X80QcV8npvX2wUALKFMCO17Dl5FQVkaiDCz89B2I6P
kWkVN5qPD6FVpcbW0/3qXViYS9rIc9jo89rlfTHJJAIO49687GqeyJ4fDwXLJ0j0J4EO/56bS2zq
MqofasX4iauqeWvX0scSCvsZ446KJLKpLbGnX+o9uh4QFAiMphrc5Xd4gxIh41Jm5zRxlK0uzPa7
HDhUpvsk/DI4hncj2rZfmOfniZzdcVNKCignSSKUiGcTDSjBjoUgza9WyLfjpy49lq0Br9+Ohg+a
kOVm5Zfy+JTqibEFeBTsrNARTEmeHzwvL7YUe4MbJm4pz/PCcKBVTfqXi56XyDwQL0wKq62ZBmdq
OQgstbZYW0albawKVUSh2N5OiKTfvXEFTpcM4SjbDaTIVfHTkwo/jXHgOddd4GN0BaTaldsckwaC
gfS261vkY4zKXJiFq77SLGE3v4A8IuafTULh65IBITw4J42i/ExwkD4AV4mPSdZ/CqdDTRvEUiw6
axMYAuRfsicsNkorSFVcLrdiqGOtT8rsrsDaJdxVnt3biQuqNjfyFeU8q7mXvaZNto7aCPNtKSsa
n3K7KIyAe4KpO3dbj8YgJWFltXd5OeYn3nF/keGCvTTUiou2ybBwKc7ObaCQPC4pAoH7mLhg2iw9
2RadaeS60cBkbnZVCz+yN2Lk3jG42YNd1O5fX0UOQ/fbnqI5oPgAMSceDoG+M7sNq9zSM0fr9QcZ
u7TVoPKCSSNEAEwU2ggUxbDp5QrH9SDJbuK8lx5fb352afzdPEuKl/x0Tc1WExgCuNxaqD/U2hht
nG7oDlJaycAhhbOOBvW90dvmCgp3tX694ekHX/f7n4Zn/dZqX2sCv9Af7CjO1zXSV+8iVbXfv97K
fOH+Gl04MWwUxBvn6Ucfkwe9LGr9IXJi6VPVQWWUeGluhW35+7xMnFNaad1C165XEFOK7hEZCsSP
QNle7pbKqWNf9kf9YWzyfotdnLk2GxDNWKAZbup4S5iP+a30PInPut7oaLBT5xoySWiFmTma+kPZ
Fe0qU8xyhfsZMvRaLtbQhfytGVXRNkHU432Oou1KDeTqXYluy0IKbhZdTR/y7MygEVFOtgnTpP+W
e4prWyhxGBkPgelnG6Mtw6Naw+Me83xJoeWFQcY4C/4KrCeg43NxK9NPStBgvfEwdO19aXXKUfMN
40vSxSClrKFcIvu+sJIo/JBG5dUK4nWOW8jU2vHGqjUeBKzqfZa2zk8uAGndI8yx8XThYAOoL3En
XtidGhI00B8njzfOvsvxxLROi2K1NR+wzwNQ6kTNwRlaCEd5o59HDz5FnOcPujyIJT/H+V0/TSXZ
esLIKak0oe0um/Z6rL/aTDEeCgEFNjFLSrg6muoeiMmt8GSMK2M/3BgWdkOUytttDgbIDZCmvfOa
yNwEWSHva79aAq5fzgO4ES56Qq8Jss4Lj4fJ5XcpURwE5GrM7xNRwjmR7EzUkxfKVemsPU0D8Ntl
TdT9lba5b7xNrP+5cZqFFQ3uCZrJHL4W9BrZVdzLvg+FFW5jXBiODGKwjk1rif58eS/8aoo6BeRT
PBUtMHOX/dQjIhZbG+zvApjaLrGUaturidg7Zov0gmTB7HdiWf5g4wDmRviWvunWJSVK48DVpmQb
2BIYUpftG4kytKS3ox/5AGFk76CuKN/XZdCZH+MyUHrPlVANGBeOzllCYWqW5CLKdGRtufURkb5s
Vg3LTDR6qf4Y61SCIecEZrxBiMosD1ZSFV29BkAkt48adEP7HhioHN2KOg1qV1c9IO8ISHibxuMF
vRB2XZ43fNHka4xKN+luKnzoQ11+GBEXkD0zlH+AkoReo8exso28rOnWRp2Wn+ys6JYo+JenKXls
uO+QR8nmT7jrK7CkLaHe11lG8JN0R41T9tB/wI1wcJU0Db6/5Z78u6kpEJksbwhmZwd30LRsOJzs
f0LWC7WbyGnBukFvspP3ihpZ96ILsCBkr1nGwozPx5WVDogekgQJOkQ45joD5LbxmnKGyHfjzmpP
oZ1pO4Gqv+aGlintkRzIlpTer8YVWC9aQOQ9sH7kZJ1NZefhBpU6AbaxkkWZXfIbY1X4nOqtnPu7
1wf28gRnYBGjmY5uch1U/dhUl8tG4gyzpKasfDcyTG+fZyl1/STvXVEo4V0/WvodkmmxG1hjun+9
6atuArGd0nIs2kkJY950NXbkCdGFxGlct8Wt7whvk/JmuVNLioBvbGuC5zsQuWBPgcSZF77rUGoB
tWQe3Wy96Atyh4XpghZrb9KxduqFEP2qZ+gekS2FGEW6j19nZ2OsRCTNx7gPKBgDMwRlFKduHSWO
4/ZcUgutXU0hrx9qO7hOcTShMDlrTR51f/TVxAxc2dflntZQC3UrI/B06h+JEU9gXlgJjiHysyZ0
+9PrYzsrM7GGGNlfyg1kC6npzjZnT+Y20TrNC1yqIKqMmLAWiXXRp3ZyzAcHX68q9yNMu+XK/h7Y
iPy7cePIn5qmbt7m+cW3TD6/k7Y/JcbJCXn2LQHR8mg5vRW4raWFu1ZNmlOTFx1TbmU4Eo1LUgxX
o091kWwWxm0QtzgfZhtI7Vp/IDEJWSHrm/qBSmq7RVxKcvUk8Q5BnLfvfFPr1wZByMIGmoca6BtP
xjzsXrpNfnS6on+LZrE1sSo77Wh60KL0s0iLB8yXtQ95JlM9tlRxiJGbXzgwnmWA/nkYUWki5iLa
Q0aU9Ci4vdkN2Hkhl1CuyYGrE8PXj3IJj3xdDanIVvxef6+ZwZDvh2RQP5tNGr7TUrXNnsxE6W5q
9Bh718hj8cGQs1BxBysVxU0YZfonQHvGWbHq4b5qA0jroW/00q6GcDl84TTsbxoZyvGqIXir7i3V
j9tfj4P/+jb8t/8jv//Vh/o//8Pvv5HYrEI/aGa//c9d8SN7bKofP5rzU/E/0z/9v796+Q//c9f9
qJq2+vEHf7H+Y9tm35+aMM/m/+biR9Da31+zfmqeLn6zyZqwEe/aH8i8/ajbpHluju+e/ub/7x/+
8eP5p7wXxY9///ktb7Nm+mk+n/Xn3390+P7vP6cr7L9+//F//9ntU8o/c6s2+xH+sX6q2rp+Sp7S
+T/98VQ3//4TEfV/TfBNTEE4cni7su77H7/+RP+XTKoWlRDSywTD7Jgsr5rg338a/5p04PDHYeES
ofCk//OPOm+nP+LfTMK00B8nETdy0saf/+8TL2bun5n8I2vT+zzMmpqvmRbhP4uUNxc7UeXknXQt
SD/OiavIgsiBTvR1GPG4dTX/g1TFYuN7WGKYjviLRCHW7xHyDIdCTuMDyPJwP47FrXCiL7+N3t+f
9vunXMYPf38J2EwORuCP9Ptyk7Z1EKeehxdbEfcHT6y8xFX18LPhFMrCPfBipxlD8PEA15DDmx1F
ZY1pQJC26aGRvY+BngHrUm8Gz9T2GtCybeF5gxv7fXKLqFi1GsNcbMwKC8hRVcO90tZLgmK/Hvaz
aSAqBe45vQ/BQM7eh6FSG01oONK+KXmJhqJ8iLw90Wv22KVxt4mD8YTMc7SuiLLiFdUoxA1y5MFP
jglYVcHC7iR4KueuqP0H4DFPfi1WaQn5pt4qdb2tMYz3nOhJNKqCNoEZ1N+9sdTNtZ3WMSSMG73Z
oUjf7NtS9VwBFqCUzI/tmJob1MXWMLSOoWStg/ZDW1eWW2bScOslaTWucvWsRwdHSOFPhXLcPUoV
7VdVzSinR7etJ1VbvZbUdeuPN/Igfy5L73OeRu9bpJWdW1/W0k0UFQfJjh7HDB1Z1Q/xRkzG27xr
AVY33tecm0h0SfeoKKjc6LlU3tupw88XinkflFV0FmaAMllnY9o+FiUZtkp8DcYx+YiE/sboWtee
bh1YHuJGKtNzaY7nzLdC1w66tRDpp97w1DVo7silAuLWlnk2A2eXj84mCVL1llfVRgEjeu9ZxYde
C/SNISqRkJyQ+1UkwjhYgYOEcV3X+TpL63JV9UFFGRLWYYbh98kCF+ZyDkhU5pwYpks+Iba6RN52
yfgl8nyjdjtqS/u+l4yV1PeqiwzMMWtl8S5vlI+5CgaxreRjpRfSWarG7zmdvbW8It/4gfPdqnzh
SkaKgRZkWVKP7ORIKMMuzcJ85/TCBjMe6OvSyzMsJyUKyn5sY9KdmqvCKdVDnnf7NNequzrpijVq
lLsha75FTnHLlXQzjMYHMeL1JusHTQ3jjUjTL5ol/1UFzSdfKnQA1GCnbWHi3GP2GAWlvbby5bJd
51KrnMYk6VZxwbwGdUaZBSVm1xgmM9w8lFdxZZfnuImzFdzT935QWm5iSMGNp47RQ6756ocmUZyv
feBL9w6WobjwNGAwa6m3j5ZeBd9qT63voqG1znIxCR2bHMRfaj9yTn4ZJUf+g2e27VnBIZBY9nC2
/I9KqXsPWlZ7warPDfE1w7r8Vovk4M6RK2NNasR4CBOZBzmaLgyaFavOo9MFg+Fiixa5Tqso56zQ
jK9OikTepiDde0h4Od5rozRgKTRku8ZIimOj1PahwV/R7X2pf2h0NJnXRCnlfqzD+CmLxPgTB2pv
j1XXOhda9k1tFfMjWd7qyWiT7L5z/P7QjoH50A9+f05rfTyTI0nu01jqzm1KROv2UoGcGzjWm7qw
8p0YG2DeRYXsya0tqmZfCFl8KMpQu2/aoDsbkZAfOd6+oXhZpq5qpf2PRNXOZpsFj2OhSOWKEFBb
j8pe6epNMLjOUOmSqxlF8w3Hqu9t0xZPmdw8GUNxx8MoPNnFJugkbxeVUuPCXwF9qbf6wai/ZD1n
16rWNkhCtYC6hr/iVPf2ldIOH61BOTadav0vc9+VJLmOtbcVLUCcIOj5Spe2vO1+YVQ7EjQgDAkQ
XJg2oI3pY88vze2eiekY6UURHdXm1i1mMgngnPO5+429Rfv3802P+bI0uTNcEFWD8CGuXnxitvNi
oe4b1hJZojfECd+DxoF7pqVhnKkg7jNPG1EkwWcbW/eAscM33BK/GBASj7yBpRyCOXd4crSwwMqo
6QvWz7Ly1hEf51nDeE+N2cbmu1rDs4LAQDhF7K2LZxKZrdniPMOx7+KNhzDtMuy0ZMp08GUATpLP
cNOcFC3Irm4cdUY7WBrH43nryRv3C+qzbKTNW+y0eW30aTEasdf+ha5bxcPgYtq42JDty9+EvkBC
BVmHzSNv7yIR3OTR+D5cvi4GdDgND8RNII4KWwkhmCCBqrZl/oCXp5cbL3buuu4MwXPRdHGB5INc
hB9t4pbT0sJlnbVHL+JIkBEwomiRS7XOcJdnzDu1CnOIbRFDJvixAcVj859QLuXIWs2U/uH0Tlva
iAMOnDMHOyxE+pcmWXITDHlN6/slkIcQ9oKHtpVVG7dwc3JyAdFUhojvuGA0yhvGc8Stl1065kM8
ZcTnGUIOYWIJ32D3oWlNhuwNUkKbPiNP4jDYZ9ggZkt31/HgMrhYc/p5aOkXP/keTU6UYWAM/oem
vKjb7lauN4i2e3JWEZdR6gA4Js596ymYi2/JzaqcbG28LkMa+Hc1KpZzwHFZaPxbycgFG8jfi+Nf
auO/ljEg6PxzSZUgrRmEATDjd3nsr4UMPGZaHaJ0P1HIGPREUTo1tyaoh0Jg6+AyfGUM0crh5JRN
f+Zt4JUzek3PqvYwrgdUjJXSUVqmZGpOiO8eZmrLcWT9bTutGFgxr+ANPKhrOxXGdaZHJLuQ+4Xt
WXdO8CXs2jux6RYOROS9Bpm6mDENyTxybFv90m+BANVSvWAORnOtF6ypdg9aCBN8DLT+hOBE/YAE
jww+Lz+tlEQBA6XburNeafx6epUzolnw1LFPkI/cAiafzkgPe3ZhBFqFnX5zdJC7FEx9ioAM6XlP
BLh6liZNe4Me9yZdA4R0gMBUg2k6onXJyNqfyeJUCTHJEYYEacZXnEww4ra5QsWBs6tGwzyachpr
8oRnBU6SrL8zfVhKf8YQe3/rMURegVw1Tg9WGZ0+Ghg9ZYLATVmoAXuCzlDcbfnitJ/mwblSeLK0
KdI0Q9QqAFpvpb+WCeUvrhnfWxC+Ms8XoH4eJvU1gkFytjm0PnZQdJyWifOicRU/QrB0VJN3RKH6
DtPxO+iAv/edNbkMo+mAoJsmqyebGxEsGbBguAotIFExHIWd8V8aHNHSVV/AL8Fig6Ifvuafkwky
8UYkmZnFYVMbMtwXr8WdQj0so2a8hkvz7s4wdtQqhK3/DAWfVHAwA8r/JCXikRgVt8gxGjKAlRii
93NTuqq+90LYlNgA3zBFrzHBA5LaZSxdOiav8xIhQNZ2n73J9bKxjnjWM3uIU46id/PnAnceSXA6
HrJ08rzzCoQ5F4a9h1yj64uDl0mOX1aXCGSghEPR+QrR4UuZpHCW4PGKXcUvKfeu1oVQBObAmXDh
RCQQCim+Bo7Kl94+DMQtnRZFXNx22dy2fuG089kZG5Lh8LpA89FkoJ4VkL491o73oFwAKBD2nvtx
ugVqnQUTKOLB4BQu3FSLFP4Z20wft47kCHYzyHIejungvXobfVz96AbtQe5oHFhr95YweVHkyUvZ
qVm/Na13Hbw15+twQGQfX8JicLCjsS9usBWhllBOyhvU9yWHjIrCOzNq21M8PTXoJSYTwGNpy0In
zOBuj8793V8Y4KWx9ER9Hhc3Vwu4DeN1mstk9bKNQNO1PvQifYXDy8KxDpvpnrLKZ+QQhN9jGVb+
WnjOTQKjDPCA/KC/RW1w5X1SRu1tugwZkm+sNmhfNmTcIAgGp9f6uVGHZcZei+HdIu56ris4QsL9
4jMimD6C9oMv3xyLe2+23IGzffdt3rl25L4hL3IGvgpDY9e7Z64qoLDIU4cfo7YwzbeOyVy28K2N
s4ZWfP5GzYrWoNhG5zJ7ukr4GSp15quiTklpdKZhNwr7iSKI5lvY91eKzAXy5zKn9/L93MDwvHRS
rLrPw1rEProYT57nWkFzk6dqfVwxClxRqlBzyyfw2Qbc4TnJ5OQVSdrewlBg8txLgHOz7ussFcGZ
umnhoP5CHDI6OTy1eqxmNeUUheoYPfjiazhupfXjbFEHZ8PPaYIqGZG2qzWo9klpQUeGpn+WSxnO
dTEYzObmNfdmLMXRzUSASDJ1DDyWp3AU6ZFOM3qPoUBCevOEIqzUSVJEnB+M6yEzuK2E0BW3OldD
k7H6HVEXJaxpt7QrDZ7AwcDZeTVHiwkroV7RS1Tmnr1E3oduZNVRJ1tS96q35NxMWPQH4crXCCSp
BOFzXtffuUSXkHxnoXu1ozw4Vl7s1mNZAZGXznHTQQlWAHjZj8GUgm0trxONzhr0mii6RG247x43
LERGfHDXeZ8Jofk4kiKy7MFfsGnLD8PuGmayrfkaTknVmxu6qoKt0AS6FM1TDcLj7TwsB2/Ega0A
sELQjy9y8ZpMhAMEGohPziTGzihN+W0vedn3PlyUevrAZPLQzv0zrTue2dBXVbOgj3Ab8CjHmdjM
b23Va40cuk3mGHoVm0URtI7T6yibH2Kcb0zTbmc6mKc1aNJLTUB/noZ+PHMdV7F+tnXyw/f0vSQF
IgYODqyIC+rICyLnQCdN9nknnmzUCtoZvtcbdprdYH6mnsijLgleiRIDQurHw39XUQgTmz7uT2IP
nNh4Mt0MnkjfhdjIoem6vRcbHUTKY66JS4umGmeantTQ+/dAAOnnHs47l16ESJ0aovkPzGHy04bv
H6MEzHBgKreLu6FkwFn5T1FCXKwOJoxec+IzRjaFicX6iN4QZKaOJPjHhZ/rvT/ZEmZPXLr6fiA1
O+FdUWxee09T790NHJ4gDf/Z8iR798N+NkLwVUZT5Oz9Ub13SsHeM01794SgTAuT8L2l4sj6eHRi
1b4REI6+JSATnnDWxW7WJHI4K9hLXOjYBZ9VvGd0wakyvklIO9+xIGq/QpienH0HNUNIQ7R7k5TO
fdj19Zdmm72XZXa6Rz5yenUa9IoLWZ57Fy1az0d5k0Sjm0d7b7ntXebWBqqqgZ2A1bUS9PgrbJAx
ONichyE1y9cZ/lZPzE/fAgR3wbcM2ysP3pHlmMLgqrnvZ3Jdw8HP2KA/tgjM3kDx7rJO8ISKdX23
NWhzxg4R4UhQ9frw4C6KF61Eu0tJgzMMerjCmVkxq/htRXK3q3393jOt8XA2LO1OjW6Wd4QM6imX
6xCX2zqJJhttn54VWu44Axal+zJx3AEth6eWsvXCGZtpKlL1MOJxelJ7Szftzd20t3nx3vBNP3u/
9WcfKPeWELSA9GpasK7mnx3jsDePoI4M98PeUOq9tZz3JnPZ203ojdj9tregZG9G2d6WavSnfG9U
x71lheSp/wCFRfxhUI+x5u/TyBgjQAw4d+I3CBO/ls5x6uxut+5wqicksTdh+m4QaFdKHpzayMTF
OPUtytno5d+PHvd53z+WzM/R4y+X/a1id6LeJ1bYAfy7SeYsRF1FeuXnwJL/IzD+n670uxHCgjgc
+CyQ4dS25ovT0EPdaZ0tW/xtoH96V+TXRmTfCXZnQNgC7eSsHSf99W7+Y6dqRYek333HwVJPLsG+
C837foQpeXrSEHJU3b5bbR1Ssx26b2G2UeTQ7/uaazz2X3SY/whBeJ5G/PodBvgFSLihX+Wkph/z
v/2uw/dpn8ir37/p/0NEAYGxf3kyd8TiF0jh9bv8Thlt5u/qv13+5//An/D3r+1fgYWfP+G/kIW/
AcvcmYYE7FGweXdc+O/IgpP8DScAwmtgebMjXhgU/x9oIXL/Bn3Fbo8BK3b/79SX/w0tpPhPGNxB
HA/GDZj1/wmy8FvaJkoJ0BDBmQPSCegDnMjf0NZtrKcgoeOYV90TxDTZbX68PFyKH2lx/BOlC1yC
X1bwfjFYcSBTDq8ct2IHRX5B+LZ+bjdsVm0Oer5FRF80yTipjB2Uzhh3Uudge3AEMfvEjBZW1+SV
jIJWCaaXJ1DBY3q7mSb5UfcT+bEqNp0dxHadLEK3UWXE9DlpDC9XNQ3yaYOV1QFiU37vOgmKJ+sF
78zAgHlKedBn4Qz4IMdh6H5GFjD9HCEBlOaGY5zuzwOrMaVinpt5K6JtwEXtJfpTmmg4hxoneDJ9
t6R3fcqmrpi3boZZXbyuddH4mutT2owRqca+w7RgSRxMDFFuy3IZLGhbUT2m36GNisxxRnrVVNa1
E/glEmb2NrN3uzi3CltGLokyrGRacFE1Ylzh4BMHOnn0YE5AM6CW63oK6jGG9kmrsT+7sTPg9i2Y
OZjRXw8Y7ybpSx2EVBXRIJrjnEYWl0jX8VOLaf2dEeB9ZWCbOfrIEhhsbF5i64InjkezEVXwzRgm
dZebrRn6fIBzSnwA564ua0+2bc5ME1+7ScQQHsCMC1mitY68KtSBQjswBPYbsrXCOhvAFg8xB5pi
ed8alHwn27mzKQIWpzKDn8fwhFMkuvM8Du+OlU39DfxtAO2E7bCSCnubo7OIBuyTBleGn2UKeDq3
20YqpeBDRWbYMu6FAoJ55rbDCw6Vmstgg7dhhULIAIOAJ8BdvAVsed5gEYSaN+VMlGkMg9/TzGf3
i0sWe3DrltEMLlSNnzPZxQaeuAjHhqdo3OeY/5uDuykYqe60mpeNQPaRd+M0P2jDfcSMTRF9TudY
Eoh4HPbV8NB8020k3idr3JsgHuhRhE18gffDiEah0XFcmBTSnKx1o+2UDtyBJa0aH9NVYyhvLI0L
f4QqKlga0HXoEHtPHGBOhZA+SHdmO6EQUqbpXycixb2c/AEckNSoY9Jp+OxjuG6ANcCx4yMc6foV
2n9EUqYJ3PCXaYLZrw/thgbpOI1ECZKdaHMxwv0cRoPsY9y6/hh1jv8qyJKisU7q6busQxXkvIsj
nbWQ7buAUOKPpg29DcaA9fRAZcgPMgk9URIkw92JFE7fmdu7CGjRFJOybHGbuCnZOJgmXxCq/pE4
xFsObeewSprV3ICc5d/3GHKbygCbwdSEUHaTqDA12WAVZgmb28CWLJrC4cZZezidIPbW+RKBCQtO
06gJ/8Oo8NfzGVxm0CHgYYsNGvUOQPsdm/0LLWEk/ewGc0QylIaT6x4jaCj/cnz8C0z1X14BbgkA
OkNQpX4nnCjVC7n0uIJA0wjbZbfp/h+v8NvGm/LF+CPHFZDKR/Ee4ln931wBikxQJ4FAgi30610i
W6PwuIQEPJXCCYOj6OQfrvCTgvmP+m8f1iICYbdwgDABNKvfKZoNd1vhdzWeg3kK1pt24e4TaIvJ
G4VGg1xcKTjDO0O57/UJu2EBrUuPx8MNCRtkBMN1uIsqsS7j2yrQzOSqce32Lol2x6NYmSSHOqTu
enUdtxsLMvT8T3zWX8FzvAM8PXB6gy3yLq+AeObXmySmfhUg7pAs3cjVnb8laX8OkL+BYdQfHtpf
a+W/X2m3oQJsDrEo/vDrlaB1Va07IOLAs/y5hmr9ouPtgbXjnxik//pCyLkBaRmw+O+mFxsswkfK
Wg8z06hArGnuG6R9pOb93y+Rf75zoLmBnwHnd3z2/7QI12iA4JxYD/PZoYBj+JQPLPm0sghhuP0f
rvUrD2m/d8ihQSza/mVXuv224Gncz4FLmZ8tyXpiXSW6KVv5lnvq0sbVv39fv2sJ9ovhTbk+KB4x
fv9pcfOX3aWPmEKh3wbZOiKJNnoFEIAzAh0W7A0+Yv0om3MyXn31J5YdbDp+3XZ+vk/Q+WEWAhkj
npDfn0YTcNlwJv1MeOHyjFlzF2VWprAFhx1Sc8dAE/WRazLE37zBAUQ7s+3RN3oqZ7UKcPFkS6cj
Dnp61yFU18v7iCNCo53qFpVduDjvoMwNBx1ivgEuhMMuHVn4i009PC3h0s3PtaXkUw3C4uc6iTp4
diUjNF1eCIfngkTDIjCiWSBsoH5kMJZsOHzpO7Sl145v82lKUN1lIjL6y8ANi6q48cxLxBNkxkpB
onIIVfIIToQBjW2G7AfoWLCt59GtXf/ScON+mTmn90Nfqy1DurwAXhY529nlsQoyn6b00V+a7zgf
0GmtLkgCkGClHHN/O/OtgFkDeYI/LfUuS8K96JyujXgSm5HTCcaZskKalvpGbTPfh6ydTmAfsCOi
focSaY5EZG1nW8z9uPbkQS+Rf+MHRmmcwSl3EUGSTMDD9eQExQx2plutE+FfMGIcKIDAjaPwtP24
3vFNqILXHhgTo7T6o06WCSx94RetEO5D6qvknkhvKiB8iq4wimsxTUc5lTfj0nUFOOnTHXyBMHjV
Goy0pwYDDpp1QiBAJerVtN4oRzXm0kRKOzDlrdUK81Y19zD78Fr4fo19HNvC7ybzxFnctLmiSf8p
3dJzh/3uGE5rXbWJ9B9QGKZPhmEPP5CmrgZkx+buglleh27n1YlIfXVkijQXBIE1V47wPnPGh+lV
SsRrscIF8QyNAXKLXdkAsQl4x54NVk3pwD16RaYIto/rkvbI1vM8uEFeZ3CDMD+LnFfubRrZs8ui
Sh11u4eFjWR7j+IhzkEzEgkEOxHHKIhO8maZkc+loK3tM6iI6MnjEBY/LrN1ebXWNl0uI27lXdom
4mSA3I1Hxqyxzz2eHf9g8OMioCNkBBMIGCgIJc9zQIcSE9btImcWFavixh5DyMxTN6MIu6oaO6U0
Q4VoKjW78XCGQWHb7bJwM3jZROHTDRwNqTFfNVyXSFmv9ewcbZhikgpOY/ehJiedLv5ax+A3gKFT
rOkEMb4d0/A56pHddp3Bo5gAHQL4KUQku89imzs+FwF4UnWhcaofAvRkaz538+CPGZGxc2LSjUAP
QX35xvpUBhX1kMri1/5cMUhwntpg7KvQBlplUIvOH7CxbqvAgeraQVr5/QrqHMrngP/wiAmOnTt6
FfzVAB9KuXzAI8pAakBhL7uuQwJwMxiA9FEqFpPRpdZHZRPnRdXQqYGMOrpx1jULcoohgHysa00d
kHDY9iZ9aCWzmA/bR9p23pSHtcuq2MBfWHkcxAsAXlGlVT2/R36bIHRXEJbFcBo4ONE83+ulw+tw
MFmFIbcAgwpe/s4H5qI+OTAwrUsYB6TgIgT1OhTcWxunxCgHBvAtNjl96LdBXYPNvk2Mtx9wpGBX
wrrta0ejOjmYcUR6I1phYTGEbF1zWB2v2zOcavpiqWz8bET83AH5Ww4mj9jEaekO7vgDuGJS9Nw3
6aMGHTE6uCkfwou7QLx/18ZUkRIIPdCaPpTwCQ8DCkhQOI118zFcMfJzqNzcLAJF8AEdphE3cmdH
QacTmnrPWx4C6MZnyoMCzFUJfjG26KruWnfNEda1PuN1syLwEvPhdqvmn2Z0S/kyBtg6WGTaqJp1
Z52LD9FUcGwdFGOZHDs42AliDl6NtLFDHHfTtwhBExawFbCiUUjH5It1tjIeUqS3aETvPbYuvGgr
N2X0ZavH8IUta1jCV5CfwSlsm2Ja4Ectktm+JtyPtitR1L1x7LYuz0K6wKYoZewe8+b2sED68AUR
KgmQ75S3XhX1G/dLd2oT/2VIZpqzteGXQTYyPkLTlRDAA8RIJCjYLY0yulluntD7ddt5cCmdKrCY
vOA+BiNofJ9rYUQVUFgMPWCcB1AWKOF5QQ9IPg8LgM8ioaEI7g3qx6sgg35AB7YFRyKMVx89YB9F
o73mFpFP0SPjC0JrtohbL09IrWtwVmYHh52AZUvzEUl8rrdxsFiWYXCAPJ1u2UhzXI2w3ism4gCt
ZGSQ3io1lJWKp82N1cRv9jZcnqznTE8j10jcBo2bDpcmXEJdJO6U3g+N8dJy9cCvPtt1hNM61F+2
y8jcLOD11FIBp68dKK3zxkZD1cEnGXwtFwqAixNuA+RPmF88Ik5ViqPuQeM/4myQxxCDl/FWphP8
DN0mfBsbrx2zDkMHU9VEz8fNkPEN/KrtfcMGEFdNAPRUOYntCuy2+gTJL8EqiULVZr3XAqZx5XI/
b1TH15G3K8kDbRtS9WqFyh8jaP8xmDeGO7uaA1dYfc1MpZvVSNV+8nvloiWo/XKPWC23JQHSAC4i
4rUwG6cZ6VaUIxkYAGj52xA7WLyR6QBCIl0zZN/4J2AuhFx7UDdnwH1TzQDKBTHwsEW7TyPiS9hB
pfjcM+XKNL4Nfds8OmhSwGtAlMzL1raP2KZBU2pdvYijqNele+/7JjW3CEmHY6li4lZwJ0iutFEu
xkRykMtl8tBFVV6EJHVA2f6Oj7jS4jCFZgxjmc7Ja9utZ+32A3hPKK3Wfh7GzzB1huLe04nBTEeZ
fiiZT/mACfkalL4AWeiL4whSjmZzIwyquHsMwmHpr2NtuvBIE9/pCyI7mMhlogGKnME/y2Jkg9Qg
k9X1Bzp5kQ0kMN2rQXohjjE5pMltRLZuvMg1SUFahCkuz9aaNaeudvEj4CeyW+q7mEMkzTwdNDKX
IS8DeZkcYQpC4by9LT07q77vikSYuS19MF2bR1Jviy4w4eshrd1G8D8c1lRA1DZUUNw+J4op/YS0
vJxQkFiSRsiCYTYDdNA/Cjdsb9tg6w+1SduqmQeR1yRqqgarf8zE4iJTboON2Ip5fDkkodxA94qS
a08GV/0QDuxiPQ1HcCNoeFCD4zCctT2wubhWo37QIwwAylp7fXpcwni+bVPmfhrFyntsJAtH+JO2
MATja5AlcwoKFqa5q61MpILh3WB+giSIafRABJosuXqzkqh6aaCvroVF503aB57J1iUdvnQ4XFEY
OGlzYn0EDsnUm+iyahPdd/U23q82npIP0+umeU1dxuHsD7AaR1oUI4WrBtfL51sJ/ZNBMeG4n5wV
QSc5JtHqYfU9IL3jqCJw5kiCoUPSTWWaGmQtiK5NvCqpHT9vbbutJ65RLlbTxFd2hvFS/QXRwigG
R485n9BGLVseUG6dp5i1SYyZEx2n3f/Pfsxd3dtvHqRK4guRE6HVEo8OJKwDleNT2LfYQmYBp+QF
aQSotTDGhdA1gU0MZn1p6fmTXcBwW1vwZZX/vNgRfcLIXXu2GBKeHEKnMUuC2kmuODF0PsCVAySJ
QIgfLOhRQWOyCeZIf7J9f1mWMWOW+eAlwKEQVrybdE69FX0FB7fm2CEi7W6l7vDMVTWjlFeYDGU0
RWJr5q7+PN5t4YxJNelTu2WoI7etgL1ljXaj3+IH43XCz8wGA8BEdKxElxHeghyMHioYFzhHhMML
llxyiMEIuaiUe5WTKOcHErEtnnJ3sifjprU5I49CuJdt5T6qRotIySjgy0GAz++8LMjqWkGnSWpI
YmBhSvYa1a3IRu1aWNKF+pWDtI8uLO2SrF/noZSho4ARb0qCG9H3V3jWuEkJTICRfBaTd6jlWm8n
um22OYFAE9AcCZ2A/A0TOjeDNt3JAaznnSRM0tg1GSKkV4V4aN+pjNkAOhQUQ/DnXyZYJiybuUyt
59sTtsX2hKYK/IdB+S4FO9vYrzgNOsDA8A2k2dq63rkRe99F1YirIj9hdzqOj10zm3xyeaRgZgXq
IVLtgxjDscjr7m03iC8iVvoG3oUhQq17KJGndFkzT/T1dF0cat7BLdIyi9lqFq9gS4RourqZ17g0
29CJ64QpegzuCodz4swSjCdnfJ5xKXzevyNkRfY5ahENsfvgPzjwYv6cKAIuVLtG26Vp3fmiQxjS
rHC3knkTjDCWgt2jC4YrnWX7GIGaDHI3D+iU+QsiSR3dWFOKwF1v+3hmRxVoafbeBHYajYjCjHIt
v4Jyttw5DkKHTpg69l+CJgCfU9fFHLKUV2BT1P1NKNrtU4is2rjwZul3aFTBWN+s6t66mXg693Hs
DrnGjB78Lb21aGNw/sxZrTywbSIpi2hCxkHjq93DpzMwswfnswfxJkTNAJpSYYcef01TXSGPd67s
2g2PnKwgqLlgby6wx2GZYW5yANe6+dxhuvbM4bmIxVUnay7mgT5MUoF5TtCyss3t70LMosphjZQL
yfpUf/KAd2NAh0TaZM/gAeSNy67gS/IyaI1+S+Gg+WOYBoOafE3XQxq09jbSFn35HMn1AJtIaQsW
0fnOTgESFcOIqBdQA+y5VS0FKTrxtgpLLmzyIQjATzHR10iBnNVjtt6Bp+cy+F/I6dOiSaBQeil0
sptCART4oCJjm2i4zfQcotMEKOSdkNodHiK9qmtP++GKJ5oUZgpAvJsW8eB7E3kG2fapZigTQkw3
EO8GdhOejYGAmOWK7Qc2GnLuUpMGVY1Y8ZNF/Q5O0sbYm5ILbw/4acFt3/o9L+DypiDQnfyvCQyd
SiPFdIJ4lZiccWXgXQYeQlHDuPNTIkbnOK0cMypnBcsg98Eupdng19taxgESm1HYTapA0Evy6jh9
WnnoJN+jdg6mE6ihIDL0ImK7IVdSpAPC4jLdRP2DQ5P1kyOb8TESpMlDp1kvA8Caq5H1hIcO/Nnb
CUSOo7Z+/yjrOS5dAEo5g9r2blY0PUZ9qqHeQPOeKfR7I0w5IvN5WcKxmGNPIfBpxecFmr0Il6pt
XaQhctdJD7DDQTiOWfECcsjT6xcRrXCBRAxhEcmaAP2zqL+hqb20FD6cDUCCk1zTpc6mFBxIZrQ6
j/COf4ZAtHtA8B4QFhNCN1RSOnKZjSE8oOFOCgb1YKLDphUiRtZIjwzxCrY/Tl6NicWEWEABrUOU
TQsxFTGgx2SxnWqa4Z91X4ztsOSBdG2cG8is0KarDu+XQcj/4HhJizZZyGuw6LlIOOBDEGnpITTY
10JiuZ8BcsD/pCCWeB1s5/WHHvuHzUg4NJXP4QZjcCOSPI48fWUklSrXswy/N6qfSpz07DM8w/OZ
Jt1jrYivb/gG/uNePL8kto+f4McA9i5B8kH/dUtS/mYlDAQqZ0vc4R63A8tn5drG4PVOPEfc7oCv
oAbekS2KAPrts0HUAWviHgJviu2RdrNrr6wh4cdEA4LNGHPRQvpoLCrYrMKgHfWrV7q2B6kvJQLh
kq2s+woWBjiOZqG/6jpaSiQo3Aeka0SukF2MV+ggrmPRWDox+Eq5xpq6VywEh9xiMgXrcohUwNDZ
3lNWB++1suYRQzD0kmkXskuC1UUwrlRLAlVNjxa6XTyAcRsAm9KAK/VUp1tXSR8SI8i0kIDKgUt3
Gdz70YRK4El+lsStgJ6HkvgaaoCoeeLL5iGCdggmlkDiUf3iycvQiK36CZ4kGX91rgDyuvHgEu6e
1ASQv+p7NGrq6g6clunofJvtUm+gGVr3e71EDoHCYSTwijFtBVej7WJkPAGZhLNcezRMqo84GIOD
G08QAC0TtUc7E1zaKN9iZbtaPngOJ3fgJ9kCRhQI/UtHkGVHalAPkbm+DSaKlDAhYF+bu0xt4Q2n
6nniy0ecSH2zJZ59DHRKr5sNNuyyBNDaOTy0SOW23dEiDBdygv9F2nktuY0l6/qFDiLgzS0AuiLL
O0k3iJJKgvceT38+aM6eZoE8ZMyeDrW6O6RWAgvL5Mr8DdTrdgOStf0GzMwwbsQmHdht0Rq5pSY/
kh7mXJoG2Q92CFeB96y0Un/jbtjf9GbWr+S4H7qtDx/0syCpbGzNwsq9K5gattSLrWtSnXInT4Lp
gdJE99aQB/9Mcp3vUOlcHVdxowSJiyEX9s+GyJ3sNjPzzNpWVRS2dlAMbWeTdpa3QW+y+5KyqRAl
pjF7tVIpkNwQSNH9EHRWDjMUPY9NqTbg6nFQ64w7RUnytdk1Rg0dhLsFoAOt/ymDYgw3SW20OzlI
amvjket/4Oahb4Kiiz8ExPUL1+hl6cabokFcc3kY+01YWvcsy8c4oHIQwNwECTdo3s6qWlVbW3WY
ZHZGnmytDfKh2yJuwFhiUY7OU+FX34oQBH5V1zTBEyv13iuuPJYjt2Y/2KgtAxylCGvQKcIg4knJ
aRZ7XaTu9JTnX4u9kHpuFZmkTUon16MbBh4ovAYKjbBVer269fzR/KSg+TuX00cviEPwnoMp349a
mEvriVY8LtiGlzwrjdpuwkpGjCKJx4I8wSPxNIVUtTMDSfzUHkcrPYxRHGkshcCfgOpjy+D6ej5+
IN4JmI9rz/CmonZfzioE0V5SMpDrbZtIyk6eCrHdtJOAaZzZ11W6UlO9je1WbZt4lfgpUkmREIzx
qkJpo3QaUei8lyGpq8Y1Qn/q1jSYccSmIejdmr4Fj6gOi7jexFmiHISwkRXbSv3R2gYp9f27ALDl
aPuVNpR0FMbwl0RxHGqbkIaHSM1KiGOqPxpbZRwjYQNORf8A4iD1dkHmpLuWDzy2yLMpfvSl0nxB
1VDsnJaZfWiNlucwCl+MdxbuogIEAoosQAGDQo8ecEuBfEnNvqX0z5DZXFLL/gOxlF52sJQrPzrK
dNNnw0UreejIe3cZe+CwzQAMNHZdyPKj5Od67HpxJr0Ic7a79VVFqrdWrnhQxbNspQpCel95ev3c
IpFM3bwUpd9TCHZ5yKRBsC0tS6nBDwrKVKIeRIeEcV8PSqVTgZbENblJeKt2jQeDR/Crx9qX2y3s
uohrVGVN91AWwgfSuv4OZHiHxaA0APatRYPfpQ/eZza2YgUQXYsVBJI0v0ZOP9KGjQjzQ90rWia4
gV57b9h2iG7qgRk+AJvJIR42VOGfWpmF7UBm6N7SKSNl9KdAIDWQ/PQN8TdIzXGJZPxq6gTkJlqf
+inMLj96m71OuWtQzc9wD/DcSVfrg994bMxGXOacuyYdoHz4IFjsrQD9lM/CJFSvmNtqdNY4sX6D
Ao0ekjQy4X8CZN10ujlLLelANVOzDtJ9TrnwGeCp2jtJHivyIdTQnUL4r8pt0WulyQ28uu43ijiN
4doyfDWayawIxfqNlWyHLAb7kiOXvcvQBhYYmi7fxH5cfk8xxrjFOqXYieivPIuKGHG6JqiHe7+t
ohAeU6EGQW59hgawUQ0ANI1OKgcDCSji9ZmYC7RjJPF3LfVW6XRDZKLQkHkRklRBGrzjg1NUq7BN
uJrhgDWbLvTWK1XBezwHXzxJA2KOkIGHOL9fF3zFHAQJartcNMDKpsHYwJDRDWAq9djux4xCyEH0
VKTMVGssq5ui6Zti10ZZRsuAT32nNmXWrbCWiCa0GONOtisZzib6o8gUrZBbbQ4qPPFszRcPqZ9x
pUjuxQxcSpHRGIJpHAUeDxn4FOjBfbO351WxFekZPpXzoes3JjNPt4oYJS5W9w8afVLk1JlcoQZi
TeoqrCSMfjhR5Jc6jbJ7BFHIBGPqjgwVt7f1QG003kRGwrmQlSbXsz6sxuhGkjrjmxTL4V7o03q8
xw8E221tUErZyQLpxreiPnTTPi9lG35U+TOWyixcV9WU9O8F9FVyQKsPEGYsFA7bKpyZBILX06qj
avNY9N0EbToa4seM9hxvhphT8iA1mvkYQkPJbpJozAU3xZPjdaoL8R4IPbwoEe2LvRaXqbjKxAmj
iknWZRIdeKq3aTEZ7woaxr7rC40ur5Qs0Q/MJW9NHiWurbFps5uhkdSfZJyMEO7BRbWl1/Wa1xDE
+QBKAwszrY0J8L9pNm7k+5H8UpKKSQ6cdymnsDi1xGuFwaFx5Ot0CXRztHVTYLtO9E54y72h3EYG
RyqEyWT8yYeTbkOjjuIfMa9ty2koC880RROaKx2cUgp3hvLcN4grceOEKxJLNQUBvL/6aO49dbsm
tXwsov2iwHKs1qaXSAu7BCrHMLw2oxK6xegrh5Fy9SNd9OhHhrrPFomItNoZaVPE26DKQIENmrwC
O0iNMvVGA8+epI6eM/DCULSKGOEsChPWcyqSDqDkKfTJU4NAue8g6jJxN+5MaVwDYSiSdQLwnUJi
5ici2Yih/xEAvSRQ/ArYCmnK/ugoVlLvgpYc4mdBE2d8FfRMCp5qL43Rq7F8JXHGUaWkr5lV/9p1
URq63hBmr3U/WOTItUkVne66IEADo2y+njpLCB4br4FWFIZx/V3xfSQWxCnYqkEO1UaNkuktrBUV
3OMQPwdaQV1J9XpP4NvpLdW2VhZLOypDUO+UYwrx0PS+FN7FsLTFpyAYmeERc8vYaxzZuxSN7fAm
osvMnTRg9O3RlNsPEJzNnRT3JYCu2tIfQ5l9GGJckz6YvlE/K1z7VVsXOgwuvEYvHn0YA+2hR0lg
ncS5/10nEYImP3jUGiMxVLjg1ONHGZt4YLU++gaOX3G4ODLn9rAXJj9sHUn1IankQxs+KJjOTbtE
88r8vZyi/g68tcht3I+T90wEgWCLUt28NJpevYy6odAG1guBYn+Y35hTWQXuZAkyWhhKG2v2OHGH
QF8hlikmFW16oKCXPPLsAvwSVWrUXzF0yH2XadWDpJOYyGo5vRXlCAcSCX9XoeXuStiO3eiUTUQ+
J50D3dYqYfQ3o65BKRqVxKwy3BgiY3iKoobOpyFW8iOmO/KnKkKndoNQ6dZxAqjze0gOSO1zBBdh
03o0tigbUVbTovZAz834IRWtuUf+Q6OsXomla2WlF2/6CvYfF8FQWcswOR67XO42cqjDBk7DUX31
6oQdtmvZkIymhEncciema5nW0lZu1ZlLnVlNuQI7a600mhN/OLIkgKtFZbqeFiUfdVtVt0ALg4d8
iEEVMq2y3Nap/yGVIICEtDMAs+1TKZfyQx224TpMu+FuVtb5JkFmPOiDpK1QNUg+Srr3npOFtZau
wpIWYiL3xXqsUXXoZTVL7a4X9W6ldEJk3tD6Gd6pFGVrMmdxglJRNPtKCfxbQyuMN7HVI9oMcntX
9K21Df2YfmdCD5r7iuRTwKcxlpGT0vj/ZC15qw73s4eoaqlUJR4PhFLR2k8l8V4JWyCURdKYLq7d
ynsrktyLTM0VmEZzsBtM2dI/nk/udwix68tvfBOTXNdDbqrckqSDgA36SNxBAUufI6nuf+C37mc2
hdGarN63KuUhCL2i3oLjy26iRtW3OLXora0lQ86MFoX0aQTfQDszKqPfouxN3+VaozMi0mmrtpQr
x9dyEhvxNqADyFioaeHteqUFcdtbofJbYRluPFH1KldpogpVSiFOnnyE6kMbIIv01FPDJJOi6mbX
sYz9U4CRHNeiJpEdP1TM13Tycm2ld61RruooBOTWQfF1cUeYsp1n+UIAi9UohDUZRVE5KB6N2yzx
p+RlDKcB0lXaH2TyOsseY3a5dc6Rtgf310qbZEqzBwiL2u3oIeZN5VWqfa43okfeMn+4tVeTVN9T
5zT9H91UyiyUSpubW3QRXNyq/Ns2rAFLKyMif296Tppl+WM92F4paMOulSeVqrNJIY0lXnKJFCbJ
NdgmBaeuddkOaOlOSdOt9LHYsF/ED95gxOFN7DfxU9BmtOX5FAgwGNMr3Xa/vgtFyYuoHyr+lv6n
/1IIGLDJfRvd+ZJOkRqgng+ihDw9WhuZwBWWSz3rYraTaB2B7NkdJqEc7HEIql9VF/cpblZN90OL
NDYtrwzShzpvrMGN6W8lDoXvfGXSlcieWqI+qWOW7j22sTuuMPp92wzVoxSOYWTLYkbHokvrteUJ
3FfMJu6cqS2sOadP1HWU16oxk4zSbWuyDzumIYpPNM4o/Jb8Wbnta6q3GzlsuptG19v7vuzANyZl
pfjrSsMOwB6oLMDV9PRYBnnR4i0eqfLtkAmBsgdblw87RQ8pcZmVmOP+ksU0dzqWCp3+kLtGWd37
laqxNvpsE5Hf7CUvmD68Ku6fqwYgJXQZrT9UVjthQQUv2nJQVy/ldWEB8rSlIul2VK7lN53M+x3I
+UiFXpuZhmopfbS5h54My87LH2C1xitVizuTFG1Ub3p0QK33ZBCrQ6ZNAyoMfBZlXalpmTpVIxSl
bbQRXS8xie+jjgFakyZIJrWlrNbpmZp69kgXIhifQRIk1TfSnqoGalYGW60K4j81Mp3CJrWULkA4
QTO7TUs+4yp1oqcI2KiWYVdqbqbIXCRciUvdHKjSA8N5YhuIQS6JOefHWKSbaqbCGYho0C3s8xUj
Ln4H2lewC2qcf7LLTYaEn5O75xI7aZQj6JkmbMtph/P7Wqjp6Vo57RplaDDNLhsSgJhC3yEKZfUA
W6BEvhpg3KuCTvmbqoiGGxty8GnKPMq2UoeipgGBpTq3RYnKFE88BPvRrId3a8Khdx1aeiWu2HEt
gFgchv67ZaJq56OyH++yPqeMBDqxylYk8ANelEUu3Y5WRWojmf34rcGv8Gc4ZMpHaXbwMrGZMH8E
IJsaRymh+tHN99HIo31hscXTf6GECtXREcBUs3UJFW2iIMIYr8FaYCWBy4BWbYzFtIU9YT1SwgQG
IvtmiMBSJcJHRQi3ZxlGGgmL2hfdfarCKA1wPPslcq7+VvIyGJ0ultl3ckue53lkDt/kQlKfx1KQ
ErrsIQoBc3pm0C2ktLSmnq1jKipnUnQAi5bJtpeakuiGstV8q7hN7qMhiKtdXnee4bZs1KMddTST
IVrI807td1QPoCJaoluoJWxoPEiQKZwmj9p37Av1m9IO6s8gI8F3FHQSOEw4WpubEJ8lfUfvfHjE
XLvNN/+nGaaszaqOLTyMlRxNULX7Y7Y1AnIBFeinuM3MjaS30QHVgv5DjmCAV4oofr8MSz1F9SI2
CDDVkrDaAkO8ACrnvYSFTjvO7OmnMZRvUxauZUy7y1HOAG3pRYomjVDYoqq64B6JReQJYxPRjZcD
RxSeQgu1g/yOXm6hPlwOdQbraiEjhtcm3RckkxcvBD6rSOqUiu4UcGMTvZc49x4vhzgzZogko3pu
KLwP4vJfIdeaUghDGxNCKR4L4yWDuG65l0OcoqBNEZagAr5Mg//1l8x1DBYOkCmhWo0gi9Uj/YVm
awybteSllCviayYP+wVrr5siRmuc5uiHSCjifX2ZrEQg0wtzsCSFZ0eU9fpQ5Iqw1YdfqXkTIux1
+c0WopszGJkhQ/QRjAgocpRNvwbMiymuwNmqdp1MCJ4g/omUVbUJrVscH3x/Ba1c0a+Ar0+/2Ax7
BsMmayYmNUvsuuzT1LTAxtl59yTnLSagzVq5ZpzyFy7+dSgtkQq4zueSoPqpC37nYAg5QBJy6MLt
nXqlbzp3cAVbsCU7XOUOSaZrOdQdndLtnGY1OL0rOQy6TanEQWbO9laGq7n/Tx7y/6uAc7oieCxE
tSXQ34Z+4kxamEkbVjqPJVn3Q/vWmFe8YJVZDO/kvRlZGVMjWI/LLyokPlVqE9pOuZrfu3M7V3Zk
h1qQPdn/vDf8NYcOqQM+xv3XW4O1dPDScailOsWVFfTXo/jLU81gezg9Bvpi5r94lcdsHqkvEg+x
/gEhtF1IU8J36XhGCH08I8F3522FdK/bLV/gNbCfP68N+l/zjEvh53V3tII7MepyLyI8QiVw3ORH
03Cy3Y/73GlsaGdmZoc7b11sfwFlsRFlse9G+09vR841o72FuiILjnXNRgUhBQC7zk7/9UkwEuPK
Wuk6bPnWKSXR6fJ3NJOdagxCJB2BiReIiXUfcv2GAMCKkvQujIwrNvAn2wzkFJg8nDGwyBFJWLKG
8hQ2gIVCyaho93lQuK3YPI2RXju9ID3IuCnSgbq7stWc7KJzUNwsdUnEpv1EekFPLCC7mLKimIme
UPle9CSRtdo/1kJ+QJNhhazQHX1cSttaBTxWbR4GpNpqJT5k5YTIvn9b+MPTlaeaWSVfZ8b8VGiQ
QjyZCS4L1klVo3Eow/6yveZnjqKWSOquRWqJNhWCCa2D+4uNW9erJSf3gja3lpSfCGBf4b6c/SCW
SJ0HW3kFm8KvswI9M3H0B6DWZQpSVxNcy8LJtfRdCmTbmModoLFfl9/8JAuYP8dRyMWSkKsR3EdG
yIqJr1EoQ4q3p0fbVv02D65s+Se73iLYcjPWfIDxPcE6QFXkefS/DW6hl9/o5FwhCCvL0NAWU5CQ
Xhye4GjHqM1QrRFHbUWvaVPEYLO5QlwOczqPYX9jxaGxfyPHoC9WsI/QeSM0CjrxmvkwZuIfjBwo
qaX16zQZ+dvlYCcDZyJvi600FCwDfKA47/ZHG5esVV2NvIeFF8Z33A0j/crLnPvzyZyY/gwbO8Ji
+hcW0FI/B7M2TvnPhpLG1BtXXuFkvHiF4xDzIxy9ghAJHXgWQohAqriKou5lOEbrNld9Gk8ngIUD
DsrdfBUVQ/TFBChSpRQazcCzIRQ3EhcSX+neWPJXktrTxUoYC7oxysDYTi9tuPLGl7tmwijAkN6a
aJ2CR8lA4cAAaL8ZheZcngGn65RkHT8QGvuYE3B4fh2+XuiCxip9StZEtdWw3XUemrdD+hhbOAlm
05V4J5/LIB5CCjL79GydvtiKwhBh9VhC51bNf3a6dJcMzVM2Jijr+VfUeE4icRqygHgp66/w/GIH
EuZOcIalHcqnxiO/M9/6XUWXO1JMN2jEKzN93mK+bPRkRDIOziTxaDtAA/06jmI1VC1oV/a71qnV
Z0zserhWGZJQkbFKu29Z168uf7mT6ThHVDEFR9oemNpyP2rLNMUhiYh5pDpaiBSB9tvDBOE/jsIV
DpEHhX0PPujivSjljgiz6QA5hruh+K5VHnWvK/nCmS9FDJNvNTviiepil6BZXJjQ8bn44E1MoUyt
cHd4H9u3y6+ysEVhOnAlUMkQ6VYiuI0zytdv1DXKaEoJSoCg6aQDfH8MyVBo2iUo0+/HVvvjKT0S
qj713KLLtvEIpbGiQ7qSI2+4MjtP1p3JdVWnHzHvuiTri22rR9MKZXysrCJZ7QHngGkxU1V5UdQu
2U2NTLFPba85/LG+TqcpDMaZyg06nXm6GOoSNGSnlFBCXdfdu+6tu7/l39bzj/XaXu92ts0/btfr
Nf9m7+xNY+82G/tpw0//8xcChdlP+8ne8Ms7/vnE7+P3ruZf5ydn/uHwlzv/5Di26zw+ult+7LfE
cuef+Nvhx/xb5t86/4f7uX97fNt/7gu34L/2e3587uf/hefcX1mtpzMO0wvEVjQDTZLZr+XrTFBb
Sse0VUH44DgeV79kcVp78cHTXy5PudOvrCA+z9qBEAxseUnY9ketnKoG1HDOrOuK2RhW26eAu4oQ
9ec/l4OdeykWqYrmkKESd/FSqdL1oWRReYyT4gGi+A5+NSDj/tDJwvZyqNNppKizl4fIi+lkEItd
PPaVqJt8pHHTJHZz760uS5cCIVrcNeqAv0AgXI53utcpePtBatZ0etYsnK/fK5BipVCiAGf6Tq32
opcmLhCF/Aa5te7Ktnq6kRMKpwzcXsjxSGG/hprNH1WtjqEldma8k2g22GE3pu4w6nlg0/3Ub3xj
7PbAcN4MUDhX9tu/Q/f1IAHLN6cZbOrKfIJ9jd9pQYZYZkpZ3M7tH/+6VSv3gKbsccWjbLo1PFQ3
dX73a/gFysp7htW26fe93dpvhSvafz5Nx19jBn4jXFk18560fDRslhVKHvOamd0UjlOtCYRmZNRI
pLYK0tQyqgDKNS/s0xBYJ5l/JSHQ8D1ZMEM3xgDCWoM7qkVHGlrwNUuw05oU17HjEIu5VEhmiw9Y
x9wNpWybd8Lo4jnT7ioAtk45gnNRpOwTkbbS6bPkXmnF0rk8m88s1Hnj4baKNBP348UTpInnBWrH
E0i05BzETQ65npPljd8So7zyzc7FArGFDBT1WK7ii+sEjAxUgieuRkkTuJJwI1q3aUq2Vf+XcRY3
iUro4IRLxAFh4PbSrQeCKESZpkyuJAvnZsjszY6FncjxKS7WR+klsd9KoF7KXHosC/9XZFyb52d2
G4jNpDsSJZR5qn+d530QgylOKCVUAH/tWukcTR5qO9DKK4tdmkf/64riwxxFWsyEAQkBM8gZtVaF
4Rgixv4ZB78bQQUxjrl6RU24/ajB+evXbNFmF5MzofElNGgEiMhwfH3JqEXvAAgj24r0Evr3QC1U
cVvWD728EQEyqOEh727EYVPACa6eguoAsKq11lqMD+XH5fXwt+58Ogz/PMtiGNSoCZG+Yhh4ljHf
+M1dLv7w0IRRtAOEb13bhMNz4u0R7AOQstLj9TheKWyemVZkhjq6wxxrmrLMCKROV3K9YjhQ5ZTo
rhWc1+DVLr/omcWoSyoHJiJwlOiWhbEWQD7aE/TL4Br+wVhiDVfiNyTlVakH/3moWUpOYZvBPI1a
zNfPW/roXhexouPOVr134fhY1NoebO0vLy6ubdqn64UbApJzNHs4FZA+/RpL6OWyREOJWawIm7I0
fymxjKqD9f0/HT3CcCHGOJt9TPqb3h/d9McOUOaoEcZoukMw4OWgwv7AH4baw5Vq4rlTeL7pz/0S
ymX/Ulk5imWhi10WXUBxjnKC+VjQYd35siL070lTlCgOR/SrV3QizXdVaYYIcMXEaSWEcT86dDzC
HaR4/S1BBMO49aoClwcR0sIBmhfcIwMgROrmqcZlp5lo3q5BLiR/Rg8aqatPofYmQ0p/QCPUumHK
DA33kb57KYIKyiDy2Rn13SJLNqoSYaMgBWH1auiT/1KHTfSdxnGzi7Kh/e0ZWJ3CDxui/3izn9se
/yQCi/XaTF3fQyQ04f8KiZvGg+9EudhvJ+QjVnUuDi+Xv/yZDYIutyyRmFGnMuiSfZ1heQZwuzUz
ywY2aetKcVOghEvJD9UTEE3IRIGrekFk40mNBscM4Cbl2T6Hmm/AesF78fHy85ym9ToNR4QEkPik
aqItJrxVTRF2wYJnS5n6pKo+LOUKPYJ6i832N3OSrmS/p3sT7w3Jh6YW9zam5Ne39+NCF+QWteRS
D71DVBt/+qmZrkz5k0VM42i+qJiWgm6kvnyncmiyNlLQxONK5ErtzdQwT9GovjxyJzvgIspiWxqR
yJq6iCjdCNeIfkSLNslI1wyB4suR5DlRPz5UuAnN2x/tOc43iluLj1RlJlYVU584070YOP5ThgpP
Ysd31mq6Cx1UkV+sjbnuerd38R6+w1rgyhMsP9vyARbvmvilIMNASJwUx185L9DEuTKaJ32vZYjF
lQ9yVSoMUQeifC2ttefgJcAExFVvyk2xLyM6yI5x4/jfxW+VbbnV+vIIL1fBv4JTEGdOUhhdbvsp
sgWAzwmuRn+w3qG2y3ltW9krMI7/LtJiJBVfGIK6JBLKHICdAeM6SvjYdaHTXDljzr8TDo3YA84X
9vl2eLTvN4HmK40+JA5sLM4ZGklOZ76I1bbzqisvtVxw8/CpMIZlkAX0yZd9aj2GxaKk8/zUKLjC
tS5bnELkt8tDd1L0WoZZ7NUhAJNcxtnYEbbebf6BG9LwpKKNcsDt8QHkV3qtB7lc4v8KiFQKJWxN
oyb6dQhzUcuQi8WjSzM+IuXPMOZQLu9r/ebyi537UlSSkdGdUylrif1o67YHdMyX8oVD6+9E+S7p
93L+2OpXvPFOkvS/L3QUaTH7xFTDyKeZ54RUbKbK2kcNNDYFrpQlFzSVO6AuebmRkRMa6vqz0L5d
ftOzA8obimQ+InvzYkDbypymxpoHtAJHhXSYX64a09H8P5fjnJ2QR3EWh6wpCIkCEpkRNfeRtoeH
J1y7JUrnv9o/77JYX6k0Tn0N+NoRH/VHaRdALnisf6el3Wz15waRyVfcbycndAXXXF1+vfmPXp4H
tIr+ZxiVRWEnHvRCCUKGcejeAbvZ5QBXGUqZQt4VruXxTlS2lyOe/XBzN15CEovq8+IE4vSUe8lj
QNP8U1Uxl5L+BKPry+GVesLZQVXoFhrUNFlzizjpGLYybK0EAYZtFX0U4YvQr+riHsWZ/8ULkWHj
36hTo1nu+AlYfzxyZVZCIuz06g8WM7+sJIQsc61Kc3bojiIt1lwFgnL0KiL18qNlrtX0HWEDB8bA
lUlx9gSlzvTvV1qcoGKZgCzzJF6pNG8nsklFr5wui16LWn2qcG8JxcIZghe5eMvC4AF0FUn+tOrN
72qCVwr0rEkPHaOMdmoX7P674Z4TjKPDqE20Ugc3mzhS6eJ7Wai3YuBWwtPlKPOyPlkXdOPgnZt/
vae/RvEhPckSwheOOSB49QcPlinaUXYbC6f/vBzqJI//u5UexVp81gBRZ1BLxKJM/E3eZPdBt64d
0/Ubl3TMhT6H0nP+8xpA51wmps5oGK50QHuNxUdWRwSQzHheIMN9Lt3XjWZffrGz0/UowOJLxYpQ
jHFJgJKSewSxqXGTUlmjEnA5ztkt+ijO/OtHM8KQkXTUW+Jo4Y8Qpw1NepTin5djnN1NjmLM73oU
Q1CRm0vmGDhUQS76hoCHE6PuHrVPZnWlC3Z23AyJZgK1UJVu5tdYvd/BXRqJhVZSQKjaFkVnEK9E
OTvDj6IsDragqnuaguz8AUtWj1YNvfV81YoPgMhV8+Xy8J09Zo6CLU440U96Bd3xxEHPzkORp15V
/dqSXgLfqattGX6/HO7KCC57mpANqe2Nf5ODb0CNh2ITKC/+te72+XN7Ni6fb4Ykrou3UiGmAUed
z+10b6y7b+LKt6FOoRkyPmR2/YCKynPrfkAIvnK2nZ3x/wRemnZIeE7BziAwknLIhcSUQptbdEl2
l4fx7A5xFGZxhMLxTwpK1kwRgLdhkNny++UAJ22Hv1vfUYTF1lcqCuThlgiT/EdtcbGqtr31pqpP
cvkeyJwq0o2ZXzvdzq7lo6CLjQ/FBJqFaFkC8ec0A/BLNu7GYWBz+XEV47MNtXUAcQXuVmx9H0Lw
ge17LmYvuPWAlMjtSO1fLw/E2Ql79EiLrVJAK14rYB85XdRTYHguinWVPFXC5nKYcx+UrodOFx94
C7X8rztLWjQpWHw9cXCjC/H+SqdrSJazN6ujECdLTwt9Mw8M8uW7eDXg3217a9QuN+06/uxQw7p2
sboacDFJ9dwXUTgiYHRo/8Dtuun2FGmGyp7+YGrh28L68hie+1THL7iYsjB4oU+GJmPYvQ+iOwCj
Mb5hGvnfRVnMUQ/Wh6+UvNWY/AYNKftIWw0/mmvd8XMbCR1VaAKglykTLiaE3qPkM5S8DGIUBhcO
TZ0td668y/yHLHOpoyDL3QqhRJG+KEHKFAEX/9mC7Rk9mpVdR3v4M5Rx6yv747mz7TjiYk6IUIJQ
Eyaijogp7gsya1xG1ubQf8bZtcbllTE0FhPCtNpOxlqEWkL+Erfu0L0q3y9Phr+d/JMRhKACiJfW
FEv367oF+6hWY9vMl936xdDLegsAaW2USAXlUmzHvYnYbo1cTojq6o2pI72Yl4g6RSsr/AXO8aCl
/VrBfutKDnFuJ4UFQp1Lx+gGHayvz2XJrRqIOSUoswMrh5qerwMETD6A0iCSdXkQzg3zcazFMFd+
Dq+0JlZRAuQ3ZGeqfqn9lYbXucV9HGQx0KREvjm2BMnwZ4dU7uZJh4Qp7T1FvrKPnNuLdXprAEEp
1sDO+Dp2pH3mbHXM0Se52kztyz4uD9jZj3MUYH7Xo5RVjGYBmZQAPmYkkO4cpcVMp3vL1ZUEOfly
sHNvM1fiZyqVROlp8TatqY5iOKDikQ8/iv5X2V8ZrXNf//jPX7xMGbSq4SPW41iUb32MPAPjpRnS
K/vGuSE7jjL/+tGQZYqieNgA8hbRrkNvUVypEuwEkxvu8+XxOvs+cDwBD3IaA239Ginp09w0c07i
UUUdpYaL461l48q+cfaj/BPkb/Z1/Doawq01LFrHg75vGpugu3b6zsO+3JgAZdPgZCqbxtJZGtH0
Ph9QHYECiX+8A1cqQxvgf7NUjqKYiyJVZmh0DGTeQ8a6Ejss71pfWDo/UhyANKFFAIaLz4FSH/sL
CtCOXsNFUXfUFmASh8MmFl3T2xXVOysUw/MCPZSe9cot8/J8OD+Q/34AffGKEarQFWIIczkVxXTT
9nTETL4N3e5ymPPT7p8wiw3bF0Mpl5AscSQpsE3OhuQZ1tLlGGcXESBKGB64sYDY+jq1vVGp5S6i
QJPJb1r1rIU7MYNQuoqu1S7PnfJ0of8daLknyPmIsg7lMKqIcn/b96+jsFXhsaZbNdtefil5Pl5O
ZvpRsMXWgEktQOaSYE1rT2vjGbVce8T8OLAfDvb7++TYq8NqpdtbvOQvhz47N48iLy7qfR5luL4R
OYKfMqW5U4RXjnH5WojF9I/SPrL8gRDKPeKV9RN2A3dII28Qp1iVbrkrnJU9rPzn3s1e1YMPWe3y
K569SR99yuX0z8xKDyYoy475Q3r27/I3yS2w0n7+LfyoH6THm9alMXqrry6HvTKBlqySXB7UegY/
O3KKtHm8KeOD2R5KZJ/iH4n+8J8HAw2CzhbtCoqri9Ri8lHHbufNeIhzzCVkpzW0XTtV21qycGdF
mKMq7i+HPLutQcuBUgD/UYZu+nUpKo0HATwhNc1Dx1MgWca2ghhxI9x75U4zkURAnQPFwPIulg9G
7DbD5soTzPvWctkcP8E8846OIAE9RinseAI/v5MHd/JdrV8XyS26JxXzC0VPLrz/m5jUzeYGGDzo
ZWFTs4KmCZEUx12FMpNKp/khLB7wVkatzfF0ZNGx7K78a3N4Hszlq1oizkZgIMBk6IsdIjHNLM10
wlqZInwW8QTyYbD6fQsed5fhlYJ0xZRsSgPrciOKFC4kcs8l1ZxEngzL567t4ysr+9x+PzcDQaUY
9P2XTRBAjnlcyX7qeNVTrbwnFXQCL78y4OfOruMg89Z59I0xYx2b1AvQExZWZnCjm/ekS1F/ZXzP
7VHHURZzGUdJoxNEXoV7hm2UCgr1V/b4a++xmKse8ixihjqfo8WPfUrVkBhIXQbXAArnDkgY+pCw
ATmK+jLZiNE/L4sqAsroV2+RYf1f0r6rR24ka/YXEUgyaV9pqqq7uto76YWQuiV6k/Tkr/+CfTEj
VhYvE5rF7mB2IUBRJ83Jw2Mi7iHCckv14YjZx32tNAKzVs+APGf40f2OAQfOuTOkXXNrAtmrTsAd
2Lwz8zeatQRnYHV3/oDwoeaAEqLaW7P+O0ZsK5Wg/UGw/xe9mXOuEBNZmADDlAJWj4tdiqD3g9yH
HRjaZZmd/ZbuouNwLHf5ER830Q0Iz/FUTJ5+G15rgrhptdxtYXIETcO43uZXxWxxxiEVUZusxtko
QgdN2HigbpIT65+Sq8SN9+hR2PZhq0fkz73lE3VgnFRlKHxkSP+EUOb+aCVmJ9ZnXt4zUbVh9Xj8
geITdrI6muCEhWVgX3SjeAI9V+gqQy/oTFg9IH8OPf/CJ1kUa5MPizoN3Xogjp7w/G0v2qolaEFD
F6RlYICIOyBQ1dKg3QCIuvyg6BZOQq8Pvm1jrDVQGRgWQjIGzyq8KuflMz2tOsJAv9M70866gbjY
dfCrOoRvwUP5E4lH+mhC4eJTQdEONfvcKfKr5G37N6zYefYTuICw1esAChclCHrq0QdthU/IPQhO
YgNCs3kaedtoawlW0GKgmQmfDWib5evbhKY+7VRYDE5ROwZhIvTGfDRvQUMgKR2QWdgmiNjk9J5W
zQ7M2YKrsBKkncFzrwvplBhyIBV2Vd1JKE2hlbEDeztzKLkjkuC9XCtInKFxr0xdQ9AdTaygGqaP
DdINU+NVYD0zwteW4mFHAu7GB6/59hKv3I0zUO7h0Ua02jYKVhjavWXQI8gXfV6ufb6cQcxnauG/
AmoWIESCXZL04Gu7GjRL0JtSyUnz3xPJi3IwuH7STNrFoRdGb2HcohnRQ1bHMVKQPR+hKUCCbyN7
NjtfdMBWYkQML6GlWLbmM8brqdIogfL1gN/Wlq8ZOKm6H9q060tzn1XPKnRHOtUFR5e7veZrVXe0
ZmPeD3OweBz5wTAaaUUKXTu42GvyS/3GwD5wYK7mJM+a0x6hluX1mD4Q2bri2PEZD9IBTLOjtstn
/SD+2+SSgrs77EZP+eF/V7zpw7KzYhf8ym/1XXYHylt6FT+Ins95g7noFMDUItTAcM2FAiYBCRSE
IsGhDSqOmIJ07hQ3u+0lXbUNnzbz6K2GwJu7O6lE6EAN6ErUCt0bw4eS7sagdoZ8P8T7baiVUM3E
PN+/UNyNYSGy+3oBKNDdppJL2oOV7yGNvo2ydi+XKNylKQeGKfBZKMNM9pCiq0FZsg2wuikLM2Yz
F7cSalSFUkYAiBVHD14i8H9Hgg7mtcjFwoAvyiFz3y9IB84xwrCSKrDMpo4REQ+TZLYJZazkZ+K7
EcZ9wRaaQDxEsdEMIDBuzZeeIXPvlETTEiMlQA7ZA1RCigytLD+RHJxQpyjdCkU6UXprFRJMP+gf
RdcOkqucsTI48lPaoVCCLE0KSYDgJEN2M2lmOkM7BvmBNOL7QeBKVnYRjBR/QHk7iRmPSQnQfLov
9Hsi/wZ11PZBWXkEzyC4GL7yg4miGX3uQnTIaFeGrV8FN2CQMAWb9tU3yfmJJRJfrKuhA9PLBEi0
7J+1ll3H4IGf1dVriMQkDXUb+rtK33X5CV8TTL/JhtCTTfTdgGsCol2mFl5Fnb4bIWQW6C+KD4YG
5SPCCBGaKEEFmN8PvXYXQ8Zne4FWHMLZz+ZiPxJ1IdTb8LOhOoi28l0vv1rol8y9bZjVfcBYGHoK
0bOPrsLzyxSoIXhPxxppe31Sof1sZd/BNqBDaUWlIT5DNHj2JtdnDnVoJfz9RxZmPzGOgOATREZw
fufofcqyvAkidGylTwU55qnAusuDjL8fk28zhDaLUJ///RnogkF3iL8fXL02+C+cmCQ7i7xvr+FK
dyFg0HGKTAnqdMA6h5kbPrRCg6ZfGj1WjdMnO0L3Q+Dq4Eev/TttcllnG9ZN47BnDSpIjgMRZWhC
iVzjmrmgKtMRdqiI6PlO1CYs5XhUYC6DckSi32DkYj+2iqhT+vJZ1DBEAnJBEKOhMMZnGZs0l1na
MCThIOzwTMCJRl6za//GOGmVA+WPU/aZO9kxvTYEfumLI+/8LgPZwNi0jqEtC5Xj84WeCDSHSwIH
3Ov6FILA15J/Y7pWP46gVU5skjbo5W/Y1DlRQeuHYkhzfLNkckVdaA0W9zJSUyBsT+sInNJWrbu0
9xUPuhYdOuT1NgMnsJIGhd2wJHz2jbZ+7qcCe0dJYh4UPxa9x/PBuLAHvd4mjNIRtnH2sDZLdTWu
UGlXA+RmSqP1UpDpOIYEmlWmQLijShGip7F/QJwlamf8+n68gMf3jwaWDHDC8IkU2U/RZ17h8sdX
ynf/B7XLGwk5astRr3y3eO+Qoj704I+2r7M79Tb89fedJ9jOP/hfj98iWpDA4FeByBkHKf0d6Ecf
Y+/+m5btt6/n6q1YoHCeVEvKLtY6oJj1YzLrZGLsVX7Zxli7EgZ4EDHrgelIROHnB7OtjbguaTcP
AZX3SqudQovudYgIQWDWNiVfcBEu4zj0MisYkANJGIiK+PaJmlEpkFuYhPEnx6oUWwl/bBu0ioB8
M6IsfX4WeM/pF5g4DecQwNB3luq7rBJMeK8u2QKBCxVHhg4T6OqgfFA8dP5x6p9IfLSSGvzvT9u2
XL5xWC0LE3WYekMuhSftgRp1BaLkHsd8usU4AGEHP/Ty3tZMJxR2ms/fBPydWoDxxBIMkU0FpShs
DXMz5dSP+4x5ZuJB/1dXoeXiFvUdFAUK/2BSEYuPIrCUH4bzpQxUlirA2W39QEBU+GI5o9fvP9OT
5p6aEJQSxv5NPtjBFaTlMNBSOqMN7Ven9zJ05gpCmLWLt1wK5fxSEBVTVmxed8JuKlQ0Lei9CT5o
1hzoEoL7QitDy/flefoPEoTtAAkoG49t36CyCH1Opy4O2ydppf40HyW88chX4TDxqSOIxCQqVB8Q
tpa7urkn0ztkfsz6bsQIXvPLpFep+r2UenRmQUuG/Ki1v0464tIjwQ66bXBBXfTY+JCnj1tIpkPj
o3YMlPY7ReAt1y4+uvNnUhR9nkTiLj6ZShDe6XOLLAXbZ3YikPoWLOK87/wVwbQ13nG4LwwkcOFS
xSQCaQQMzPTg/9eP2fgoWwcpOQWNV0BpxEpsBk5Phv8Kyodr12MBzN/NxOiCpusAjGE1C/JR9GcM
xYzxpS6v5b/v4cdO/TGSv4oxhIDkcjayDIodZDTKSbmWoG65vZYii/grxqAkM87DXCGltj7dpfkR
XyK+/pM0BzQ6C9DWLvTSJu62tWjbqxMy24TeK+N73VzH/bdtg9ZeBcuioAnDyDya0LmzAYGeqmJN
i8faV9GyUkW/IvAa2SAzHyHgGkD3T68VZxtzbRHnNN3M7A1CVZ4IZABrfmTNjXhZ8tQ0UJVxJPJS
yNByAl/98zbWyhKChsMAia2MFkNwCp/7REhKyoWkAwva0gO4xvXnstGhdmpEIiLL+W/ibhk4UlVU
GPFhZ8h8xSUgPj58TbiqKIdi+hjdBsU9hpluJRlz9fQ2JHRnagiPt+272D+k1VGYA28QWNbBPz3/
+SKkg9SZgqbyHPcX/V9F+41pkH0i0VXeBtfIe19to13sHIc2//kCDeFRrLcMaB2DnPRLDFHEPnyY
qt4tZp1TMxI4R5F13O7lGabaI0j8QhR52GUGvS/12lbN1AMjw+1QKKlgNS+SAOf28X1iZqOkhhEV
sE9ukOd8rqBwbnwOotmwy5Qah8OFyI3pR3GZA6exlO91Eod2FefSUQ6gGZJlUM0eBt3LzaFwSJll
XqN0vyXoMgjci8hazpnVkTnK0ASvnUraQcGnREssNNHswRBRsa9uI9iFZn501aB8+GwpeqZYI7Yx
LMGOv4PWF1y1rVdvoagCv3pAF0jq+QHtJcPKpwFIlvKKQpI87HJ0W+WV3SamHfSiO7+6gmB5RToc
rPxIR5zDqZDGaqJu3kcGpEiGTFkA6hHlpGNqevvqiaDmP19cvbhKSlJSQJWG/GQq/TfI3Ts59Kgr
zRLcggufOZ/OhVWcT6ljKc+hvFY7amA9gA0Hve/tT9WsBRat34IFDudNYhXV+D4sawygenSCGHHu
KKC1znE2WPqMWeysuZ8wkS0KFURLyXmVxAiHtqiwlIwiOaRA/TStWvTAFxAy00Qu5bJM9LWaqE/J
IO6eF/Z841hWlMSSgabFw6+0lB00TN2ZQwAxt+jdzzNkG+v2d6zJqM/nNyFE/8K4dmPmuygVv6mY
m90+SDPe2Tt1/nv4OnonGXnZt1+rntuQBndMtbPTUPe0YgfhuRQTsXX/HzwNXt+ZsBiiDypPXiAV
qUYHCPc60GbsbQzbeGoxulNZuXhSBN+5lyl8GLgE445V2kmF2Q0IaTN2pDOjoAPWrR7EQMYLBMlS
6y1E8WB7TS8zkhwmt8kZmxqMDAJThRJDdJc1WMjSbeKnBGFiCxXIU0Ag0+LVFSjLT9CGkPvrsHk0
IsRXxwiKctu/Z+0GL5aAFwuRpJGGNMXPqbXge5/Unzo0s8vB/9uvoy+r0Yk4MzpdNurKCLVpVAAm
NtCSoeffkO972LZk7elAPuRfCM7tQR5Q9zF9g4WNa/DOH6EG6E3SvZy8+kSQghFBcW5PtxrTaGRc
jKqW7TADwz3blZAAlHJ82ApWbn2D/pjFndGmDkG2iX4gB47IIQN0KtHMpwpmUdZBzJlSFHVbcKWe
e55ksEyohOHWJTV6WWJwIgb+saS5YIvW3lxodvwLw9lSRWnhs6munSk/DdWzLtXvdX5bpM1OR0ok
VC3hB+0cHvEubInI3baJqjmJGyCCbtYJi4P1C8bRW+gxX0eSM41OC0G3/3AOFU1XwV8Kji6eyK5B
HNq0A9YSwoo3YPkDAVzvpc0tRpAbKqq4zlHKhX0LMC6KKdMgD7QI9kUl9Qbw2oYQbkPHn+OXuy6Q
bbnDWMlrYT1g2pW0r1CrTEWcFKuPMyj7/jV4PlyLeCPIQaBmVTAYqheW/31QH8MEDzI0lfGClZ7f
V7ap3tXGt+11FuJyF740jNBAgQC3EH1BqDyQ7qEAqwi00FiCybDMLnVQPqmQmhT1kK9el4XF3HWB
4JQU5yOQS1QFSHc96cO+E33RrG/tPNWAwAk50vloL5ZV6ieoEwdt7SgTccGYgK+mpn0XrOGcF7g8
P39AuMC+t6rGsIamdiBX45cIcd4sa19JN5l620XQ6nuzlH3d3JrFR2MJootVZwB633/sm3/a0j4G
KefOAjRNG2hiEHsCbUqIkYaKOLp1KCVDVFVZi2d0sOYqMnpx0BTDOQMNEskkmIAolc9jdwLztAEB
xbK3U8rstjmIx78v2o3mZ+8PIv+6dqaS1hBexFeisW8UTy/ux2TCYBz0P8OZwQhzqSVqY6JpldXz
SS38B0WIS7IAjPckuTag5FdIN/XwkPinPLjaPjmrp/MPBF+7D9qcFfMok8Py0Q4NiDClInJWgRV8
E24m+z1YHwGhoZxfQWk7GI9h+GvbjvUYcBarwnKBEVjljiEJ5DSSTKCkSfgN/3svV+ahMkov9qdT
rtF9rz/kqC8h8C0E3nv1BiygOec9VVk2oYEB0PJrOUCkLe0gCNZetf432n+vIYqzbevq+V/gzQu+
uHEMbQtx380Lak17Og17pSdeWSh2ZnV3AYN068y9kMruNqzITM5PZ0M3UDLDKpb0Kvk/u5SFNqQA
dgX9LneZ1yul6Htx9eig0I5oBvToMt8e1oZqZjUTVjZSxp2iDC/yVJ4isIeZ5nQbyy+RPB6GAD/D
GCPo1TRoprWkNwIdFrP294UuGildvS1QsCQyOqOg9sJ5HhU9620M1WpnYsM+VdrHIaSCC7kak/4L
Abbp883tSnyQTiEgQAnea7f4eImTvaliFFsQkM7bdfFkLID4d6nVjAzKCQgxdN+J0OLXonqFEZRD
LizZrW/jP8sGouZzmzBVX0Rk3sauOXT6g9m/NbLoUfj/OIA/IJwDyPVmImMDe4wsQDaP2rP0cJLO
KpJOnHsYLlegSCzXolEWITB3/TFf0JbQy4J1pPH8uYWbgmLq0GF6p4L6rX6g7JYZghBctKScDzC7
IjFjUBJjYtI10LjuB3ujFnHor4JgMhtyLPgHLZrn+0bzNBvMed9yNGcMUblXR90DZY8gglg98gsY
zrEwRR/NWAcM0ux2W/6EqKgdFOhai3e+PwjAVo/9AoyL+WSrMYpqBBgboU+e3pad6ozBj7oQlXJE
QLM7XXhpPZArfCMBKMrv434vwyjDdMZIUHET7RHnkrQSD0AS4yAQA/mPIHsKybjLWP207fzXYdBo
jdFZjIVRzluwsgizeoJbkjEM2NMReeynAWw7/xsK5yjypKwClD4qZ2i0g2yFzyOL9nFuCT6TV18y
jKD/YwznKtrISIPWtOBj8d0/hXvVzz0tOjT4nISW2yT6ehWtHecgzMrvoSANOAw0hopTKp0dR6JW
AJFN3F1Fsia09AFLl6Frza0UK4ztaMp+RKk5eQ36LOtZtI56NJ3a5+1dW72/0PFS8aE8Uwdw9lWs
Thvd8gGtHREdD/Iswe5SiNbK/yWVCfaDf6E4K+sUQyd5CSiZtjc0GJ1YfRwylN9IG/zsqvSKooDZ
l77yXw7mApdzUSpJhi5OJMQ+OB0tWIrQeh0MvSCRubqHCxTON9HE6n06W2eqbpM+lmBHkVFIb7Rd
WVmesLVj1UMt4DgPNbVda8kZjEohIItEcFfuaf1d1VvB4olwOBclp31nMgKzFNbYwxw1sgjJ5+Sp
LWJRxDj7oYuo5l+bZD58yk0p8yGNhrckfIn6qxA8lEkOMjJn6n07TZ4m6/dAngtVNDF5OY4+fyIu
gDkHOUh6qk8ZgCHWgab137VvBTtzIHYDV8YSKKaXT1032lZnuj2C1bIDeweE/BQKTuvOeBxUdj9m
RFTZ2T5SKIyfv0J5Y6iou2OPm/il6Y6a+dAU4XWcvur696TSBTs97+Tl6mNeXVZQ4YCC2zkalcey
rFI4oSoldlRCNHWwI1rbuXw15D/GFC3C4X95z79GcqBKhhk+ziMMia8oULyvHHygY+bKq5tvNf3F
RCzJXxXLC9MWOJwHkCBaGdc+TDPAbZBfZZDllT7S6pB1D6O8l5Wrofys2heWPmBsxt12sOspMnwL
EBROkfTgezbUVgqbvsfhqhpPq45T64Fg26bFbVlcW40bQzGCVXYAwpFt4NlzXxj9B/drsnERw+TB
BB2fBEZPsmKn6OgXyretR88LCO7ejJ3UpKkMCDNH8z2sKI2DjkgW05DJkIA7c6ePuzT46774r+v6
74p+Db8tLDPyHF3OHY6NJhnYuvZ1qtL99uKtPvsLy7jLoOlRW5N6dkXFqcpyNEw/G3j+t0HWb9wf
O7i3F3S8pjSChdlBjc9Wpat65ilQqF1jw/ThsUmuJ5FmmehQcDcO+rBZ3iqAzH30MBvptV/k37et
Wn8x/ljFXTad+mjKMBHUMrQS59Up94t9q58isFH9F6A/8QS3R7Ee9r5K4R5VA5PgWRxAwdf0uiG3
C1N928ZadcULD8K97qrJlEafjxyIj1IdPWTJa40KdGvu2gDjaKIJ0dU1XMBxr7te1nIsN4ALsl8s
ulVLh5l3uSZwTauHYYHCve21FesY2QJKl0xXmtZ+yq0iiNa3DUHZ8fxRSUlslXkEiIhVbojoRIKI
pnSfst32/qzeV4h9K6AZVyFsyZ1rcHArTZxh+lAZipOk0pOekVe9Mh63Ydad+QKHO9yYIUlan8Iv
0P4NpSyZenG0o7LdaIFHKldqD2DEC8FsKsCdz/KFM1/gcudPGaW6bqf5EUFLVdWxa3+iNj4eXT8f
7DypvND6UefhRxk3dskMO2/rG8MAqd3271jdzsXP4M4l9acc6qBzRJK216VaHms0dWUD1N4l0Qjz
bNGWxdzhzCyt7PH1VTlt9qnh4FQxPu7QVty/gbb18D+ZdcGKXyd+jkZcXLdqF4SRAywLCkaqwDOu
OpH57QLnGEhyeNlfVR302OhxSNm4V+tf6NQpMSQZEVdrXipSC2736uuyQOP2ymqNpDEG7BXpvyvV
i94dFeu190PMLBzzcjc2reAOigC5HUtqX1KLYjYvj+1Ad3LpJGP4oipuM+ppukdF6aBV//XHQr5h
WQtDC81lIS69CVoEZBqmuHnePhnrrSILDC7E8Wu0++QDjCIpebCi3rLrtOgw3Kp0rpwOt6yP70hT
f1S0nxxDnV5qf7qSTB/5w+guqmZ2tyqNvSKlvpN3oJfpxwKM4pYvCYKJS94G/ErMnEESbJ7juOjT
TX2pIZkRofuSoqxfB3vMe2E4qigPSoypTJZch12zhx4aGDXhqeL+amgsURLoknhg/hWQeYByO/rv
Vb55MCgzS2rnPRkdUMxiDNQx3vEvNIoZt1ptN9438rNxyKN0k++bF7DGpA/Szbjf3rW112D5I+aD
swgQGwomj1LCUjBQYQ69vCtUByJkAme4hgJRuX+us6Wco/gYM9RChqMRk+laQt0oLdXbgCX/qQa3
wOHiHMhvxSX0HZFYi8oD9QuPGZg9UEVJ+HXvBIYjA3Jv6L7mri9G7Qq0tcEcQ3/p9MmGOFvbYDBz
9MDeQnTRLPz6U4qh7VnkHdUYvj4U9MbgJypOSpo4qTHaRXsDcXkbMhNDeOrzg4UeZakBhZFI7X3V
bSyAudMRRJaUFmjYcEaD7aWh3/ci7czVZ3KBwEUjaZhpCKWwlIOJEHjalToEw41DoYqO4OojCa5A
TNtYFiRd+aMRx9ZQ9DgaefioMS9CwwVBVKp6mI/+L6d9AcWtmj8oHcnzGYo9qHJv6zUBuXMseENW
79QChVu5LAihXjPn6qToxkJjQIRuTyF57epDheZmcBhDq/6iDzjs0StGa2yPDDLlIII6PaaRQOVT
31mpFyepzajg5b9kdP5yzpjoQYYVUnkKd7nKtEuyxABkk9vJSXsc7/Xn+la593fEnYXJMOPfXQW/
EdRte8K1S/01SfT/cPnIRqmSPJa/vpGmK9PwNDTOxvdKcGxld4wftrEuB2bPjeTrDFGuJx0CYbyV
e8sOPCOwA/j/ydbvs+sMYmzWZL8RO31hu8AFR4PqO5Lgc2PtPizN5V1y09BIV3F8pmHXQs5+RG75
2axcXf6xbetq6mOJxN08LbNypQ+ApMRHuOR2bF1KjpqGzhJ6qPQdy3SHieb5LjnRuBXmLqFpdoHS
SVjh2i5OE8J8TIXa0NJE8SN8a178x2NDbcy0uD98LxBVt6noMHGXU5mSiHQxPDZI8nb+s34fv9Wu
4UUeqnDQq7XVh9g1XdWprrRH5krfG7BW7Ov3Eqe7dGqoTEN/z8Q09YF+q3bkQTpGou+kNdc+ExoY
uqVAUIUfNMa015TEWYw3bLj1owG0DaJna81BLaMsbt+rPGtSMuLxyH1bA7uKlO194aDCasJyicLt
c5VqkTrNTxRkqgn06Yz0BKYJNfykLXopUglaKh4jLxPZ91AjHom3fbpFRs7v2yJ+UlHVReMi4OXi
oZcwaoj2wSwXFVlXI4CllfNtXsI0mQQ9EJwnpB8qc1fXN1P/qku6E6XvdfxCioPGrtj0uG3c2uO8
ROW+i6RyQL93BuNUJl0nk3Hs09+gon2rR+lzG0m0jJzTrzoCzVawvjvGeK/JL2P31Pi//ycI/hMo
btM2NwIYoySTo0QKaF+n3ZTm7jaMaKv4ec3JtEKt7edFAysbsg8INFrzqlLuOs3r5c9YPhayS/Ts
ahtXsIJ8iB2EQyeTELCB9l4hhd3JD5ryto2x7tX+/W7i41DNBDdBVmKXoh7NpBC8p730bpr9sdKU
n7H5VJvRYRtx3Uv9QeRu92glVar6QKzYyScIcTNIjAge/lUMeeamnZmRLrqv8tqs5X72IEob3hZW
j1SQpRbtx7Ylq2snq5apgtzM1Pi1I+h2gvDGjMJ0Fwq2I+Se0tFVJAqJorsAifP/DY9buSyYxgTk
RPAY7LFS7/xkl4w3sfkt8x8GsPJsg60evoVx858v3JNBojghOsDGbkJj/FWV1GABEPQfrnqjBQjn
apOg61HeB4jfMw8EVw6JLOQazDs0tQiOnWizOHerB3msJARQ4DSlFtpzvGb6OQ5PVDlKjaAavrp2
f9IAfDHRaOqxTKHn7RhggB77a9l0IybiG1gPOBco3HHIVXzlo2UU4nmn8K46TAfU26+yUwnlqthG
DaWwI5de5Y50ynYks9OT6YlE0i9Jd+aQbPEbuFPStCpIYhJcge7jDupHwSv6Fz/fnxUNin7M7Rxt
bziTM76ZXuvQ60lzmp0qOEOrQ2vL38AdIuSBh6wOsA4t+CrcrHe0x+FY77tD/JN9hA8UxJ0eCvey
t31B1sPRhe3ciUpzZdRrBlyIZJmSjVzLsTkon/5nS21Uw8lOsdlP9HXclWicN7xM1DCwenkW+POJ
X9xQX1WTxIqArz2dLFB0vPk3fexh78kOImyP7dF/VG5BMxP83DZchMs97LFel5qeY89BZh4hP6Ke
JskTivsKUL4+QRbWGQnmEQYK66LqZ+wfIRaRxJ09McG36fxj+UT74vB8Pf0LGEWrfRpb8yKCFDgN
jV8U3xCQpbAJ/T2FBJ81BDlqUXvwqjP6s3Vf2cwFqppPVdiNQG3LT8lX3TQB7UwKgrtnHTnSqN5t
7xgPhxZ80PeiyQAD/0iNkXmtF3BamY6URcy0M/YzsmInNj8Z9m9it3F8ZSgC7zef++WSfqGppg7H
YCjgqeOqXlDNoTlRG9OWzOkAjZmHAiNdctudVMTzdPIFryJ/UGY4A/zHmgZK1Xna4Nw4UI5XjVxb
ph3Oo3Ctp9F+Z0yO7IueX96ry6YxM5JohKgzXxA/otbljV8EnSXZavcjKshDEho7iRbP23t1uXpA
AYuLaWIW4FL9KilzGkGFL3BQBf1oynzvl+PzgFlxu6swdCzX5n4bcM0s0KQaSKIRsCDxjG1Tm6OT
QU4Cxyie87K5DSPDkXXR4l3kgECtJBsQO0ekRDBXr3MvRaqA87aQ0tA5vmc2Ek/2o73/eHM850Hk
F+cNPz9/6DUxVKghoJ2HAuv8QIRoofW1HO06yr5yT7vdfn9Tu6ntuKKDN1c/toC4k9dTZUjGCDWl
xMaol9s7Ff6JHdR68P8ojJz/AXe7fXx/d0+Wd7rb2VfDbPj+/kO1b1QbFLxe6Wneh32P6W4bpEv2
2957cg4Pn59HUUvM5UU5XxduBxQzTIIqwLpIBqSRojaP9jnENdFcnjwa4MH8y2wUNhzbYM5aSbPy
9Vc+ZeF0BnCIytC+nlVjh2uzyneEGddmz07D0Oz6TMQ5cHmMMdUA9Y+ZHga0kV/0Vwu4slXyPGpR
vmyG9rpmBJnGsT+WinS/fV34B4M3i3/1fcloTAazQtO3qf/eTpmX1P1haocD2iBtXUtlCOWIuhUu
zEM9ybTA3ayBGQkE9hzsFKg1NQeWoBN3An9KZ2uJbpv0L1uyQQ6JYoSCDVNAT2Ty82mKH1pV36B5
qa9vtArU7lOCXLTg3lzcTzTDoxUMDNho6lMx7Ht+P1EiKgnN+8Qx2vagSZINV3jY3qSV1YIJ0Bqb
vTVkrjgX0E5BS9MKdkyQgAtDsqt1+ZakhsDVXMBgR/AkWAo4t8A5z6d8VV+rmVypOOJmYmu0clty
k6Tv27ZcPt7nIMr5cmVlBW1fpocogGHN5KC8msn9VHyuT1Tap/7vcKietiEvEh445BDQUAwNbhRV
TL6y0kVln4ztEDmaEj2EvbID4b4zVORDloOHIenAHULeZJQXWcDcSE0EJ+TiDcQ3u0IgO/BVLbg4
hi3kbNIuRA9xTzpmN73xYUEW7QejrezIkpZDWTsfX7ZtvtjLGXMWp1NQt53P/vkyD2h0b2Id0kFV
rDBP14rkQIo68oIel3ob6kJWAddsDsOABnJPjdL5tyx8VRibmtzVcoTxjd0kB1BDJF4+vfppd6iT
1zYd3Di46QzpGKbzUjtZ+jwOez2Ld2ANu5La28r/ZRhXWi9IOF1IY339MEzHg6sSjgCzYuc/bKrG
PmEq1OynHD2rbhfHiKKsvKaFHch6dkrGItIxZV0l6GmSdEysFoWi3YOgXPJIVLX+AWKxQXhd4WUY
ob7kU1dLmPLQB8PQuVU3lmQnS4N0NEmUq46cpI3kFH2PJD7LGH1vjQi9x7HK4tbdXvPLIz0X5CH/
jsZq8Hnh1p6bVmk+ScC8lzhxdYip7KI3YdIh1uZ0EDhTcpe1pW2hk0iUPFw5V8AF8yfi4Tknz3m7
iYUYsypR5Q1whWiigeNRcgND9DV6kQ2YXTfeBjprxqAL4usreXGm9HqwtKwCtWAHWqSgBAFu9GCZ
L2rlJSBG06CoG3nMv6bBviteoSszmE8Ycw67H2V5VAuIH3hDezdkgmVf8fWIywkICXGpUG3kVh0l
MaZFPboukmLvo/9DhtsSbOz8OXEWhc2GLyDmn7AwvB0Y2mDqubHjI1Ydde5Wtbvr8b3/OXxL//bT
Bljoi8X5Aek6xbt0jmVheJKhpyRxzDazx/amr+8aRbWL2q0TAdTauTFBdod9xTfHhUhjYOg6avV4
8KegPDT+5AaJdmUWRLB8F0Eh/nrETBjwx/HEm8zFFelMySaRKoa0SUZvGDMnt+z90iFTRw5yFOiC
l3kVTyXYL0yhKhePf1JNHSQZWYwph/Raab4FkbILEBuKmHVWlo/i+YB7hfgUDgBnV5Qm4EaPatg1
slu8WB+NDwU2yXzePn1r5iCQQZyL0W1N5SVB4QenEKEzGnni77L22XU7nX6WoSAEWEcBPS0kmXQo
aXDvRRQROWwj9JUH5KqZPiccvmC4j7rPbWPW1gyuCqJZyGpg1TiYOG0Q3PpWhKHTqN1LkYbCNVMj
jD5EsWjyfM1fgX3QQDYAh/vyDYxHjRVGBIV0JezJ65AZVmfnYSw/DCPJC3uUWK7YRFLIzzrvjV0O
TYOXNAqmG8g3EuO+GlLUBLsJX8p71TQIsw10rH+iaX14nsIg/TCMWjsYZl4HyGCbxjc1LkRl8LX1
gs4cQagCviiDZ6diLd6pnviR06qj64co91vgd/FFjHRru7+E4V6QXPETqhmAwfz/bhwOQUMg2pa4
k/+6vf+rQJASBGu7AX/9NSi08KQWKp/lpCLebzODhBC3VdU32USxAUkb+jHpIQKDbcSVFdTnAg2Y
WxClg/jn3J+WJJNHswQpvaEnV5I1uOqEydlGRGRyEULjiwMEJrPnhnnweOcwtFJ8tWlCSAOrFQYM
WgtxrXI9Wq1la43llhDBbNvf26atY6K/HDzz+Bzl3/3Gr/wxMIBpIUcadTi2V6X8UBX4aMzuE1Hp
fyViBu39/C2C9kcoV/FXF4ddLyhUBqipHwmCxKwzXL39HTVQ+jG63bZta9uGzAqic5TXDLSZnq8n
880+U7QMTMeTeU0030ZHpKfUgsT+ynFEgyEaGQwTmSMoh5+jtFqfSJaUg1an0PdzEiHOSrvPQgxl
icYXV5YP5x2fvXje4WP5A4JZAAqHMsQQNUk6LyeddIIT+QlyRuiyJiSHtFrPBPmRFfNUAy+uBZUE
/PsrYF3cNsk3JaaoZuxgtvUmZr2TEZQQzezg95kgZyGC4sIWc6IxUgdI/CbFa2lC/RWJRL14D/9W
GwaxyplJ3D2LCGk0mgOn0EY3+D/Svqw5blxp9hchghsI8hUke1Nrs6zNLwxZtrnvK/jrb1LfOXY3
xNMM+87YEZ5wjIoACgWgKiuzaTzWRrtuMv4+auBZin+R0IYunXxnUSKlNmrVn2fOcju1vvGL0smj
esXLF+6uBoCFponO3BlAJl0h9L4u4rhrQNYdPw+or1L94a+3EXQVwIiLjQtKY5lbuPTLJISuU+Kg
lwc7NQMdCTTn/L/Ox88vH8Q+pEH0maFc2q0KbayQmAHyLWlxnCLKo0Y5dPkP2iQ8isTfL87Zrp19
8cStI4PEuD9j1+q1/TWtSz3lJYUIUm2KeqV2s7BAMIXwAIYHPHxkOnKQmUaIHzAFgcC9JditUNcQ
hGsmpNEIGvZB6cNEXY72lymoY6QVg+DLZUdY2J9nA5E8LRSmpU42rFgD4RNij4EKxhedrL2VFsIc
7Fga8hugzzZM6bgdaqZMOUrT6Ecy0NLLeG/7u0kLvUok1zqx1vI4S2fgiT2ZoklYepgGfoEzsGxG
3tRh4RR9wHigVa++b22CKNiGkOS6PJuLVqFzMyeeP0Cu5x44pAFtgggSNFORHlAXKtOfGhSnS+Mu
01UHTWuXzX3Us6QHKC4vf+zNPnTi8dqQM0BqYS/oNUfUgpOGAqGuOIF4gPxThjwxFZ4deyt256h9
ya50PhqgtFSUEHZVH2RK4cao7oX+dTC2LUYrim3RCGeK8k3X7M21dMOiJ52MWdoXJtQkuiCDbVSV
4Dkm5cpI7kQKCTIKSUea/X1i+myOpR1iQFo6C4t5rNoxUCFq3YQbE5Coy1O6uA9PRjV71slKTmUc
dPXsOcK2vZG234am4/DYmJfRKv5v0RgyrFBGRv4CMIpzY2mbBn1jIJXbUgIAa4f+4Yq953OuL/K/
xrui44Y45nUEhaG9Qrdh/OabptMHL32xEn8+dc9AOxyvZVQYNMRS1BikwKBYRRenPiQXhtrWv+ST
qszVE3o10ql2SttueVdA9gEd6zhF8iz0us6HxFwXD16jR9a/LLZlQ/AQvz738vSa2rJulpgbo+Zn
ZkUHnMIBT61gJcWyuAIndiQn1q0KFYhZYohoqjtMmkNaDTfAb9E/lTywE5CMQI4F4lTSxSiocNMr
x1m5gAgb3e92Bcaz4h9O3jmbA9VmKCB+StojyzNmChBpDjTYuRWUR5r6x661nv5+k+BJM5PVodpu
fUCCTjYJK3sSopo/4zHM/KupiHQPXZvuGILf7olmyfNlc0uJW+CZgfaY1XmwVSTfDPsIJRAobjsp
Sdy+3SMNUvSvJh5z4tARtCuw63RwG39z2e78Y+XoijzI/KrCmoGf4Xx7FkNu9l0APQt4w9FqS2Ob
NELhSkGbO6s9hOnTTMzNWfF22e4nOg7sRfSxIUkNovY5Ty0ZrmwIzEd6R3nQ2EhJg6z5SMLxhTS6
5iXItPOss55J3E/P7VAK8DYLw2mS6Eug698GNXjSrTq5IcCCb5Me+PggQB3h8id+vhTh+zAzBupr
kOaTc2uQPm0IaDVRvta/tuXzkL9c/vmfD/Dzny+F4TxrwJ4XqsirqtuEPDHt65jep9mWgvc/6P56
15wbk9zLiHNjKpEO437qKkEIJs5gA16/w+UhLUVY4FHxCy90pCRl8IjWtD0KXsgVQ/idG+yJJt90
/ZGgf7mix0R7rIarpt8o/rUG0pcV2wvrNed4oSyCt+acDj135Zz1RVrpLeWa+qombupj0/QeM34x
Cn4Zr24AmaODZw+PftJsfPt6ta78IShyvpvmfQSYCarzKK7JLkPMwrTGHk7NROmppZv4Fah0Dq3h
hVrklOS2CxPex9jGpjNWqpMXmxFiwZ1HINlk3GnooAh3FW7gwueQ6wInzLZnX/PxYQBjkwK+JpI4
FQ03g4VuDN/nRfxg1DsBeiUQS/G8eTNydN2Q67b8lhk/m/rBtm4NexsLZRsA+YIEY5o9dOyQ52uP
vIXr4fnQJW+OIoa+8RRDr4IEJAApH/EEC0BZatyOaJvpSvQifaHdGixqYROdzbi06PE4EpIOMNuL
DRgaRmBTjAfk4OBsAVS91+goPofLs1HKrVbTMCRWE8BcATKbdm49Sg8JWuPb3tGApjPFD8VaY7L/
nIY6tyk9bKOy7U2S95TT0YTo1oQ+/AzMYWuyNZ+6ej9uR/BdY0YSmICynO8fXwjfTDrYEdPopIBa
1v5Dnv606UHt7hmD5K7tTolbiuehTtBttdH0H0hbgATT5Fo2cILCV6lfD+O2UdAzQ8qVl8AnFK78
gdILxM8CgxYqJp+CJ7K1DvEEnzcymMOeZ4Cm/EyFyutUQ1fa3RR9K8qrBH2FrZK7+QgVuCgHYPW+
0xuuVLfosoLk7o3WmGsn2+J6ndwypZMNeUhFiAbzGEyaS5hjJ49RuK8A1AIeKbah0M6+WCjBIpNu
V8+ox3bjD6P4W2pi+a4r7Uet8keW+PgKpUWDtv+jAmwwhyr1StD9fLmEc87MrxCDQ1ZMbsbqFXsq
c3WkPK3uM20T1nvdSHkYZRySNZ39wopXBROOlzF+v9Gx8BT7daiBH/l6+Us+Yuun2HvyJdKACySG
db3BlzRA8sfVrgMcM0+qK0s72D4uvbWr6vMd+FZpvijKJphuRvFoQJcyiHcdCpBxLLjWHWrUrxvL
yyhISSOdj0bLs/SFgQ5GFOX28jcvXPrm2YM274eWN+rZ51uOJOnA0LZBAep88bUtY68EbGN1Y2xH
4Ab8fnJa4AlAHqW2K2/ARSfFks3iHxYwapKTBlZvFn00Ud6lQwFm2aZwM9L/MFrUzC8PctlD/liS
1iWwfBD41LCEih8eBplDwk1Lx73ZrZGbrVmSzgLINNHWT2Ap0BXXx1E5oX9PT++MNRKMTyKTH5vr
z+zJx4CRVxZ4VxB2ImjCWAafNPwxPZTd5GbRfUeAT0dsClRnIjeqstX0QxBdGTauIU+p/aKXT8ya
8B/fBnGNtDuvu9vchmB85RXQSCqfhX1/eQ0+NQ98fPCcQfwggTc/YKsnrxlTT0HYNMdJk/g3Y9i6
rGb3gcrwLB/1TaJBllOZkMlhbmbb3xL/va4JsLmQo53s3i3afiWWL3v+yQdJ/jeFRjUCQkt5Dum3
QpSOqrQ8tI8NCLhsUiKjc9Uod0NrgjrevTwZC64PCIlBAZ7EafeJqy3TMjJEGQJF3obIV5Frv0+9
Ni1XCh9LQ4QdhpLfDAFUZZQRdAJBcMoQgUdKYocE4cBjAY6MTLTAzPoN2eD/9bc+ZEfASYMjLUsE
isO9lf7LgFFUR/IFlSwwCJxHGR998HaOSjSHRNs+ZcMmmnKvaNdAMJ+UQeFkFMmM33akCwTYT0Qc
ZrAT183bGEDn1VafdOjugK8JHGv0wQ+GvaUkR1vpncwI781BvY3QbEj7tY6r5ck/+RbprtAldgrB
cixyNyc76Lav94p5XaCd2g5udWCYlezA6LHLVnba/HOlU4hSEFQB8gbwPPIg53ONRiVTjWa7SXww
1cCx25VqwPLITixI8VTtDREpOWY5s28C9jzq+ybbJcOzPt5nxQHoNUM7grXs8p5Zut6fjUuKrajN
g7XBwrgoA8f7s0/8baocSH5XR7/SFigKYFv+vmwOf9Jn2IGpQWxWzk3QFq9WU2Ckhol94Ru7jLS8
yO2VR+s8YZ+W7MSMNKG1UoeCzWZG9MaUwxbs6qAb1scvhW4C/bSSVfjY9pfMSTOJW7bWkhKnVAIx
9mxD4muAxqPgZxrayDR4WY6T0SnyH6qh8mxYuXEsxr7fY2WfqNriLFXR247DuAm9wVZue7247lNr
ZResmVHPd8GUJshxpRhjSb807W1svkz+SjJ3caOdjES6OoGvPlS6EauWTIQrQ+X0a5KQa4OQwllS
tAoFugEhJAy3+ojH5Rgc7KLxLm+tOSLI/gBUGrB2oOSZscjncxVUIySrIUKMwpHuRRUoPK1rtWoB
bLwi5hoObumWjDvAjDRAkgS9UvOgTy4CgWGVtImxMpV66MUvGmq7vN1VxeiYcYwD+FaZOqcCvWLN
UggqbUFavrXGB7vbdfSHbdwo+o+C/UDrr6Hd2W3uNkXhGsMVYW8WmNSTdo3XeSncnX3wfOk7+eAi
RuWznF0pTrTmVosFMiBF+67bZQcupjQBODuLnoIgzq9CMUUOGZRbK+xWNQPn1ZaWCTEI94b5dQwo
prRMrCtU34CwB2/HMvNCy65cTa+Vo+oXIe9pYIPDZhgcw44fwjTLQKcwoWMmohqOegDZVLa2AZZC
MmBlYCACuhrglI+ZO5kZgkWrWatTPqWvNuh8af4SgNeGVY+mta9GtOWyB2KQv3fXs/WQ5gEpNrxv
C6xHOPPzayYkPeOq6/dJhqIxICUlD1qIJV7eIwtplzOjUogOMs2KWgKj2eRB/YIP0MKpI3DCA+jc
xQa6GB8ttsYCsux6uCt/ZPM0VUY9GsWo5+aInUlBjdGAk9lCkAGi07VuUnYLXapfhpl9qU2yvzza
pSwqfO23YVnzNuj1NMUsz4/qr93wqmq/AltxS+trUe/bGL0q0z1U8KoOkiBr6uoLQe/MzaWZDrWu
QQITpk2aOVn/OqA1ps9XYvcCKtI6syKdgUDmV70vYCXGEdsnzTYST4WYcNq6uvVWW1wNc0h4o1ev
hU85UxK6E/gGC/EA7ks3iTZF+6LZyJSmfJpeVmZ/Ppw+7/S5oG/NnFtyu0sD5uGsFNjpRfc4iqtU
3+vppkfbyzjtAgHs5VVmOEm+suhL6TfMyR+z0oGWTOhzAd8QipM2komJlyCuRGnktWgdqhvXUi2n
8N/6eKuGNS9SVIOYA/QoF8E2JV8yzdWY46dOjDRka101a983L/ynWUHLGa5ikPIE4liOwzqrQoJZ
MY3BjUXEE/DG2d2dz/ZN8irWCFw+tZ3jMTGDZn/bkxyRFAE0aRpMRxyNO+Rw1Gjgobopy31KDlH5
2FsPlF63ww7KsUg9XguW8Dj4GY9upN6b5Ro/3/KePPkeyWXNyczUPp6Xh77kHbhs0mmjIuR10aNG
nKR7EoaGZMrXSuCLVmLu/wj1vydDRpgYAGWPKuTPkFUF9Ss9plAdNH3wisQ8w/Op/GGH7zHbXN4I
cigAoeYp6YHcalFoYKIK59b0qp43Y+VQ/blN1hpHZL+SrUjne1rns3YDrCjxe6N6TedW4TtNPJFU
PI5XzpFPIV22JnkxJWjPZTORA+kbLhiEjO8U5kZ953aNG4JVj5Yb1j5B/nVlCdcmU3JnrasUQgHq
dNpuCzaxMf0JZSp+ecHWplJyUSh9FWo2MzXYGh+mlyHbZ9PWwlumZtpmMlfyG/NPOw0I0lR+dH+d
XD+oqKOunxcuszzSeVHnKjm6/OP9pPVAllyNZHt5eJ9ODdmi9KooLdB9RjUWL91DDUs7ZMDcHdsr
20t5dN1sYt7ozhexeUy3/WHgKMKteI/85JDtSxEaYm4+qKExYpK0XsAYeP5Wttzsfp/nlKJCykwQ
PsoNnX1HAHrQwN5iFU9duGf2VVs9hanH9JWhrBmah3q6eCNuj5kPQ6XYVOGPSTlAthX4gg4kzJdX
bd6/l4Y0b4wTS2YPRNMIpWDAm98hNA3yG9wgebGm3ru8Ntbc2oNXDUQnz82IGC1GqZmArQN1jgwQ
P8tYOaCXd9cfC9IOFkqoTZY580moMRdRBQKLwvGZcewLwgHGc5uBreR6PhpQP0/eH5vSjrZm9uNK
gc0or54TjYFFKs0rlFDSbMea0gCHB+7GSOzFiXiNOiODrjAkts2UkYHnEdG/a93UvHcj9ClrpG+O
yjCW3wz0CHyBsqpxjaotsgwgVo922dRAp6I0a7QIttYviAj4T51QxHcDAihgEx4NVyS4oTiiBb17
YgYBOjSYv8mAhQYxTGkn16wP+mtkUoJ9pJjjU9y21007v4BEYYxuZevRe2+Jcm8lNt1NrDF+hgpa
pLQhyUA/R6gX6+ODUrJsm1T0QR+JvTPQd+nVJLor7Gjtmr24B9DXgn2GDh3A089dhuQaq9FOD94x
9dWo0IoTcaZzIzmObCX4fzq/PyLHiSnJO816sC1CMkTmWNubBA9ta1farwTUyCq7SkJokxpeaq5U
XpYiNFAYc9u2YSiKzBVQdUNMcgN7Qowo5jbpBo2hzlB0+5rm2xBlL5Gho69Vni/v+KV5tXBN1JFb
Z7hDSHmTHIjbTlgp2K4abHZ239M4gYM04LexrxWwsV42t3SynpqTQpkfMkqUEeYS5X5IG6+xHuP2
b2EG8wKeGpGiGKsteyp6GAmKn2jbigDRSiH1DJXn4krzzZXo/Omy+WEORwBDjxJaXWVdvyidBgCx
oXtuJoDq+G8D4L217epAhQxfO+w/NGzYeAPbouW++v0fJtTS0ZCCJlD4j7R+KTHK2Cqgpcu0H0D1
OxEgWGt8REvBFKwlv21Ii1ZloBFIZu3uJNSAZdgOAVQSY9wgXrXuh9Gs5FwXXQRZkpk8GXBw+SFv
6UkR0AE7PdfBWRUyz/g+0mLlPrR0AoGH779G5Ed7MhiKQZIC1+WieQpzuskhCfYvK/PHhHQBMsuJ
5B3BOJoyQgqK8Eq0jrnWH/k/Lsm/Tx15JMKfGBQocOrkgUegKTlOPIs7XP9fKgXyrcepeARhuN2v
bbKlZZoP8P+c4bIQdy5CVYPi2Ey7OnEV6E4fITFZo9NesyLd4ghL86lIEBUr4VHaocq+Cf2flxdq
eQp17B/gB7FH5J6XoLKNJBcw0sUPwbRVhseJbhM8zSEDmkUb0nyvZ/mzlVC4tKvQQPbbqnSiGUQr
GtCBzJH3LaqeIjV2jf6K9Hs9eUjoGvvk4kSeWJMOtZRF1NB1WCPkNdLfDRBITKsnp5yM+b+T88+Q
5FvXWMSBb8NIXN773a1m34wK8ArFQYRuAzrivHAGQN7KNaWFpUMMwuW/Lwfz4E+urWUIbo6pxYnN
an87jaOTReFNNwQ3NRNvrMn+4eKPVC5aVihCri4HfFtv7ShC2RS6uE9t4mgmmIsmEC2XeMX0a/Xg
JTc5NSa5CajfJq1IYMzuH3zzTgVibaDfoQHsUrYP27+Euc8riHlEnwquAoj5UtDyu7xkvtpBfl4r
twGreTxSL09WDq35m+Wb8qkVaVfHSkwBWcahVdg3PnjHTbZNtLs4XTGzdKU6NSOdjd0wTsKYYCaY
8l3aGtumh2qNboGxBNkfpKDz8VZR25X7wNJOO7UqnZZ24gf2AIyOE2ivdvdLaw+a/fVyxFqbP8nf
I2brDRoSELDaEQx9NqhkS0t7BQzpqlG/XLa1OJxZrXhOsQJBLQWOnKVZ2xt94wzwBHC1HQaDvtZo
wL9sZnFIYFP9OPLRWCuZKdsiFkDwg/MQTzcQgdh3XWn80oNiCzGj7WVbC+ECVQJQMeGQ13XwD56H
izqOjAoKTVCrs3a3Wl06Q3+jR2tFqIUrxpkVaePmwihQgWqgB1rvyqnl9dq1bMG9YQDpXVDkMdAE
Se4tTBGJxIcBmjRuFjM+qcam6L5ONXCEPnkPm4w3lr/SoLIQj9AIoIHVEMxf6GGXFsr2Q1MP6hZi
cgy3JsXno2ncM3C7xPmxPZY0vr+8WAuOcWZPPlMCKOtASAf6E/1G73jcFLs020+r3CafADEIfWeG
pOd7Hppm2oQwpEKS0thTzWlN9Fd4if0EFI6G5D0YMcd4S6eOt52FR+CawNbCVjv9AjlxjIcRHUoN
XyDEdQq4smbtknx3eTqXXrdnRqQInwWQap7m9UuI8PwRHPaxzaOxOTYAtSUshnBCiNz98FDgybOy
yf+HcUgmg2RFA0GOtCfA7T6JQesg1oZLI+isQMe5SaPn3HhoSMFRnUAtnMdkxeziRoEay3+tSi4L
piNtUFgPVcduowZuroGPqNko4F4peJmBsTp2Lk/y8kL+MSj5LGSH84xMGGbdXEMm0B5RpF95wCxO
JXgI1Jm2Ep3gMpZXGMwvg3KAuypRezPa4egqlfA9X9Uzd7ShX6mbWgeFWJDvUmNC5c4o1qTml8YJ
ZAvgeeAGRY+iFEgzsxUkGdCOF+B56wca9JxvwrXmo6VofWpE8hmSojNp6sUscxM4Y/KSalvFd23m
DPX28rJ9anOaQ8CpKclRWsWuaz/FeMzRg1zaWN5H9DksH8Z2a48oZJdemlyH6Xdd2U7dDl1tUIeJ
ItTyXi9/yFLMO/0OyX/aCN1YaY3vIBlwnfpTrggXd2uIlI0rW2NxBenMpkfBF4NuuPOjMEHZCIpZ
GkasU0eAygXlsbLYXB6OujieEyvSlSi0yzA1UliJaeaqjTuK75Zy6JWrsNr69Kpn2cbXjlFyrTJn
7F5p8sufvqOb9vJnzLMm3TrndqffY5W8FTxvytCCmsHRI49BKGQonK4CRCRk3KyRt2z/IQoAFmCC
WNIA3YolHSimxfyUMNibJrt004aivsO0N9rStVeyvnTXUPF4BWh+roHL3VRpXIVJGWKCgS9xK290
AVDiAhywyQ0KrfuJV97gRYcu5ukvtCBtomP8/LP0slvtJnLVLQ6z59QJj8rub9thPnbUnw+TsdfI
pQL4MODDKush8UNQLe+TNYLQpQABgWzQBwAyi9eYtK6TPog0zfXayeqnSkGMiHetONDJU7W1wvLS
PJ+amh395KEZCVsdJx3DaRtPQd0i0dbKgmsWpBCUVW06JBMsFJmA7HDFk7Vq0uLJcToIKbqgCyuL
jB4mongP+evQ8IbsLVR2seF15OA3R3VcAW0uRRlNU1CgBnWJhUzp+bR10OgRsTp7gbFRLK+Cktia
iY8Kpry7NbDQKujlw5VYxsoB7oWXAyhzHGDMDs2m2dq227xH22fhdpuSZ67v+BDc5hnjED7y1nSu
lkLcqXnJM0iRUfQzzZNaQt8TcRo3Y2Ycomnl3F+0g7u+BUV4IOJlFlTLHKAXEWGYYryNTNeIv5vF
LdUeLofKxQU7sSIFbEUjw8yUh4AdK+hC2JkBmh3XGjM+gWvn4KCjMxwAFbBD4c/nbjFoaTe3gSK1
YWU3RNnW6M2znvzgqZu4TourxL7LYN+wNlCBs9d22pJ5Da3MMx03nlCanOtIhRmEaiEglTLeNsDJ
jOyehc90fNfyr6Ti4eRCQAAclJ1+qxUr5+7CNp/TR0AEAicCsjlpRzQM708wx0NwRiE/rLICMxHt
/8EG5O2Afpxph/FgO5/eLumbVtgmcqclgH6qoBvKkpXX2cKZChgsUvW4OqD6IKO+lUE1k7oPIWsa
WnyKvGkyeG396iKvGWserfGaLHj/mTkpdJmhyJRogjkygJONWKD5GHnd405Px93lLfBxNEkBRQM9
G4gUQeNjIvVxPn2hZfS1b0OxdTgUUFcbHMizcxryxO0OxRbdgRMvvO+QFOH0S++EnDlobHffMzc5
6o7CGRTVLn/R0lyffJB8lhI7NYbJwAcB9KtFPwULXYTssE55H1yXtVh56C89iDEBhgagM+gdPwkW
9QGFPGYOe6rKbU7QBALyXee9eQl3dsJfh4wXDJQcK7cmfd71n+f9j1kp9mh1j/RkA7NPmTcqPKh4
t0VHCvf3xl10nHb2pr9CwzK3PfsbUvQZf7P3b83Oh1wkDzbN95tictuNcHzv8vQv3WIxHwwdQni6
6oBlnztE0EYKapX4MP+RbMpj4LbvXcUt1z8GngqmlFky0sn2awQwS6Hi1Kx2btYPUqJOOswGjc5V
vefW8+WBfWrVxfKeDUyKw7oy0L5isDC+966+g1bpTXETvzSPkeM/UOSAefBgvJS4TgKO4B5CL+G/
/j8/QVr0rExokAZZC5Hihnde+109Gm7xeJddv7+W13Q7PPsOVpq4FqeuuLJWnG4JrXQ2BdId0taC
ALVVTAHZXY+32S/AN3fU3Fn795diC+Cen3PyDb3qD/aW3Qv+4/Lwlx6eZ+bnuHdyrxxr4IiMCMOn
t7eWY27776o7Qr0nuH9XndJpPd2pR75SaP3UZ/ix7pDzgP4FRAqQ0zu3aidlVGZT0jqd7zXlBrzq
yI6D4cYEH7SjtNckOKB0qMSOBX3ob1HojWuFgMUzeGb3Mee+IZBNSPMuSlaabMC8Ty0e13rLE7Be
IChDCnCr6/vCvrUaHnRACeU3k3VTrr1/lw4U0LgYGD/VoVMp7WkyalNhdLAPYiErRnfxPrcD5IOf
Li/wmhlpDw9oUtAaBevrg7hlqooj5J7fSR1+UVt/5a79qWnkY1WBTAY/GxpUDEUaUpiHrUpnX7Jv
fad1w61/b3npfvxqfVW3+q6/Gr+Q6/zXA/2BW8cGR8mmcQUfneZ5bVctR8yTT5GGXccNgyIrZjcR
2LY93sB4msabzEHjzAj6B0fj/VbZTAe2vzzfS2+c+c4DhhEVjP1IXpy79iggUqgaMSahBeEYG7cg
h3HaGks7ZpCOi8QtEqxvEKcFReiwEkyWAjZS4xDkwdaCnrF0t0tJrVcgr2sdLQDo92e/1ksyf7t8
QJqQE5n5bhQ8pqSfrwhqD8F8QGqhECN41QsWbEY1SNELnwWVd3kq558mWQO4G/c7ZI1VpHylmQRX
WJgzBTXdrEl5S+yHqraciKbcir715RrD+BxyLlmTAmHtqzUoxmfsVR44eXqd1Y7vM7cwvyRDw5Pm
2tBXXGXZIhIvQMrPlWtpfMDsGHnSIOCxKPWaGu9E4zmGKFSX6Q9D9wuSeU6frBXVlu5Ws5oS7pYo
tgLvJR25sRH3rUkBDlFbp6Egtgi4puUczPjKsNdSUMxAToOgaP5Gu4LXyb7SV+63C+uqnXqRdJWO
g6oR1QgvStt2n0MfuW10T1g92qAMLsLXy160uCfgskB7glYUkM/z/dgwNRi6oWhxlESAJjbHUUlX
XsZLc6qhYXoWiUGWD5nxcxtBXAhF0cvWKQrBQcTJwRAN+QTLS/ziqs/zgz8EaD6IdqwGCUCDvk01
RRJZdzS61pijLQV8YFsZ6pngWf5Um9P6LND7rm6dnFheObZoNUMniki3oz/u1FTb5Hm6YcODWpjg
2NW3aSf2uabyyip5TeMjugGdkBT7DjQ5nf8tzt8SFCtpB07ZJL0WkQUGlzZF4ZytBK/FyIl+Q7x7
dApiajmPkhhaSAIFX65WL2w4qjbX2tfS2nbhHS35mF+Z6P2/7BxLCLqZCOq3TWnXmz6tFaWBzWCm
fwXqINeJEwxeppONUtyO9rWapuhfATpx0/1DWvjMuOQ2IeQGxljAeDeQx7ZBJ7j1tVFbL4ai7ghK
KEN8Xxnu0tY7Ha689XKLNmM7D7cE1hI5vjB/TZCQNg3XDEw+VK5e7xQwPOoG0i4tT5VtRBANfw7i
itk/V75mDjVSyD0b/xwgT+6eqIulgTLiaxg6Ae3x+IEYpqAB8CY/8Zh/V+UvCkiM8uS5Sn8S62HF
vqyVMd9XGJK34CQ3DBTjpVBIE7Wu0MmG+de+1rjlGuETsi+atqcm+lo3dgKs4VptfukpfWpTem4Y
kaqWo9Ej9qYPYb8BnaMgJrf1TT+WvAhWItNC8DsL9pK1UAw6CWwcajorXvIGXVF2q9Ur974Fpzoz
Ip1jRjSQAASBQJ/3wT4IIsek9zXI8VFJ2rTGP4DXYA1lv1mQZ3YfyWnilmXjhFPTjhSPaZNjRc9q
FH1tC2sjYlwQ1HJ/2U/m75fc9NQind3oxE1xbVPjvpsRm8Dzllq686GikKT/kOGHGeB3IKGMp5F8
iBBQsQ9FDDAvwZOMl2T6pihvl0ey4HxnJqTt72t6OWgz9lSJ8x0So9wcNzPsAGxwI7TiNPJy2d6i
Z4DGDxoaJirFco1PHyMAyIoKQ8p5T/RN49/W0dYCG3Yu3Mumls5gsP3/sSW5ep/bAtR9sMWmQrkT
bXltR+Z9N9nbsgc6WtfIg2ZEDVeRUeZjk4o7H/keDzR5hy7N4tvWyrLHlW9aCHBn3yTtDLsvh96O
8E1+Fj/pRfMtU8qbNE3e/eEpQwEw8X13AEUGTWI+Gehc9YN3zQzWYs7ClcC2kY7Faxdci6CBPnfg
MtABE68ArQOD5FC9da1rJ88ZyNdWhjtvPXmjnNqR3n/IY1S+0kDTqHVBDxV40c53OxSzucHp9o1c
C7e5nbzMDR7I0fQuG1/apKe2pQdfb/exYMVsW0u2NI2hYmXvM9CtXzazNJWnXibdF4qCdrE1I+6b
/KafKe8aUGWOT6zb/YsdiI6BWRaU7nKH19TkBUp+sBMFjqVsWZDsC7SwrQJKP6KKvGYoBfw2JG0b
g/ZjpHdw0d56V8Jua4oW2WWfPQZhvtPTV9O2dqo1cl20btY8N1p/11H7uYSzqnlyEwsIAtvZSsRd
jFMnHyXtmwJYiBFc3ohTM2Pf0cDVDEKvGQNUGU0/o1hZ1CXfOZ0DaVEJIR2pNUx2J1BGaF2IsxWA
Jv3LimI1gWREi4hciRyUMa/HGMjJqnRCVm78IucUOLZEXTmOlyfvj6H570+OqyI2/V7EDXom8h8G
ne4YmMasDWQCO/Gu+2siecsb4o816Tiuh7CJgNrFhtB1JAG4YjdbAhEKEBFcnr+l4ALS6P/On3wK
FxDhoZB0a5wwem1QgEgVN2szp6XPVegyK7ka10hwlrKUuGXgimjhwWxABuh8JhMfINCPPoopG3dj
NXIVyJA8KnlqFDeJPjrELDcW/QG1HJr/1NCJjMcXV3LbNbtse3n4Sz56+i3Sqk5Uq0BSiaO7GWKw
rgCK4Q6VHrpGFCa7y6aWlvTUlLSkJS1SKzZgKhmCfdqrPIi6fTxlzjRqzmVTK6OSm4NFV47aiG4E
h6rkuqhQPNG1ncnuL1tZvBucjOgjB3+yJeA1acF8mPFJuu0i45kUAM/T1iOBzlMwfyUqQIGDuR0Z
ytt97DEQ3DeGwaNhjW9zaXci2Gpg/qImss7SGWkpQ0cqCjdugsFJQZlttsxpbHoc2u+RCgbffFo7
s5ZuYaB/AUjFQlJSl6vNAy58dWghmupCf7TrLuJNEacwmldupWvQpgnUlc36aZQqsIEatLNAHwT4
hfyy6pUB0sbEgraFsqexcAboFNCjrj7V/ZfVnt7Py4sKwqxjCViwgjyM3EUzK3j1EylC52XzfbP/
effu3TwE7ho19ieqiblQgc4tkL3PEjVMXrqAlHoXTlnkPFEOIW3Oj5Cu5o63W6mO2J824FwRmWcQ
yU8kPm3pTNZ8LS20oIwc9xqK3S/X//fPZnO9ueYwi1/4x/vPb/xhy/ccvyCn/Z+/457HvZwfj467
+3+kfWlz2ziw7S9iFfflKzdJluRYtmM7/sKKk5j7ThAkf/078H13RoL4hMq8JJVMTarSbKDRaPRy
zum0/Txt/f3p5fTy+0XgKpQrr4ziLCN/R5kQICiI8y9dJJqGDD2qCbhpvd4LwzD1vn5sE8Hted1k
wwShZR5Nbcg9w64uBcm0LvNyxuL7e98P/RBKB67AG63tMDDuQf0AHmYTT0vO4XeaU5Zt2qaoN+73
L3v/+B5uXn/p7msg2OLrwS+mzpkkdoDOPJJcxUrkJJC0Px6xbSB+F7i8tY1hNQgVqUANvoZTJa0d
TMilALraH33/7Rj+cTcwB28rOOhfSfiL+BGKnMvhFFHGsk7yGnKO7+8fz8/Psbu4z2B1RxCJNgX2
8xmig0PgbZ8+G+/p84m67OfnjKJ1wv4QOPuv2uH1F6Ebz7ExzQHIk8ulRXOLUSWMTthnx2X3bYfl
ZXT33nbreQL1v/6xW8K40JFaFVrnWybMh/W74eMGJxOS/K0vEGWym+FKFEo7yKzCxyHLfKmXPPXx
PDg9E3VkJyDcsWPPHAHUg34++3XbitbX8kymeikzdvKJ9O0AmSV6HPAbCvH4/QXa5l7q/dm8bh4O
D4dDINjE69CLmdWZYPayPjsfpB3VRM4hGB6wdsPwefPDuxc5ldXzfi5Fv5RixYoKMg2mnn8E4ie8
58MGlvpdZCbXaWZOHc4mzbToWLM8BL354W7j3oskXPeuMAmmrgOLCswg4F69VEXL6krKQZXBdmpv
uW9jSAI/3Dz8aoJfX67S27IzIHhrrB//M7Hc8c+1qER6DGKZfeTuG/HeXvqA4jqYkQXog9H3LZwK
Fzel7g74WeA/X9FEg84CIIm4potZOJxOX3AxOVe5XW49uPvCrhJQ2Oj/s7XsGvWPX7/h4LDDw25U
XKPssLLf8Dt+HPDn12HCccIPnx3j2+fJZOfl6gz/u1z8I0Zqo5bIF1/19W2h/z+3N/sK9i34hRuB
/RB9wXW/NtYFLbjoRgcJJ+IYbl3qGoC3egeWCSYYEcXXD7jIR/cV2t97d8xN+qdQFNRcxTTAZwXG
BMb5WCHuiuRd6/pEG23IHcncucTEjJGDGZHcCLRCRCD3xSZ6scycMM4rD1klZYmt4fKr3W+xG7vA
qPNG9w/+a0H/Fvs/iNwC6OtC7c3hwXvcPW52QQD1Pz9Pv7Esu5AdpJfTfnvyTy8v+9OWuJ+xT93f
orTZVXiO+JgtCgICzCWBnffy5Bo5LStAZOBBgpk2NBHPyJgGi6Ihod5OEbE2GF1Kd3FXFQInu7Il
gI0wUAVBkx3qhZxTwmxbOy86zb1JATY5ukWBblUvb8ZsZHd5BdAKgfHzto8+G8TOsH7weyk6/wjr
SG114zIBJxD9TC0Y2Z1AdRhZanBbznXvBxOEyidgwQ0Lo1CcXjFNZQx5QZCCcUTFRHVnAjBO4i5g
+tDCRHqLo+99FU7Vq2ptwJUxq0+FFNjmRvAd7PbgrPDiO3grzCdHJhG+w8wi11ajsHBCq3xAv6/e
YDgLnV0HC45TCdoKrXXoTJcElLHM+d76AM6y+gXzZ7OKD9CVBP0nduwaMtgdDFDCV3IelHEUdMDN
ua32ijlfaM3dCJHWECOjEDpMSZA1dx1AZYoklMatNP34D6LQbQSSIMyfqPz4RR85RAXdfQ4k+BrA
6ZtGDYoOQ1GjH4l6m5jNXC0lUggmmMAtBc93/P1ZPGLntaXHHfjeJufbMoBP+HURIXaviwBBMl6x
aLDhu6cyWR+rVgWOZjK36LH3Z+WziN9ur9h1IMLOBrif/1cIF9AlXRIt4B7NPbkHQzgIP+Q+kLSY
vJUjOt1N5H22cb7IT9WEFHrRNPQwNEByDSYipbu8SA3RQ2j1kJx9EBfoof66NCmg/bwEyC6y1yXI
p9u+Ee0tgA4kJyfdtU6YEqTUrGNqeJ0i+gAm4HpnLdQS0Q1o44F5ubPqkOuLhWIIK0J7g+KVUqDp
O1M+GqiXGKlbS76D+U0KIqZfurET7MdVmPK1H/9K5/ZDmvXZmFuYcC1vkuF+sSJXTT/s2af0VcaE
ahf2nUDjdTv7VyS34g7N27HqoLAWvRf549wcS/3ztlqrPgBYWf+7plxcXbfyojRMBNh15O4Xityl
/W1cQFIlYvoWKcP+/uxc6mWNKnON9dOy+b4m75Ijh2ry1+CT3C5xntzJgV/SjUwK2voSdMXqG2p7
FqBvrS6wHIHbZiHYLYvk3HbtVLmBthT4muWBUld37k3zMFWbFERhwx3YQm5v1nUJiNOO89gt+Eoz
IkFeBWSWt+izd7Xt8lF8xLt6lz2iK2iTP8MgPwxBNLy2dxrGXzAaicQ+0D8u987U2qKLaif3Gky7
0p9xBpYNES64QMZXz9GZfRA1V0rUYAEGnkegOMpdFdOzoLW4vYRrkdSZJl/ZnjMpKnhqqNlCSllo
zyrVApRY5ZHmaJoXHN61Kx3xOyjj0N0FZnvu8IJRS++cBJw1IK2Ku7AEMcb8RlLiEmNPo81ttVYX
70wYd4yVwjCnUYEwGtHAjE+ZDuLq8eO2kNW1OxPCPuJs7SJ4QESFEGLh2lPHY2mGBTLvciRytava
aOBXwaQmhtb5l489VPEy97jCG7T31L+mkbqzUfqGEnStGtjJUwE6IKXGE6HySOfP2rdk+tkRwWes
qvvvV3zlOc/URbvBmEoNvqLKDiX9ORl3WvEUSYKjtSaFjeeDjtK0VOT8LxfVcXCHmzmopoflXs99
x76XJt8WsQSsrSjCawbzbBroLeAPcDMmPUVzLmoZE8izf/TgH6WZABfoOsUG92SjlgCWG4DcXb0c
Z6qAQp1JUWTw45CiLXSwNdVAqFBbcFLB/wPHB3y8XRDnNjna9tJgcoDO9XEyrR4z13Zht3+ohFwp
OBXr2FG9JUuIb8eF+kfuCyMDg10MfsXaqOQ27GcQeAW6XQ7DYRy1Sd4UpTEhMun0Rvd1rYpFlc21
zcIANVpxNaT2rvqcC3RfSiQFwW+rqH4VBaUCOjHbJfPfNoOxhTTQp4pWNwWRPnevNI2itZKFhWy7
GIOpmfVZNIYIaIP5BP7ysgESAKIBRiHEt/xERE8kEOXi0VP3+xQMonGVCHzg6nqBFhb0mRhD1fl6
ljkmpF2WFFy06PXwp+m9wwyUORlAKmhFbUVr6qBej1lN1o6AQY3LgxSh7tDOgJrAHEHp2vVpLB5u
u79VAcjYKeiOUtH9xYWfwFQ1pKKAMhjOx+W0y4Zf/0UAuIaArgVf8JUrOXM4TpxNsaMnQIyg1m+n
kD0bPDaCp/3XBcfvOqaCMWGNvTdAt3y5THWnlm2Xoag49dFGSQNHxYu29CXT14yXOKN+Kx0qm6EC
CiSvL9+/gtnfn2k3NjHwOYq88Ky2+glEUU+PVcGxWTO3c924C0rpCxtE0tANqFqYTPa1KZBsI5wN
wW3LvOXVGrIuA920FDw0OUvAGLllo8peeJ2lRF7S/prY0Ah97cbswZkACqJXxUHORVHYqno6fCsG
OmAjfFWzRPlxiEaInUczQeu15ueZ9VHUwP6Qft82xXUzwT2BBDVrQ+OLUjKSxZXJeOvHRvPM6GDV
32bzPkl3qvanbreGcZLUZ2vc3hbLzujVwpq4OFCOlnW83y9tRE/rGUEBNDS75EHFQGf1uwX5qJ1v
dBreFrV6IwLd5gsNQAdk0KWoNtFVjHXDlUutc09T1VOodhjiPLgtZm3PkOj/RwwXsRe9TuoBk6og
99VGV6OAHQTmcwrKsowUgtUTyeIueT0HjjZQ8LFn1Q+72Ff5sWjuiYjk+rr5n11OqLqiQxEk6lck
KnGZzr2G29jDY+QP6TOvlYlrFQlSxbpbJt1DXhV+3X6knYgQetWFmODGkUHHBi5B7tzV+phYrQrz
aAc873qlw0CvsO1bJIR752eyVcEyICSl+QuN5GcLqPS3jWLVzHFXYaSSxZf8kLA0W860SLhJZon8
aeN019AZvcTO1qbvbTcKLH3tIYLmqH+kcQppMh75aFcuPKIsCKRlEiDl6sb0p51Ir9Ho3CvG6239
rts8YCKY8wfzMOb+QVPOHS7D0qQylSCyTpoTRT+S0qTfLUDgA6TIpSAsNyrFH6qmcSPtTXNmXyW6
T+wmsDoRiML6Wv/7KdwBjNBsWhQtrh3HoF4r4ejdD21A0FFUiOZEVxbaAiskkua4GfBS5syz79Sl
Lb+4HycQvvebzPITAz1SaKO13yXRBKFIGretKbGHcSkrHEO8l83lexu/TbGKOg2eTM6dKcKEW3Eu
gExBqwVaSNC/Z3LOpW86Y1EpwfVtWBvk/Yj02xge7aX1b9vOyt1qIYrDA4J1Xl4NRekTsOG7ciy8
HKws3bNJt4Z0V+mYh+rdDlhlpBEURtfWEehkKtAKoRnu1cuLwC4JGI8j3HTF8jC1XlJNezXYkSwY
h16AlrBiixgXQAYcU1+OChUvRcmS2cVygzunJ/Z+QlzhTgTU6gZaEaPcejD1v+VbREMXBGLYTdMw
RIgG90uBS1xPUS7BVWdU3RDJdgeUNCjO2e09W7ONMzFfFd6z0K7r1cYYmJgIz6KsP6I/N2rUcFIF
nmwtKgGsP1rIwNqGSaCvvz8T1DoGGZqFYao1HVhlMTacu0Oltvu50E/S1KcnO521X1Froj+xqvMw
yUySYFrIrFrvts5r1yDKsg7KgdhL1ld1ubZSYqvlYGM6cMkODQbQDYoB9YjF7q6mhZIMh4Z6itP+
vC131VzPxLLr62wJwINXTmOiIn6fpFNb4yAm5kud2BvJWR5aKwOTmpAqlKnChWUXqnJxtRFNkdZX
WuE16p+pCaZxo+q72DlYzs7SvznDd1KGLaZ9jWxHI8ETcs0fnC8z51QxVKZYgIPEdTy9p/I7VcNi
YfzKd4bsxU7vpqIkq2iBOb+69FGb1iYE1rME+qfXdvleAjdErTOPlu9Ksr29n6s+wTZNNCxqDoMZ
utxPQoeljtmQ6SBj8LTfDhYGzGxPHmOX9oJ09TWSAvMHyClgIBzj2hilvBSWx1M0Sil008xGRm48
RQMIncFIVuoYZlaiX3qcNUGeUPUOSIBPEnAifWoNpocEsINLPBGND6xpjyYDMOOgqI2nNeegHNq0
mVHpsKzIDiyj2evZJutDW8o3LaiObi+1yraOt+MzaXxGr860eGgwlo4xqm9EAVpH2wE4ZjjBeXlJ
rfu0zPyqU49tEjaKr3rWzkyfm+wAJy2VjzJQRx8mX/KVTPBhKyGnhZ1BHRzpM8aQe7ktktZLSKlh
FSbURfO2+YarYXdb9zUXDVQkTF0hv2BjkvJSBACnE4AXMm+Vp1buzxi06kCXhTnybmnTMJ2c4env
JaL5Fk2NAFtDSoaztbFFxcyuwF+3pF32jcQ98mTykh/bUUn9KB5697Y8pgG/uXiNoHUFPRKAbeYW
EY8PQ0InMx7lveRHZLfAYpM/t2WsXkDnQjjvC+KEXqYJhIyS47hTk3lTLAWFoflDRt16nDYLMilV
5pwmy0kBdvVb8AErVUggdf27j2yfz9y/ToZcRTyPYN7JvLr9OZLv5hJQBc0Sr5N6LBM8JH7clrlq
nXBMsEAcUp2HXyllKc6zDqZTUAAslf2BRqJR+FXrROsrEqtIS6Gh91IrJVLyBY01mLTvD3Kxt4A+
om4cerqtyKqzwQQxuvkVIH5Y3Bmwa61rzZo5m7h6yDXprk3ap9lOg5iQ+yTu/NviVtfNQlQJ0DrM
wvC97vIQ06EEabLHhrb2vVk7B3OxX24LWbN6mMM/Qjh7AK8LyJxGCDGMCbOCrStlud+qP29LWQ12
vpDd0e9gqVfgjAWC2SrLTdi9Xp46qniZ0+xSmmylqIFL0bekcfbU+GM5/ynOQrrVgoeE8Wk2d64B
gJE4Uerg4UFwytIfCoawk04NxyQCDmy5KY13Wk8bdGkLvPJ1zykAzb5kspk7xJ3sLJ6dNWUiQFc0
FhZ6ONu6ArjAZPlx+qLN6laSzLu+ee7iZI/Siu/oQI5UdXBpYcowQ4AyWN/1LNnqREdLz6/bu6Fd
hShfH4ZUt8JyuKgQXH5YF2djjXbmAqRyUu9LJM7vEqOWVa9w0uxFjeTlh+0Uzg7jghSInXPud2RA
fRq44bkXD0vktiBgfa26Rn6oIjWLfIDeGmxaOie6W9NpAHkcRoJBz2pqvqUmzW+SjTH1VamcfhdV
Bp6vqEvDXp+ALUNTU/0AQoCxq+ic7+fYJpMXxd3ySJxOeW4GOf8R9S1rjEv6ENzOfXkA641zzOWx
FuTo11ZGQfbQwutgraEMLZtj2cNOLZB/bSRzUQNUe3dN03U7TatLf7btiLGXjYJX5NVhZ/DWDKRK
tzB5goa2yy2Z7MTKlgV080PzHFVIM2ii5sOrk85J4O5TCtidOSuTEgnLBlHvwSR3kYiv58pDMhk6
6tVIsmGInce5KWf0szs0gxbKQZ58Mv4YrVDLdzMVuK0vE724rb8koYgGfBkZwFqcxydaZsVzhOiA
AFBu8FmruhXCfbnqU7pbvOYErCnBS+I6K8XJZMZzdp7tSh1GE29Gbwr1z3xPA9tfNvWhuG93gNkI
jZ1oy67eLpxALrotjKEzrREC5U38WH5PD/luChpPfrztD1aMHrv2z1ryYa3RpIlJOxaUhFYI+OY+
NKDOKAgDRFI4+8uqBLl5Fl9NvxY/PkUH4J1K/l8jLV0u2VcIf75HsRoB3BhSskMERMfktffHIA0t
QaXo+kLj5HC3ClH0AeU2yNFPSjhuh30XwC+8FRtR0LF6bM82hzmOM4UW1SoRH0CQKW+XyI+7XaR+
v73/11EpAl5UDRU8IeH1cIQvZaDCMMrDkiLNWvxogM6MUKYeg9l8jKzQdkCb82nJYW0JsllXQduX
VPaYZOfX4ad3jIREJmjNSy9i9Nbp4KbRtsUlUIvOLbMszldAPcDvMuw/5LE4y1MKUvQqZsq83iRB
rbVoO3yt5Tfc+i54iAJ7BGZ4L5ENOhz8eBHCD67sIIIeG1AfIFABTi4nvtGjzNFrhFhgTKNBE1bb
+qBlXrOPtizfugHiUbVRnuLX27u6srwXYrk8RJENip407LHa3y2jJ2m/0ScBmmjBs+m6pwzBBCYM
MGjAlAOeyaXxIOk7DqiGIUE+dmBmT5JkPCI8oJ8pQTpC1gmakc28mT7sSif31UQbMO6NOdIE4CW7
o9bUPRaYW42B+7aU37tUzx/aQiIfjSMtgtv9On+Bb0UeU8GDEkhsV4WTtGwM1n1SeOqJvDhuGWiq
m/jybrmrw3p05ed+e3sTVq71C4HcJoCBiqWNIdDpTxoACS0RGMbaLp9rxPmhQY8HW0Kw5ilaABjr
WkJJJJW9TPdvK7JmxEgCo6vEQt75aphEaseWpAriE9tE9YPk95WGXPrYCVqAVtYLz2OE6QwFELCK
3LVelWObUYxJeMSmfioh8Jy824qshSiY7AXOhsZmP/lHHAViIx07KKLOaDEO1CoYier26MvvFBF1
ycrmIFfCuqYUVLOQt788GqOsN8WIQXQkh9yxeu+mb0MdZLnIqldVOhPDXREjpS3AxRALzRvnCZAy
qlc/WvviW/SQesNnFbt56qogw5b8VuBarzNiuAZt1FPRmoO3PSDxLjXUtXyI8hwaKk/Gk36nB1KQ
feinD+Me+UfA/O3syiVglXW9dKd58zYDr6fAAa2YzMUncEcsN5xUtWe2yNUP0z5mIsKktdvxQgC3
i5mcjkbqQIDxS0vdIXJTd3R1P1VBHBqQD1OUZF0LlM7XlNvOJC2SMUtgocmOHGuMzQH8ednoxF3u
Klc5SZv5FRRV3ov2PAhCtNUI91w08wJnwYYkFVqhq1C1ewNI7S61/fFVd9vaVZghecNjHv69g7xY
XHaEziQm6Agdi5T5lalyZSmIp78u+nMmyrkU8ACaQ8l0qtR8Z47Ztm4EOqwf838PAdvQMx1aEM+0
ywwd2ioOHQ1wetOriQlIJbztulblAACfTfQxZivOEI0RCXTAjmDCTTktBkrw9s9Bu3eyROAiV3w9
SAP+lcMZoAlyTXCQ4KUYSw/zeOzpq0RElsYcAxeTXcjgLC03I7VHHQpII/FjFqEKVwYVik8x3Q7L
Ue1OabWTnZ/zf7guL8Ry5ob0uSOlNnMWukcw9kFaGVREe020VaIl5I0uqTHATaBeZD8ZzbcOXbNa
7t82B5EMzuzmeolKdYCMLn5c7G0NEE9dODe96l0xzAnABzzdr5KQBHOcsY5uX68FZDUxfAdIX4Cg
LyrPkr+DPk5PX7riqQd0eaSAhbV4lkSRx+pTC1MD6BcC/ATwuzmzr/u27McaZk/aUAN5eBlWCrCI
W0CtOQAhoq48HQohndTa6qJQjO57nAT2fLg81IORmN3M0oadP/nRrvlYMBLfug4mmeNvhtcc5Ufw
EYuojNYiVFaf/kcst6mZpGVYBeDmmRsL78opjF23208eeWuf2r3oGbvmUc6lcQ8/y8yXuVMsZCjL
baMfMZNq9+j7D24bKvtm/qyfSeFB6TqntAEXDilG91Y1vr4cbXCFAO25n8KofLstbDUkOZfGhSSK
1E5Lq0IaMN03kx9jy7Jv1j1CoMwtN3j/qG8x8kXJ45N2B97MzAe93SjiU1jL/Z7v49d4+NmdUE+k
GSJQBnvLt/fUzY/LFnBWT07wR931YYRBmwaVw/1eNCe5brXomzLRNA1ccM5ql0bJa1tGKFh0ftd1
SCN7lvR4e4X/Hzb6rxDORumCpu9uhm5DOPrGltwjp/izPFA/AtI63RJRhLcagcEH/aMVZ6YEQB9q
r0CgulGKMNpMz/GpfpsWTzFd2RUlMVfXED36CkJ3AMPw6QKME+hOy+K9tELwfBiyLRU9c9ZF/JPt
5enna9plNJ3g0vQyc9GwPeWx24+Ca3zFdV+kPbjAeMxzWbJTpD3qdHIr+14RRf8r3gPpV1Z8V9E6
DCqASxdZWOD+oTYSOD2ccC59Tii7JcdEdAGsLNaFGE6PIdGGtHMgRosPcXYYk60RhbdNenWpzjTh
rphFlew2zsvSA1WDT3vZbeLn2xJESrAvOPMHUhd3yEdACdRd0F/3mYyDazTvt4WsnUyT4RyDERDo
MVeFnQWdzpg4gpQs1l0Qb7hRUgDn2q2qe6RmIG8y/KUPmvr7RL5HoglNdgw5P38hnQuuckkbMwwX
Ij4ds03vWE/yiM4qUGDHmhkAmM3P0NBU2f3mttbMp90Sy/m8tMhivL6h9KI99tGhMI6T8kPr3rVF
cKCu9xCJAwvAY4CQRg2Tb2EsgTlr9rIFIvZaBkUTae9LUwJwdiJIjF6vI/o40BOmg7ADSYOrOH8g
7VDNJmYMK8xtk2MDrLgWyGraTh4wWPtQUUHxaU0xTLyzoQAdp4Bv85ua0sQAuJV7BdrZle958ij1
P25vkkAE3+JnELNyohoiGoNsOv1NI6bfi0Z4Vt6vtgn8O0BBgaESfQ7sK85OWaQ4A55IGElaQOby
aTde+em4zR6cRkPnWu/S0XzK/Xp7W7Vr53EplDP7WWosSicIbS3MTgLfnIo8+UpMAxE2a1kEuwFm
rTlP2w5DnKRtBBFB9TyGhVeG2abaOYdi16Nd1wN+a/VibRrvRF3nkG2cg2h8/drXX34B54RLXTIr
OcUXWCMAq3eGGozaiDvr5fZarogBUg1LMILAgTmTyw3E8QI6AUmhIPluOHttCi35mYha9L7awi5d
BqDSYCEOCGkxH/oVvZ3ZidyrTlsWJSJSt3zMX5TRjYNM8ZDWcdO7dBP5havFXnYcgzgsnxxhdLhy
Gi7kcwFNWyxqDyYoVC/vllDxi1D/odzPoeoW3+3jb2vz8/ftZV25GC4U5kt8aJzqysyGwOjdUFwq
e/nLuAfjWmAcyRQqn2j7dAUir90yCh4OGsbQ0s5yn9ydmsmz1BloH8YDSnrKHtr78QkN7ebBbJA+
WzbOu+Kh0yTywAksKmiuWZHNIB5QymeZXs4NGNJsKjk4zTCkHRXu0kaPhUzu6SL1OwWk9YLzv6bo
uTT2NWfGlFtGtkgaBgertM1dvfk5VcWzGv+wF3U7D5+3l3XFcsDoglkMXBAGJiL5Vc2aJGpbbKRT
g4RW/jnNxDWbp9tCVjyazY6gAgBGcFbxOfJJmYbacgjiUtYN5aI4aJ0QAtoCq1wTY2qIVoBIhP7y
q21K7TKzJIonNhL9IIRp7L8P5W0kLgDDDHBEjCryXQKpk0qlmqPRZal6X7VeMFzsJqKxurUtAUQo
ulCZLIyCXe6/bhVpQ20U2iT7NPZhQXy0893ekJWIwNYBAQBUV0wvXRVo58QplXYc0JYShfnylnTU
zTD1gzKtEmJ2DMWFUnR8v9iBOB+JGwdVEgxrQSu+rpcsUukkMeZDNHSnL66sR7NXRnL0MGkW7NxK
kEnDYja6Z9kj8R2aULdVbPSuIPUFcg2svNR7OpWQ8U+Xnu4olfSXMurxGknlsdlmjZYv/qghoJLB
8p5sCC2AdTwiuDr0HSUHlBu7+1aZY7JvrFR/MBcTN88yL6E6zMneVEv5XZ1rjEKkdr8jOIippyiY
4HT1RVdaDLbkUue2sWN+lnI9hYtuzx+pNBunuo/Kp0Tq89cGg+R7HeCHoQEZp8aOzX1TVWril5Mz
3umFab6N6PPbqPmcsHkLOsy+EkvVfZ3ao7/IBRgi5k4efyLuRuexGisg1DFhb25HAQFFq25Y9uhN
o9GDI8nat2xywH9EHc0ZQHST1DvLSOaXhnRJaKWjE7u1MmAIgubmJkm1JUWxum4A3EtmNIgu4M35
VgA97C1vl+hUD32KvjHLaAFTJGW+1cy0uxt14IkhHZ1U+6rJ6ztsoxYHmpPPf9RWrUt3oXn5nBK1
QfrMkOWw6vv0sx9aMAZJVlchCWRZJEe6DWBBqk6HH/USj4k7Jnb2ocSdFmCoXAdzYFVoBz3pkVUf
zEg07suSCLz5QbiCzCMG9TBBenmqUsSqidTWePOXi6eDMUWVhs2SgaVmaDxMsf7JJFGeQV1zSBiu
QakOAT4cBidzLNs2iQf4PekJCarq8FaDYsItjzrATu/HPehOnoz7PGh98lB+JIGNMExljKC3D/vq
V2AIHeC0ADrGAO2l5kYUW3pV4rBreWgCtZpMwvhj5YK0gcTyjwjuytJoNNX2ABFOFBrEVY+z94E8
suWqD07la6d2lx4619mJLmaRalx411SFVQ8UcmMNzT8FZvmq3f/f4nG5qWFWCFBGmKfE+erT+0k9
3RawFkohpEBcgQbgr8b0y+0Z8P6oq2FG7Fir0rs1WtaPKomRRGztClUfZ+mLsIwc4CHopTku7pBE
qeqj7br83cVaBvtN+32T0lE0+ba2uOfXKRcaFHE00VjHdUrJdwkhrZkIivNrVnMugH3AWaBjd0Ne
q6Bz81qqvuRqtWkdwLnPzV2l/gdJ51cq99pwygoeJUMbZj+954bpZ6Txu4qiiUUEVSi6vLlFk2tS
N1TC5d3PW6W76/HUFiHfr8SHGJjQEY9ibMK4GrtPx1kd4c0QjeZVWBp1WG7MJ6CLB3qkbG4bp0gU
t25TLZf5LCH3HTXpFpD+VYG2xMEf5GPy13NHOkKrM624hZsUKx7zCIUKjAj6gwnCPd0v6hddbv1K
Mr3beq1dBiDcA1E0aFlNsKheWl4b1yPpHSwhbby0T90m8TR963Saa0w7momMYs3Qz8Vxht4ruT5X
oML25hLV/tGf5c9odMfi5bZWK0UCRjeBwhboAXTT4McWwCrTJbQZ8QwMSGBtnac/qCH/wpXTodaU
utpG3tK9s23eqOOLekvXDB9BPtK2jJn3qqHHJBMxCgOyE2lw0dtto09EWergtooCKfy7cwaEjpnO
uFGzpHLtBCOqjyYJb8tY260zTfjkSLlgAimfoYnRGOaGAr8NBULlCFxVBWXlKHv6/xPHnbF01tui
LyBO034V1i9wLGL4bHKT7PW2HEW0dpzRZ21pKxJ7haU/nWcZuUZ3OSBphsvzYAUoaAF35d4O0w+B
WNZpzgdewPRBGwh+GsBVvTxrHVxIFxHM0oy4QUsDc++PRH1SZqRxUz+pw2EWdzasnW/WIGmwTAEm
qTlVnURJaMwma7S6arxm0fY1IU+ENiVIz+9HFJklR9A1teYqwb1gQkXZsdCidakmImGqWWwuVKI6
ATDmg5ETYLemlbxr7PYNDAiiWvqqRNbbj1I6iN94oieTDHrf5rhq6rmw0A+gpMs2p6nyruaRlHit
3kbFpsRIiqAqsBIXYP4EE5JA/8Wzgu/uxRZXuQnQBK9KjF1NjlbUbm7bzIqlgrkXzcOgOUCdjh+d
k9BwbesE/cNynpeBsciJb3b9hE5E689tSVdrCPQkdNAi/8GgBPDrctcwIDcr1CGVpw+Dq4LllPzu
9JOR/jJF4LZXXoVJYozdeP9ieojfLZKRwVLqsfJGQKhm8uBr6dZExiwSXAJXps/J4TTKeocgIwqN
NAtkrST/ZWOyFkBoYV44P4xIv2tyUcOgSCTbzrM4zqooMlYLROKRAUA0P0ke+xkMxDUwE34l4LS9
vWfrK4k+QQABqddgHjMmNwvVohWKUqiWjPcNzdwxPRn5XwdabCkNWAZL9aDkwyViFpBhqXIJQX3x
apRHqQg75BYqJ2hpKtBpdQnPRHGXQNVMjjVpEDVLAGpSXbUkQVHcxcAcyvOD8dc9bJxmnH/UUi2R
nY4tIWDr8iTax5Rub+/SdTDCyeAMsQS3W6oTtnrze2U+zgrAVybXnu+G7K5bwpwCxsktmi3q4ZIx
e2b6nTqP5vCAQhW6558FX8MW8OIW4r6Gs9FMJXUt6/iabgRE4x7kdS4yku6IPvHG3DtR56pyiLHI
pAqEZL3X/QZMOHKSmH3ElDuKqZcHRDLbPLb7uUL3lvojRxgB+MF7CUAQtpJvZgekzxW6grr3yikQ
i0alaCvYv3+lPAAdkd9VwXLEX4d4Lcw0lRg4pWJi7AytyYBbrMh32USFotS2Evq8xjL6qZvdmy4L
LsbrIhq0B6s8Mi+4qlSMul5qX2tkNAsb2o/0lVamH6mAyLRLz4jbl8hRd1ZtBc0EUuF5CmIjf6O0
CiJzOHQleO5um8Ga6zj/FO6YGZGhgT0cCwG82iZOAtn5oyVHuY3/y4qfC+IOGBhBZTzJIai1Gq/I
XzR7o8oN2LOeTeQ2JTx1x97NmgctEfJSX8VbX8vNrk7gdctIKVwutwOo2rF1sNwsJ6I1gWH+1uQT
sOKzyQjy7Fsy35dq8F/W9V+ZzL2d3QCLjpNFWsgEVMXSBipATwrfzEq66Yp0+jE6DX28LXHt4oai
/1fLK8i7celIoSOIBNw5ONGjFje3dazSp9KpPKR0/dvSrsHPvxYVA4ggoEDUw3NIFQBcqYks499O
bDdZPFk+GXrhNtazbX5kjI4N7O36Wx19I38NdHQpmp/67SfJyO0Zood2CgE3UhLilxpy4LnIR65a
DqOXM8F3jyCBsxzr/5B2ZcuN40r2ixjBBdxeQVKUZFneXWW/MMquMsF9X79+Dh0ztySIIUTd6eju
R6cAJhKJzJPn1KM01yosZcUrCzb15KjhLSrN4CLeA9dmzs4sIthbDY1oQP3HJuc55jynuVLApgGl
3cTcpDJxpOBgxRtJvzEqfw48Q3Ij5Zfggy4HkA+Jp3a5jmnUW1KXKrCLERGntnd1e9QNBEKnHQ5Z
B+R46wbpBs8TDHMEhmgGYDUO4Y2JHhWIW0GAcn5elCaeEjsj+SLj99INMUisIXzDXlNJJBS//KWL
dZ5YWn7Jyclsxz6VxwGWCrCclYy5Wh9tSumfaazhpEvKDsLgRRTkAoCm9CN4XBQsSEKJ3YzjkFoh
Yk5OyHuidIKRhrXtQ41DgzI0/iO8o1pVnSmSLOWOpOYOuICo3TKw71cPARFJ963t36kpzj81dGFC
De0ZlDWy2k00UK1C4tJwS0NE4nn5Pl/28GRVnEuaIBbo+wymivymUd9V+94AXWJ1YOUn+loaRL2V
VyXYqv2PInlURgD1/euHYi2mnvwAvriSj4AjYfoLaULxO8v2snVQSOxY6n0Wibr5y7bxbnlqissJ
+iogjR2GhdPM5lfCXpMcw/1G75Zowlgl2/QkFSxuzSI2+D/XIre7bI7KrF8uDJ38jqWbpKRSUFA2
Opp8G6eiA77mNn+tIZ6eH7tAqaZYLXH/m3mxj4pmWzYBEs4/1z/YmhXo2uLEYRhVB+7k3IoUG1LS
9AGcM9d3dtO9dCVzqz7wrptZPW4nZrisSbNYGikEZpBF3rQF2cwwEY36ts5UAVRt5Sth/B5TlQAv
GgbGUrgVRen/uqBpD42XBsR2BzmrMZJg3setJLt6PTIKoGgtyCeW1wjnkDpElMBxrcK+wZPK5GVn
sCxjBbowkfSodZkJYlSrFzjh4mS8Fag44z2JsG9hXPB8eXOlBUWm4WGcVa/QTJKjwzTTJni37Ili
cpkqImDwZQsSLOuocwPiD97chWTr3GJV9CD5q+TCiaySahiiS7uedrPpTB1KcYO+tdXZi1RCE13a
aZ1CTTP09Dby2xnk5uFwjHLgsI3Bmw3zWS4Ualmpn9rJJrYTt8xtJwGR9nV3W/EBA99Ag1cjCUFu
cP6T5wT1hFRSoMtjIk1OaWV5RuBV3VuoVdATEFi7HAdZYCmAtqIXgMI1ePzOzdUWCgrqYs7MMFfz
MWCeG+0oQ38w560yeEPnS7pzfYUrgRZxyAQJKJp7mHPkXgd6YVkknUnhgJHBjUI0+UyvCI+1dahI
JFjfyuGFA9i4JsFmtKBvzpc3jUNajSWWh668WwbIV2Oaxr+z9uH6mla+mo5heHQdMLaNmedlzSeJ
htnnUpT0WNPY+rqKWh3bhcOzmuCF2W5NRPr/n7nl55yYK5R6ls1lC8fwpbAZVexj3N+x4CUfepr9
N48qrA5D6UtrA2qJ3C5mZRWNjWwUDkhnUgsi2i2NE8Vt1NfIoo2+m4vbIqDXl7j25Ux8NpwBHAXQ
1p4vMVQ7fWTpUDh97bYgO8zTP/n0PMi1YCtXvBFkBn/tcOE9zGwokCgISrq17cHUalBdIujdOGkp
RAEtns0HQNxT4NVSAQJC5+18TVM41jWJYMtU7kdyL42OinIEtP26tqe6vTEVtyg3NYBbseZb/Z/r
O7p21uGcMA02YPzLC+Zlhhkb2TR+O2krfybVu6lv1H5b2o6sA8jS+ekoOBdLtLpY8YlJzlFZG4x5
Y+ArGhCUmGf7KdNEAzSrH/DEBBfBmKFNg97DhFSxQ6XXGymsNn0d3epJ+qNnkwDdvfZmO91FHnut
GmlTWi120ayG3zW7M1MZOm3hHSqKewhdP0mhtbFR9m3Jz8YSZVZrT/Ez69yxsAu7nUobq2XNLqm8
KgbjU/kodb+D8NVih6J8gi5grT2XRPDquERq4C498R6bOyiRpKr5ZMFyXcWuVKN/1rKDbsR3tVG8
NGW6mYbHSWO+FPZgwn+aNACBU0E4F24+d3ckmjEVQ4nNT6rfafDQVYPb2k4W3/WVk/a7fMZr/Ucj
Aj6uxqKlq4xQBBAVn7hMUyiPOYFVprh5+2Q298GwiXNBErZ2h4CB6f+sEC5rTuKgKyQdVnSCDKlD
rrKZla2qv6sL+u35ejBYycVQNoJyykLigvEL7tRE5pQTBYxfjm29SHniG+XrZEtPtQwezsI4xDrQ
07pIgERglC/mgMFGkYYWRvsClDgvEKuLUXJg0O+QD2YYUUOkP7YEVC78YMQVjVCw5YGHjH8iYMjK
DtUa+R9mvMtWpWq9m4C9u76VK95xZoQ7GHpmZEELXndnHu9b1HHAdAnpE2yf4KYSLYbz/UiylMIs
FzvWBzCr6Cygwyri7VyJpkg/MbmCKgYGlHlXzytMIiZo1TnorJL01S48a/YgbIpyrejjrO7bSabL
rcdWMQBRyDBVBndz/6canszwSW8Fb6o1nwORDj4+IDYLgv38zrUaVqiBhVSpyBgtkp2tvLDipzWO
VG8/Z6AvETP+3R+QugPQgysekEPuaE2VkUK5BRaBuKVSG0BLIDwoYJtS03+G1iB7PzHF1yzQc0j0
KllMgdAeDEBbSf0BjkQ6F9b99UVdisN+m8ITahGcQ0+Qy3AbUIGVY6gXztTW6e88CIsPq1Skn4Pa
lE+NqQa6NxVpCNpJlh7SeTYPxgRKbl9RbLZLOrMoqDVGpL0HulrpvGhmVe/KWtYLMo6VKIpGtgqx
euC70W7idr/Ux7HpJrNATgVRLXVjNPc6yIhSzIRqBaND/XZ9Y9YODFAPgAKoyFLRsD/3r9Doyr5s
YI+1FU0KIIPfRiSQhnxvRUxw/a2uDW1fNO1Rib9obkikLjptWdtc1QoIZtnkqWZ5W4cl5izn8pik
RbTF4gWQh7VnNDQp0cJbpD4vX2ws1aoIRc0SI+dG8GpBNuLRDInyNEejqjhan7Zvg6ElW5Vk+lel
d/Yve2S91/QgFqQjej47gKj1n3iwhBMFf4j1aMWJnvhSQYbBNaqeMa/ujeSHziC3lhla48ZSrXyF
s4Z6h6KEijAVX6n2g+EZM23Q24J6FA+IDkrwqAwJwM9l8aaSW9WGCobxUKoPqjq6bNw3xENL8rqr
rHy+M5tLQDx5tRFzrntiNaUjpWh6prObTb+WuqqeprQFfLdFO/+6xbXu45lJ7tSO0xCOJllM1p4M
Vi7ig8d76cEq5rZUQBJX7uzwFnWmttrk5UNpv17/AetLBpkZVJIQM/g0A5ctOJvSDiyL8m1ZuE37
aLXoy4EjGb0HOMN1a2s5Kpb7H3N8gpFgZKgMFHzVWAamUd0W9nHqd13lSJhOWwQAAuO1BPMfmjzG
77EWabitvbDO7HOXDTRVwc4QYrnhvIshHx39ACd1KDtT9MK07aj/LMNYsOaVrODMJBd/oNmNpsSy
w6r6wPo/MnQLu6/r27pyhZ6Z4C7qsu/TeZSxqwwiwwXwGbKy0dFetbNtNrv18mW96xZXgirYr0AV
ooEhDXR43D5Kg2IPszaDzNjeTxYkQS1q1x9R4JvCb7ZmCu9/CJwQUK2iB3F+KO06wyhOCCTsKL0X
uatDjMdKwGSX0XEWQWpWMh5M/mC2CXmVYl/UNEgLNh0Q9UAHN0MXMz8gN/Xi+LOvtte3b80PMVWC
twRi24Is5o690stG0KdK6ZBOB345N0mXUpIS5g5NW8x0amSVUcis5wdDstrBzWKMC7lVOGYC7Pma
eyogr4VAAaQuL0ZQ+5AFVj7F8J0KQz4h+F0xQB9YpiA3XvmK0MRQoNuAcVcFLn/+FWUiW60yJyUa
qTQFo7KsPqFxaicfmohBdO0wgCBDkzE5hhI9z5/T55gyIqA+dCwwX+av5RRTudmDWC+TRj8r2A4X
n+BrLt7OvWIWyjuwetoQbkTp5nxxllTXZaUUuH7lLznxkdJSpYsoZvT7Mdkk9ltRvIbaa5yLaFlX
d/WvYZN7kY5ll8itBsNE6p2qA9mB5Mb2vR78UtOeVsMmCvZ25evzNrKdhtzX5s8ofJuLYyNk8lkp
JJ3uAR8RxnbK+s7AT5Gk2tHhvIMCIBFUaOVfsdk4Wr1Vs0M4u/lEQwnYZSfIx/8i0uKlTDCugsvs
YvLA1AItJFqFP23ZXqzfMQa+lOJN8LHXEhPg+hYaVxM5CM8eoJqtmgUGrPToRgybVP0VZL61OHK9
iad9HfeOYXaCpV3WVRbBC+WvXMNyjE9SkwLSyVKagaUllLINyX1zfguDI5n8tgm9rn5Q5WdL+4JG
+PXVXnxVzuwSME/MNnWrWZkGMK0eFxsJNU9j/NeUebEA3BWkEsCqCjD0uYU6VEKtaTBftMALNcVT
+pdY8om07ZLYSSPRtNlFhIc5tBowvYvDCvwRd3HpM2jnLQa4t6IccIc5cUucJn4vpEgQFNZ27tQQ
d+03pZ6HjYlZXFLmT92cP2vCd+xF6F7WAlJ7E71IMLl9j7SefJyIBKlm9cB0s/anBYHVClQZgrB9
kR5yJpZVnpjQ5Tatsm85oeEFqhlmBEpGojtdCLjPfSWCvax+nJMFcU5uJ7ZcRQE+zpTsFSAhJbOk
g4UXighKIDLEufUoAXDZJ9i5ONgr1kuf3tbNo8l21w/P2veBbipm55ZIQXjM/RjP1mwsM0NhaoER
VXorywpjSvnDdTNrnrZATcAhq+I/voYWMFmfiYnQYCUxuZEDpaNhq8Qv161cvlTgCgCi22h9ExDe
86AguY3NHHhZzGd00ntXab4qaVQC+e6kJ3QY2WFoEAMtt5rqjd2FXogjZZWhk3bWfxMMMSCuoUWC
pOWCIk8rjQFTRngx1HNLaB71I00wNVqTAhIMhTNINkigQF5XRrSJZ6eYDcEvWILS2YX/vRd/fwB3
LAy7SjNzGYUxIB+Sd5vEvMnBUwL59TCTPWB5IUYlOIlrLnu6Zu5s6MGA930I9JJdj5uo/Wgivxg0
d24/BN95CUzX1sadDT23p8hUsLZJh6RFDp7ScgCRhVnvQ3DAUzwhXbP90ObEX5CwsYo8RxMBYVev
u9PVcvkxSXrVGpYNbjCSlqo+GTJKrD+z/lkZHxO7bQGrTIjfdILm0Vq8Q40IhSmw/AIFwe2ypU0s
gRI6QqoSb0PTpnYB5v74qbXcGEjK3r2+2Rf527cf/TXH7XVVQJ1FgvqxE7L5Rz5VXk+MfdmhnbCI
HCr213Vzqz6kI29Z6KYxz8sl4RjFjW2UNyAW2VnuVKGXeZxlP55EyeDqsjAuCUKSBdXNJ/ssmouO
RLBTZU/Loegrf1RC16puLZFG26opG1ROQOXIgA9w93lZZ8yo4wqhQFYcOdxqkpsVmyn4FWmCAuua
ayzj6bquotOOnOX8Kowma2w7SHI7Suu1umsoD31yJxsDesWHphWc9rWr49TY8mNO7l0lSoD/NmEs
75vc72NFppg5andqp7UCHxSZ4hKwJJkrkikwpQ1Hc/pMpXvIjglsrDkeCFyQ4QEvg8lg7ispDQDn
RQyHKDvUYDt0m8HiUaoSkJECS6urObG0RLeTjYuhPTTbBSyFmJiSNGCWgmPfv10/R2vh/3Q53DmK
q57ImNxDVkwiWoGGrYqooqOS/pxNFW3Gu6ryrltc3UCbACAICho81jnnw2UTdvmEOf+RHUmxKeVd
BNKdWOB1Iiuc1+EFZ3djBSugBLEpaD/eUQTdR4p6lzIRfOSyUQ4lUJxYPNawHgSk5UuefCkG3KAS
W5jfz5As1DkomeySGlVKO/JlptIOZOsqrh99H3Y9REAU4D9qwTW+cqSXsRN5gZeg2cof6bFEG7Bc
foJJvlTTA5Cl1Hd9UVPZ/ASRvcA1V0LVMg4GcB1UC9Gi4Q4a6koF4KQyFqz3KDhKGxSgnokxbm2p
uMlCTNtd9xmCDeQu8mVjCe4zyFlfjCnOSj12moavOcuGNxiWB1nO6xZWDpulqgSaJksdEOSh558Q
kK10qtFdAPr4vQyPgK7QOBVw7otscD5J0kg2M+DsoBRbg03xPTGlg2KNm+srWfH8s5Vw32aIEl0L
S3hCHaP63TgpKEG0J6U1BTt23Q7GNc53DMQyqI+BAt6RSU8L+Y5FkE5GNVpE+fbN3cJ/fNQEABvE
/2yTJ1VUIeFcaTWe1XMN2lfa1VOZUEYU2w2UEX0v2ypY4WVdZXsBqJ52bBiH3diAEyKMtHxLog7Y
yclAbTIdWOLOVjX4M2PxBta6P7mcyBGtUTK8t1o7yLykjiFEGI1zaNJsSoLBa3HqzG0HGVwZumuN
5iVpqQK6NY8/gmGW3+KwCQ92VE7vY5iawUPSqdobQW/MLZgEsc1BNkPfShXjdxAl872ZqpnqSlaf
+2VZ5gM1xnCI0dGvu8Cvg9bsD3adSKDMbhKF+UoYsh81UEc/pLrSNCcvCvZWTpYSUSkMstyxWuCq
oLqcb4a4jm3BUV8LLEDRLhQOgDBg9ID7zCWuwUzBgHeQg45C92ukryXZjtWhJB66a9edd+2InFpT
z62FcRcBzg1rADxRYKzR08bsHoob182s+e6pGe7WaxKwTNkTzCjabyV7SILHvvushOrJy97wnotO
FBjfkKPayLfOV1MHOrM1ZiD1rz5LzVUzXyN3CYtBzHUjxb5Z3NnVvWE8XF/c2osDFLJ/zS6rP7mO
hpaFKd4D4AHQfve9TovsMW0SavSejmFMmdw1ktdGjtTtBIZXvp691MURPkEtDCD0uWGrmlvJJi34
3s3okxTvcw9yLv0h7F86CAYZ4eRZeBCEib4b2+OcAPhrANDJiv2kmf7137JyQ539FG4P2tpKIXqL
n0IGxUA3XnclHQTmWgsufCAzQKYlOCcriRQWjhtKAQJcxqjR+doDI8gjkg0ZBo2MpyIFlsUqE0fP
gmMnFV/QGd02U/NUEhEV3zczKudkp4Z5/UE9U5IBpEEo0BfzLpBTJDsWMPWtRNpbjJ2OA1KgJL6J
ZwAH9gmTghsZvHeRAyQB+womTZacNjEUiGxm/b2sTvE2Bn1FQYmUpCqduqB9Y4k+vvYhxLhpTFi1
Z0Ov7ydZTu/lGBdyHorEHNdcGFkpuiygFAWLIY9ejcO5aVk/QtdM6nsUwbtb2Wp0RAXyBqx/4tV1
8oyKzL2e+qAQ0SgUO7+uO9DlVDUmrPBsBmuNjM8JGobzD2qGutmMdpc5xvSil/KGKdmrPeS0j9Mn
G22R0JIxg9U7SlNThY33ESD/rR49teoT6eLbQHkeMZEqaSI+15W9gV4XWBdNnDOwFvJ7A2VljdRy
BZGPHKRzldaqTmTOd6gt0aBgXjnLNJ4+RqgtpM1nUOlP1zdm7ZCD+QZKm6AHlfHgP98XwkxwZkYy
RG6k7IcGEKbdmK+Gkv57egGSj6UqhjIM3gr8vTPEo6FXcOtpmKkB0ddF84P5GWa5r69n5UMvFUcQ
TYKVAkMCfLunUdABVqwJBD7q24iXN/kJyGCtuNm87+UX0m2CjoKESatGmkINBEyAabRj4VbWHHBq
CX7N5e4ulXyUNSDuikvX4HJEOQUjKQ4WynE66N8ZEDaY9BMpaa3EDHw5BFe0uSyUdI0l3z65IaTU
RoLLoG/rbm7vnpd/Hn1Knb3zNNEto9utIPO9vG+hpaZjBgOsgDjXPLtzx3pTGyvcSCEEciECPgJo
qr6OrQD0cvlMODfDBX2kj1rVLHp94GKhAzlOtoh76fJaWSzg3bNQWcnodp9vnJ5OkZLpsIBZe2+S
X/LZTXKM6cxe8M98eN/xB89KdACBwOK7SYYxB3AFxJ/Ejtv7No8gv91m/w5OgpnTaMLtGZg99N5o
awi/Vvamr9BqnaQJFDfsOAdfdRNtJkAK6Yz3xCiq4a1tJvpXuC5xaSLIc1dmUQSKBrpNRFg8maP+
Fi3WJTkKxps5+Weg5LLMv7Z49GI0AG3GoD/saHMLcgYL5Gc3WnRjiV4rq2vSNVTWgJkjKl+XTJiB
2jZgZ2BoaakiFxTcMN10TNv3XPIFgesyvcSaTmxxp3jsSQPqVNjC4xU5+R9ZQU6+NYLCIebHjAJ3
RDaFtunH5+uGV9aIp5gNjg3oR2CJXJqn2lbUmKTInSH7CsEaq+a4mQmV471px95/YQtlhoVgCvC5
78vwNFINdZaDQzB3bCDTFeKrqi+XOiYSOtr+e0NVwWwHetPIOQCN59PXsp0qNZwq2Gp8AzRkiY0C
mIJZFcH+rfSfzg1xZ67UptpIRxjqspuE3c6lP2q/VcsDQWOOfnuf36DnIquvRbGzGq9LBA+Ey1QV
5gl6ebj1MKjG14py3U5DJKMgSdEHV8oap40MZ1j6oeZTDvyeqv1ORDPXKzfAmU3uXtMQzdSMwOZM
0o0db5Qs2JraXm9FHTXR4rigUlatHpdjjQY88KBgxseiJgpyJkUH2SHpnUjeRNbbdSe9fCOfbSg/
TYG7HOLiKhaXm6i57dvGncn73BA88p0xrnf/bg1pqQxCMDyxwHB1fgdNo9zXKKPj4V9EnjZVTlIf
JFT6ErBWVN1AAaURJCVrB/7UIvfxdL3DbKoJCgdJKf1mBJA0cQbL2EQsAxesKDtZtabiBYt2iwJi
FS7zA1AlZkmN9WHwyZ1yk+rQ6oimwlXD11wSPdIvvh3gcdC/xKDakmQi6TrfzWBQh77rFAntVges
1wrYDpmhAtR5a8UPeLFd/3YXGcpiDfIukIRAendxPbBIz5s0gDXJ/tVkoTMQQQr0fZGdPQc5C9yl
EDDSVkWMfoThz5/RNt1t5u0fzZf25WvkfPQ0cYAkcrG5m38WP4Flw0RIAeYQydG3FMZJqO6Lxoyq
1JRoLuMlhOpDe2yK1xigtQQTEBkm84d/1q3hTHIfL81AXd6rcI9wek/R5cREURHTPN2Uyq/ewth1
IDh7F+k5Z5DbXbWb2z5H3ZaO49FSNxqU0JXIv+4jF6GSs8Fdr8EczpnJYIMhJAfQpRw6Cqh6RQRr
WfNFPK5QqUGhE97IxRHA/humRrBTl8+pBhJpkajR+mb9NcCFDSNppzkrFgPjEyoSivLARkF6IFqD
fX56W33S4qSFCYuBLxc0kDMR+ZjABD+DWSggV8qWbWqAwSPhq2wLvsP6NoExAHwIEH4jXDYQjKrR
Y4gWa4ibBYZX14+q8Xjdp77DGB8WDAw3ozpigcSSz20GgxmS0WMVxovq/8TU5GsKWn9f8ZNd7jdb
ISp41YlP7HGLqnK9k9US9vqN8qT87H+qzmPiBNByuD8MB/VgurJvuoJFqvja1xbJeTRp54QBYIad
DBM3rHSnrt3Zvuk7qGqb1DDv2KIqADhr0riyiEpz1U+AswYYT0cdkKcEVsLESMwaKzaD2yq7s5p/
fUMvYeHk73OnKez7PgZZBq6OyXCI1nuTReX5NhWJYojWwR2pytBCfVpCXFGnNFO2gSxCBFzOd50v
hcf61qST4iGECdQ5zNB9jx7mQ7/9BEEu+8pvUmpssk35IhK9E5rlEososKN5HGDWVp3p8SH7kp2I
ZsgIb4a3H5Ob7V5sN9MFudP3K/bCKfHpFKhKIs3gXzCd3EkyekkSnW1a7fVP1Z9867b6at3n+zil
0x3DWQjdmsYv8o1INfcSnb9s9Yn15cicXMrgeQcmIsCRmHQ6M694hbpxTcfAk3z1BxPcXN90UJdr
Bb0LSj1AsPCYoyKLlGJeUoD4UH1Vr6qDcviNsVP88RGqj/uaAkdzk8hU5LOry1wQxdBSxz+QQD5f
phXP4zyMWOaYFNTQ3RJthvhYa4427UrdjYNjJep/ri4WPLMIcqAYQT2Ws9kkQd+VEhabZSABl728
o5Wf3+iPmAU8TBtM5j8M29GPvX/GNuCbnhrmYqvRVG3VyzCc2MdWppPyTIBbrPTt9XC6FghOzXDR
FN8SfQIVZmT1DfNr6B/9uW5gNVc9tcCFNMkMAjUA3hMDak5F1X25IfctpeGhCV2DWvSl2eb+g7bT
70XnYuV60tDOlAm4YVDI4IdW1LFk+lxPEq2aFwW9mgok+LtRNJG2crPDCi6DBSqBmTQu4GhxZutp
PSPOES9H84TVCdrXItHvle+EogXGwmVUJYFC4QK2HNSm1uWQNI7tF9t8kJlgsO97bPnsVKMCCQ5g
zO5DK2lRFjo/XL1S6ZhszphzM7qWE27tO41afuwGm4q2m+gm8dqb7IE4oTc6rTO/3g++fjTw0shp
dt/cIdbcBB45HmcfjGs7lYbuS+pcd6WLneZ+4rJHJ2GOWVErAdDLMD1yTIabxPC04F+PA0zgG+LB
DSohDK1z29yHmC4GkS9zyvggp49EE/z95Tjxu2ygp2MAmGeYgKGcL0Hq5TDKhoI5rfal1E9Dux/Y
BpRQLBIYuvD9ZSEnhri9Cu0A5yKEEIOK6awh2EfmO0k9IdmNupxefkHfuZCmIau9OGPpjLKkVnRY
kGu8jhTUswcMux3fSxfACif020O0751sx2h81B/SR3uXucgAfOm58ERNs4szAsi6jA4YqvaYzkcX
4nxztSwHt1k+MEdRv9rI7TDwct0BVzb1zMCyGScOmLWxYkwRDOjm3RxsWLYrgUgV4RZWfARdN/ie
jrYAJN05H0yCTAn0drFS3aZBQ3N1u1BcWCk6Ku71Ba2cqFNTvPS3MtqFpowwNc73pPC7Zt9bgox2
bTWohnwrRmLUm7+004KRoWs1fBTySUroWNwEDdTH0FJNBC6/9vlPLXE3Zq4aM/BFsFRAEy/O0cUW
juNevD3gYacmOA+zc0uWi5JgvzamSqOGql7gll4T+hOYGRA359/XP9Dlk46zyLlcaAPjlI6wWEub
RWaBEqdy8pvwUCHVIp+65YjA0JeFa84k53+tNOOKIDDZ7XPptkTL1PljO6Mj/4SEgD5RJXMld/Kv
L3TFE1Gphr8D1QhwCd88bIehT0ijg3cUFbrkhRheXAsA0d/NNC5WwQYmj8A7QHRErfPjq0nG3Oej
wZzerY4hNam1N++yR+jdOWDf+TJcqLs5LU0O+fFL8wZ6BOwNIh4Z/TXQ8OP6ei9fDJggPf0xnLda
ddbokHFkzuTE0Dm1mUswsO/OB+Kwj9YLNjkdK6dwA0elRkEDwX2/EsrOzHOejPmswGoD7EWq/bEI
DUudVvFjAf726+u87EJz6+QcOF40qZoZhiZPoxltjvVG9dJnMOg8tltlO/svvUM2EHT1iNsebd/e
d1s0ZwSTp6vL1cDLgFcSMnmTu3cta7BBdWMzTHu6sQapA9ew7mYR181KBEK3GHhnEAOBFY0f5e0i
TY2MuYscvQWm5TnKXq5v5uVrBJt5amD5AScXUB2inhe1MNB+NghyNk130U3oWTv2MR/lO90PnYx5
nr1TdgLLa+fz1PLF2YkqtephufGKlPY/yVfnz3eQ6wTO+VZ6rw5NhHtdlMGLNpQ7JL3a5QzkLpFT
Jpsmu2/Lr+vLunSLZbgbrenvYvZFuhcxCD02dQjUaay2WztojxaZm11bAEhbjUwEH7t8C6EhsPQE
0DNGBALe6Pz7pelcJl2PggjTnMED2h9TcK07/Jqp5baZV9NpE9PX5Bklg9D5LaPLIziOS+w+D4H4
ARjiQfzGDCsh3Gck1ihBhxM/oI8QbJZoR+7C+4EKiwSXX+7cELfSisRpqkYwpD+lB6ByZwqkfHkT
7TLnh/qpbiybikjVvjFR1xbHxbQky2e9MWAT4NVneS875K3Dfv6x7iIHAF2afYiEP9a281taFmJM
OHo86UtvqpDIXWbP9EqnJPZy5o72PSCQcuxCSZEGIqDuqgfhmrRBQAbE2gWxrjz1RizNDJOgB82N
d5k3eLaHmwPdEQiSxV/hs3nbW85ETXf87MBZJHCglUt0gev9/QHch41sA/PVJn5ARrWNtIUCqnKw
vtrDz9/WZtqPbngz3mA6wQOGu6D5TfJMgCd05P2xnZ0qoMBlCH7R6hk++UHcV8cbaJztOEJxYfKM
BiyK9SZCqoyh/euxYvk7vHcBjodepYUsVuU7KU06d0HXQTA7Gu8U1gDuuxnK+05tNuXw67qpNbcC
xyyImfAUBXMzd1sllQ4EJoEpq+jshySXx4chbW7mKam3Rd9EjjoNH1ozjTdJNH5et716cGXDNsGA
DW0TfsxlCLVRqi1sp47YFJi514imppcbn99IUAEuj3mMsgB+eR4Ewxh8ZrkRA16lQ1ZPQu5jtiAQ
j3605uT0QO6YYC//LxZ1Ene5sBdrXcTKFpEhqu5jMDe3/4xEBsLulB+Fy3KatCVyr8mQP2TjQzN/
FtHPFuoOUwJ++1mUoV94/GLM1jBKj7FIGSNq5xuIvmxYxx3IWPD6RmZoSgTTffnPwjZ/SingqNf3
bsXaorYL1pwlfwKe5NyaHJngKSviyhmt7IdVtv1WjazaY7jKHvpgEgEfLhINUCiCj2wpdAEkeXHM
WNhHVmUnlSNjHJ12VQL1GkVN6NjiRfLvKwM5+TIbvgCPeAa6KA17m8l1hQGB0md17uV9vxsjc9t2
jSD/vDhVWNUydoSLFx4Pzz/fxG4YQLLewJQVt9vMHH1mNu711axtHGaaEC7Qml969OcmAibJaOvk
FSgiQAvYh81vk0mdq87mn+uGLuvwWAyyaOwZDjEuoiV8nWShFbLfsqyHCvolUHqTuxuIYnh2H+xK
2fTltj4marVXknKjBCIg/EVkxIQYZixw/RAwFOANx5m2tSmcCxAeyZ12lFLLU4o3e3w01Vd17jKq
d+B0qv59uhsLxvQPQZoow1/4ax5kzl0MRHTlqMHktcHsFW26U7J+Y1T1LbquoDxraCZpbpbpfj6x
WPBpL66exT7aD4AMA3Ko8VXJustbrdLkyikHA/jkcTIx/Nofwf7MPBJLGeb/OsW7/pXX3OnEJs98
1kk9TgKqwuDocqGB9y6DCClPoad93cxadDGxoqXOBZAh4QJnZvYpOgRq5USR7cvD+Fkp+hZV+y0q
Spvrpi4x9dhGIKrQGEfQxEuQyxSi2k7JDPSwU0BEeJkYJT1xQ0hoKVHrJtClt7rKzfrXBARrfR/6
/0/z3FKtETJDYQXzTTeaXpaB4ZxEA5IIAlES6N47uEHukLdMeImHH6YeHwKr/hD8iBU2IKDBgSrD
2UE7gW9URuhUQAtCRw2JxfeGDtH6AfwMdlD9UiZ1Hwea30Ehr2MYOkDMEuCW1j421Bp1IBQUqMbL
3OnNrXqyatusHHAi3Q7N+FiG86MUyj+r2X67vtA19z0x9R3DTmLUMicLERQLptqyc4spz+7iHlUI
oyYiyYO12I5+ASa/UAPX/4e071puXVe2/SJWMYdXMIkKluVsv7A87TmZc+bXn0Hfe/aUIB6h1tp+
VZWbDTQajQ5j4HF16ZPEqdUlkCjixgLvgFSV74OsfN3W5idzcBEzwXQNNAIus+io0NDOPcPMCaI/
sQS6slfJ6GtAMPjdJZs0lUjevIWtulOD56n0/PGxEr5jozSr9MCVTjZvtNyVJ7B42WXgKqUzSN7t
j7veVUztomEPgzyIizHOcal/MyqBXPRRaQqVJQoz6dDyNolfsfHwL+T81GYAQAi0C+qCG41e6gEV
XppF6hMFWMUxeqZSaSvnLD7rVY2g0hIEo4WWLvqGXFn7Q5SW5oRJhnZ+0OS3yT+OGSPMvzYcUKUi
lQqUVyC9opf8cuGMUZEH3QfGXDukqllxrWr6PqL+f75sOAkoYWPCBdjVlHk2Hac0dQiwxb4c0x0Q
+rhDUYuqJYIgC9NeDQMe+frgLVC5mE9fqluAsKV2SUAnyTj7gBurNR9BW+cqnWaqBSvgXls7NAIg
HEXR9bqNG9G8lKRLH/OobTL/W0zfbq/a4owvDxzUAFAVdMEMPELqy73RkrCf1KwvMfxuSSXxMZMh
hztBVFBW8OTu921p69r8lbb8fuatBMGPpDSBtGhQ7JkP9mrK6ptaTuGVQv+JnK4olKRUr1RUlUqg
DW2azgkVd+JNbszcSAVdBNql0H5/W6kVSxAlZFyXKTYB2RHKL+hjGBv9KAERFwUfY3a4mbeAgXNb
yHXSBwfHAIjUghCzwGNT9uaPQzEBawJo/UpmqcVoajqHCaQYb+T4dYrVp754wVPWSvwToBW+Jr7c
gRyzNiSrElnjbNcYEdTHiJf72AwAp/SXGNwwTtwMj9vaAWi5E9xGpNVf867Y9SBZMGbOTofDOE4M
j7Ky5HgQojkN9xCYkenysjgibxAXqBtkgf6Ed1tgAjesMZMmZQVTi9egzEkGuw8ohZbWCoQUl5oW
pRBFmBmqwZYtY8yUa2FAM39facGXonbHpALE1O2d/mktpkUiBleA6oVhQWRsL0WiMJ/rg9bWZr4X
P5aMaWR/vccWMIftxAyd2gb8ht1tngeikNM/HyDUMYkpYGIE7eoIX+jgUda5UBGHrjabiTQ1Ce7y
+xliLcUODr0pvUgpwavuLnvaJIRjRa6L3VCqAy0Iw3xLhR35IGq1A4T9nFSA8UQ8lHv0ZWx1LzFf
i7fCSxwWPdmaEQOeCGAMOA944tFVjFHyAYbUYp25x8acN2DDcAFG6s02Gjs2MeO6YEqjXF+YasGs
GlCtstVtsEVD9DG1IlA3HN/lXc56Sa28XXEwzpSjjEgz0koQeig3nYCegkE4gqaF1NLcmJ2PXu6I
q107k7WEGWdeXRViHNUOsoZtZ/9Css7t3kBdT4CN5IxHVhi25gkvVKMuekHuMAu6qNa+YWzxU9v1
pN9igEsmJQkeW7d+PmWsM3n9nLhcTupNk4N2bBAKyNRP2Sa0AARmTWa4N4iD4kZltbbsjO47mIGd
3H257Q+uS+MYrUACYkmA4S2DpufL5R1Sg2umGrKFL+M7+XT8g4h6RucgOzBvC49ZXlhxeRfyKEtV
oo5PymU75QOe3Eew1KJy275V6HKZAyIewRxjpgfdzBlX3MrNfSGXMtl2mAyQcUJuZ5YO0CV/PSgu
z7PNdV0/UBygvXlpYaXsJxXEMhSMHh5uK7rd7+wgWaGFxkfTMGu7/4y8z3Db7SbmcOpK8AP9/sql
bMjIMcQlxwNYCd+ST2QZAuLv61+1LZijnafk+cQiIV0ViLw6iOoMlMF+DOvsXCqtpOTiYjgDN+8x
Lr5rcxb+lbTqsc9kUMbSzxjIziNcF5Mpo5rd2EfBm8zjw5uPjjpUSYh2J3qH6Pm3SqZ39H+RwHHD
XWTJd8bTs/7PIzEFo5yyDkAQJM3ohN0QKZEeiyJOSvFUTg9p7k6s07HyZELaD9Gegf7chaXk8jDO
ip5UfqLUZiqPFjAYBRGoHP4h6FlX4aqgn4FUvILxzKBOA1fEQpHkco1Ctzlto81MxHeZKCcVZCwD
aaxqz6P2Nd93PGMRV68OhJh46Uo6eifo2mkoV13VTGihG51e35T3AcIOWz1yLqYNb7u2VR3PJC2/
nxkocBcwgD5C0gKwaKL1i4AZ8l+IADEPcoo6ulbpMxB1aR8MKfar6p9D4In40qaKPJ0VuaxqsuBq
oDyKYIKOJeocCet+guUF3F7NH8QKBUNzYnF6X1dFcRUgo4TTLADqFUfrcsESHVOnvqbi6vsaLSAc
ksTV7IConr4PUzLb7TYkdwMpNv5B81gkq4vF0dc83h0iqlnIzgDP4lK4MYXlWGmwSE3v7idV33St
4USDzNixdSX/ypEoLK5sFkDiNULOtMUQfS+ZwKfiTMGFj3wYXMOeFRJyaFsq7HApuRrgcrF6FjvE
T3HpWlsAUiOXICImlS617fIoFJIChqMemk/9IcCjaw/gXGv60px6E35KM5E+ajt44jfA5fuKQF3H
WIhVm8KLY2EdRMcy3cuTBHIGohp8QTZ7w3jS/ArDALYOgoV/cUTO5FAufMoqfSpCyPEzyQmBaQQL
e+7iDOOHE6M8tHbFLygd/6sS5dQWNLdY7yBq4uqDKvjOoBhWURWmKPQvtfqV1iWmHRnB22oAdS6V
OjVcm0tzX0PqvGChJJiY+T0JpMKsMcqKmuwBZwZlhRbQM7roiY19e3lXbmGMwRlA2lhaUDH2f2lI
NWL+PM59GJIWmyA8A3HvP99ADRVmdAIjNYCSFWWqaKMF/PsC758LIZnAL6i9A9Ynmq3biqytIzJR
wB1ZLoYF2PVSk1IM0DLRRY2ZAZfJKY+y5zvKgf9u7d4GTwW4gFgSV8LuC4nUzmni1BkNwELQjZWi
i0e8H+6NhqDZo9nULMCEtX06144KC3sx6cpikRVV6I3UzAF5vdsLuOJAL7ShAkCxb+Y2CyChNDwF
KBdcA1JE1pIt5kT5rQshlJfOylHtagN9G7yrnkKrs8E5mdqD9Ti52vdtfdYiBcyCAGAC/FaLXVCG
N2dNytdFjEHzL+wKJl8ygotoJLWrHuZ3hrCVSBNRnY4+CkxlizJdnBwjcDsEStqYomsceXve+Y5h
lpg0+wTHnsvs+F81hzNxlOlVUikNSpYDcrKXrAbkEYLO2qqV3OuFRpTFJb6cz+DLaYAEZg0n2Q0L
Eju1RgRXtzqDtLZ0Wp4kJSn20R/libGeLAUpawRMY6XOOaR3ZrGklu5+9Q5v+vdgDXosvmsz/H1b
4Mqz60JbyjC5sePHqsSCDsZ9lNpcTkQJbMg+ySVGz++aJCCBoL0C3Ydg6Fw0PwsrpXGEt+eLxpyy
XQ1QaB8p0O8islrWFM11czOmrc4lUR5R5MRq5kRIUg8xR4at6ir28f7Il6TcjCRwU7IF6VNHfLtj
FZRXqryXsikDnetaE1sDsotTTwRimP4xcXv7T4eWzs3trVsz1HM1KUOtkkAE2mjZmPJHvg+P7YY7
cKeGIYS1a5Q9tl0WRnUBfQzcYoOwDCJKFYjPQNDHwiVbC+6wb8ucGTDl0cZMKdSCKyYSkmpRaHYA
GRMgVwUue3v06s176BRvxkF8Ch+mXYwkQfIrmRih3VoO6+IDKGUB0NrUxoAP0H303NdvVXG3jLUW
X8pk5YCvGr5k+Wtu7lDElZSagDCcydZwPdL0Y7x/F4E6kHU2dyCyWhbhEHvTSXWFne6OmHDlvzOv
J2h9cnoyokNfwKxr5GgYeAvd8WiQF837xw3Ql99CD+hUWd3x04RvmUGR3qsnuWDQaf1kdeh7UV3I
p1SkQgCQQm15UkfVHPF1Y/ZISyCEcTPS3YWIYYIQWVF5gzmqzXzPu6yzs5b4BeL+X8HUVuccRoub
EYIxFzp7PN66PLqEQXW7+PioZLYkL+f+lqLUtnJAQE/qDPJaQSQDKhe1T0QBGM2GfdsrLP/ohiB6
8F3nJiB26dgzfjI1wWz8nRxtl1o16tSK7Ejh12151wM7i5H8XUm65IpWrzgGCnhjfgTbpiK/cYPg
1M4mgl6LJx1oUhkBG0vDJSQ5u0iKAlCkgQoNu3iTl1Yto+7jZApmHkiZ/dFY4tbiw3P9qHBKV0BK
q7SLpQAPjLfG+lfQ3jPWcC2iPpdB3Y3KWGWdIkAG5j7N7rf/lO64j5iod9K/KIte7BZ1Nzat1Mit
gMVrOxOIq5lwl/YMC7wGQaAsgroDU1Vug/+3Yg7440xxm1uZi5aeFhaReI2DbviN+Co/3F7En2zO
teUDXg2TBYBCoFtFlSpNWlWDasajutV20quB7HFD7nvkYgAd55TmKzynmSK1y294S3j/F+kmrO3f
D6B2cajiJMoj7KIALrdqD6D+UHJHFlzdWoSIajNamCW0W0o/q39m/iA81LgZuUDAfvEgrc+IwRw0
XEz6aiVlDalUzIsAaoEy+dAYU77ToYjqoi5mxt8hKPruonvOSu3UHbzAur1161HTmUBq5bpYj/3Q
gEAFAQaZBvL6LpLmcdoUm4HhPdbN5EwWfQIqpPJqH7IKm/dtFbgKCeHNkchei4o9UQmIte/9+6/y
IbBbFK+SvQSqFMZXrGwiGF+ADoA6AMgXf7JtZ5uYJLWfViKA1VQUrwnKrlavjCwSpOUOo7YR81o6
uojQq4KrjtpGWUvmNjZklIiq2uJUt07e0JI79xhQ6Y4hi/98TSV9YXWETH6pFF+65SqV1bkO0Yim
pvz8qLbV84QtZRVsVx7S6B5EKQHFS6Bi0EgEAB6vZjxocH8Glj9aaZNZgUoa/kVs39rU1sc9eH9n
Fozoyh1wLpW+VLMZDEtNJ6HQWHyXqfIq1qKtN/nb7WOwIgWtUn9XkIpJOuB+FUWKBsUhAt6zLG5b
VcZbTN3cFrNiFkDJRcZ6QZ1GCZMKRarYF+K8D7GEyGQ6Va+BDDMBm0ieF8eqNvQHX66qpyhlon2s
XNxonEOQh64NtG7QWPVtH/qdDoZowOF4gW53xn2N8DY+VMkHKIGS5HRbz5Wny4U46hqSA6ivyRBX
TzjlvJ1wpR1XNfKLlgAzvS1sxfox3AnQAxWWiY4jyqsEslF22VK+nCuvB3ZhChLs2xJWIsgLCZQ6
WpoqZdiOUKcE33WegIjxQc4ORTNatwWtrdu5KtRBDgfcCUkMQSp/agaMUQWlPVc7ocgAufcv0twX
WlE2X6r1NBY8yq/dzFXHLExGu+Oq4FTOxonPW5Gh28oRwwFbOr0B5bPcoJdOaso6uZwUiOuNU555
dfTNLBCsLR8yy3CBMrwuum4vRfRVMmaTOKOQXdxHChm6zZCAGv2xzxkBz1qcBdjyv5KotRt9MHPO
JSRNru9mf2an3f2aUZTRbOVBfgzuS1cOkPW7bR1r3uNcKLWCQNMBy2YCoXq8yeCe+Hutt+TOmsKH
sGc8D9cO1V9ZSDBeLqXeAUghLCCrHR+jYauz6uRrD3749SXEQRMsD7blSwFBrs2+kMCvz8dCN3k7
OwzuuGDs47WEi3/AA8aw8IBh4YStmeG5XPFS7hSEIxLCkBsFC33Sa+ynFs8xKizrQv5zVdIPs6FI
jTIbcFXiuekmJYLwtNhKOouoac0ggBK7tIejOfyKmco3QLoWyNBF4/8U6WbIHuYiIX0NQG/cy79u
W9+qzZ9Lo7ygCFKeNokgDUMd6ocej4mnGqBaQaesPwMZRZLsEdZ53wqBYgIJtdhrIFv2MCvU2OAE
jswx7RsvjDPVGupWt9uk/L79iWuVUjTLg6kckx6A/KBpBaJCyqdMnWBUiWj37WuHx3cXilYcG85Q
fYkaQNqAFwg+LVPg+0MrTTIZKmS8uvdZv0/D2uMEeYuq0VHhge9hsHi8Vtfw/AMp6xvrAqD9Bj5Q
PYxODCilYJPihSa3pr+RHzMv34Y42C4mmm6vzNpxPpdLxaNDqImVH6MmUCSvrXzIWEmdNUs8//+L
/LOgupBjOZFluAsRp0pCz2DbW1q4jeN7vydGxqiarh2vc2nL72fS8rIHLy5mhTD5+zHVS978RWGh
e63d+ecyKGtXO30eqhIrxqVOnDxJyN8kljg93N6XtYoRhg2A7IXxMuAo0S9nUHllY5ZClVl8AWii
WVdeLbSkQEZRcdVmK6OdoGIlPdZ0OxdK7VZjSJXuK7DCoX9OkyclxWv5oLJeJasuHq4djHXgIF+m
9i63SUYvSzSB3c2sLRy82To2bqTZ2C27PPi2jpzfQOQHVtlyzTgwra2hIIaxuash2Ujr+kzUsaJD
mdhRhQpc07/MucqoqaxZ/LkY6iTrme7zSQX7CFt3LiycadLPmHQHHjnPJ0SWGBfyuqWc6UUdYa5W
m4H/McipNUeg18sYFMNjYp9JsTUUvAZEl/AIbiJiVD0j8mCtKWUwYgjCeonHmvr8Kerek86tRwah
7Vrsdr6elLFwolbMfAJjicb0odfBTaQDularn+qwt9FJxNi+tdypcS6POt9oEGh1P4U86dGSt6mj
vUmgnHtsnNmcPNQXnWaybp/1ZZGonIChSUAnwxwiZknpBjYUxpSo8SFRTbnfUzz8ylOZIWJtn9Am
v0z44Zl+hVIrRancDgbaoeTsfkjuUu2J51kea22jzmUsB+PM+UoIsps+hwxNNMcd5n0fODOyVW+I
yXzqvH4LZiJ3fBe+WchFq8rp6BsB4j6areiCRa+ngZ5kiD+UuXH8PolI0ZQk831GouMauQiJZYzk
4K2lYMIBA6qXGk6K1k7qOACP4FF1C1v44o4+TrQZ3IURMmSWYKFR3eU9vSPzROQ3tAFv9S/+K3zR
nYixoyvDD8vHgIgTjQVA8qYzSW2kBSpI1Fq0LyhOgdcGgFTAwKk5wh0GSmMSAD6p2Uu/BS9ISe7G
rvrMcnXXC3/5CYthn+04prqmGtD2QPCIt4Zoi+iuYz1trm8kiMAgIWbhgNoJ0IFLEVkjCxVfLFqW
3139x5B7EiGT1f+5fQSvbfdSDGW7CertIV9BTAryj/4XP3h+cSjEkUw8Cy9lpb62yMILB8kyZOXp
Ib9kTsY59CErGGM37b5nWd214ify86Y6lEQAITOa24Ewn/xu1cjSpv5gKOCWqNFlHusOl96PQfJ0
W/+VS+TyoyivJ4Ol3O/5qjXxdgH1SGNz6PKevCmyJPVtrjY6fyexCFEW87j0e5CpL7AOQD+6ntjj
a2MqJBFppkznT0mmPqaxxghvry/jSxGUWlKYcONU1a0p5pJdx+YguHxicWXgTdw2BHTv7WVcPRBn
GlHW2nRGy4UNxIEpjQyY3gvTBtj0FUPMqrWeiaGsdVBLEN/5WDg1ETZB4xQxSifSMryHARbvX6gE
JAx4GRHDTnTnUjD0YdyDXsUUUEhUKmDhtzaG1W8LWTU/A4RXQMoGwCVPc9OoeZ22YwaNauFPiC4i
ZOoQWEe+CZoqksVmqBJR3NwWumZ+BrodMZGKjD9YRy5dizaPaqUr2Kwyw8BtLd2lQ80IJta817kI
8VIEVwEopYqgFhfFJoc5JrBUIDUulc+3VVkziHM5VAgYVQlWtYScXEsQ1h7xsJ7Rcg9+3JZj2ANL
FOXzK7EQkkaGqETMrVAnZS2ildus230afd3WSmTt0HLczu6XOk/UKeNbLN+mAxSiSPRD68m2YYpH
zGyawI0F2rBgz+5WP4YPz7H5HFiKdfsj1jzI+dJSHgTtFkPHt4tldrmd5fYwF86AfgRF2HGBxXHf
t8WteZBzcZQHqYCxMRU6xGHI6YkTZ6T0ME1ZlchX3Ba0appLewe6EnEIaPAqAdkNieu61pQrZ5bA
IHbQg8+ZZS2rq3cmhfJUhhGlGQZOWzPK3EHvNxzAnSJ/NzaZXer3QefcVmqlzQxjLWfyqExoXlWl
Bnz2FkOoRP+jBSR7kyz+JL0qGQl6UgYm94IWiI14Vzkt5sOCx9sfsLp9koS0GwYp0DFFWWwvKdwY
TtCXi8G5E0RmJJsqixJi9VicCaFMMpjUkPtZVB+terz4GnWsC2alFWcZD1rmWhfMaIFulJ4ToIKM
PtYx545VcZ8H73XgauNXJH/X/VGNt2p5CDg34Z/+xfqdyV1UPzvxPtAiknA58c0cWALoVhUNEVH2
cFvKYgV04HGuHbVLXN1n/exDSpXfycVvedqLSKyhsBeUOUhCUrtQ/zHOyeV6Uls2FmVlIDsFu2i2
RvwO1sOgeVdYd/XKmV46fgGFgfZsRMzUNdAjCzC3IqSUPmfGmuSkKBUl+rEXIsYtsJLCgYgzUdRG
BSAJHrQcTyEw5RmPQk/mTXSYXe4g39c1yTwAfuyMd4HRlLPiTlAFQyIUCTEUWegZpbLhOgmk6a3Z
lgfdH4kKohcww8pCgYS63RWM1MPKab4QRynZSkMKBgSIK8V9xj0I8UbgGKZ4TUMLvI9zlShbHNVy
0CseMmrlAfR/XA28oUOXWn0Oor7IFvo/rezU+o7XT3W/U/L7JjqCJ6GDYwsZq7v2pMS36FhaGTML
Gl0MFhoe7PZDAn2t4E46dtjZ4lM2H6J9v2834UPnZBzxNwscskq24XPDorhYCS4uPoA6JrnPoZKf
4ANG3/FHpwyt0Hjvjbsy1MzbLoCpK3XR1hUfpZECUVJgVfGGVzBlKn+Hzu9k/xU78WshWJEXAAg1
33ckeipdQD7f/gSWstTdqOvFqFUgeQUdpDXIlgzEsDqzo+BDil/+O0nUrZhqxdTm4OUygfrT+7sq
3U7pQzM9+hHr4lhOBOVZzzeQ7k6VgYgkxzUk1eK+lj/ahBFQr3QlYWhQRjMZ0B70BWfi8oJo5BLU
IXLamtN4VPwjZlzG1KkkZ85302hBOSkIQTbJovP5QR2jFMNQOQ6FBNA1NENTj4UwaJoSqOutabSS
VcO/jYA/j924NYg42KkO7KHEDAx1k5W7oD9w4Q4c0ZOyU6W7QXlThxO60Ig4gfovcBPfioveBtj0
wO+S2RkKS5vx8pEI2Ehi3d91/kQifbR7cJ+3OWc2oGEPS8xdfYqdm2aqqWUTKZPdVB+1lnfG0DTw
YAqAP8/ygCs2KoLRRwBaEEKBK+JCJGTQ2jkriAPgAdEhWxiHJDEN3q6U2rptpCu+/UIU5WyLQZ7b
VFxERftItZoQiHbgsgWGPqC5S4ZnXxWGaUXUV/B3BfwezEOXZhKEpYDMHrPZ4TmVtMIbN+yL7i4u
W+e2cis38yLoP/Iox9Y1E6DHBMhLuBceQyyS+BQ0qjN39m05LL0oryYAa6Zs1EUvxQf3Yubo4leh
uNIcuqWme/rM6oBZESgtsEhL79fCUEGFHJwY6r6o6p0p1DYflF40f0ztgcurYyTY/3ykHEkIERN1
SMAiV05f/1muARYuMDpTVHxzKp8nlJdD1RlyhnWs3PsXcihTLAUplBsgKJq5cRyTQyo8RT3DJa84
ygsR1LUvzZIRodjWma0vg3l3MFUWz+OqEkAYRYIR7gpdAJeeUpwlNchDLJYcdq8tGMv7MnzIY0bM
sKrHmZTFPs4C9l7QOTXiIQXYekRC52tRbG6bNEsPyuPHXGiI6DzqzCr7XVZgvkWuC2nS/0oIPUkt
K4UU4ICgAwCUWq3iDboMz8uoTjPWisbs0TP09ckFNOE75Rj2ooX5Peu2HmvJZYwY/mfXf1Aozvaj
rpOqVYAxg5H6+RCpe3D6mUMBzLpJssoo32ctigHhgMc4Dxw7za5AuDuGghX2OVEG3vWHxzZh1QmW
LaIuz4uPopxEjpah1uCwuln3rBeP1XQXBDvAV/fBQUjsvmM0Ga442wtxyz6crUHs830ei4tNRoPb
RwbhotdUdP2EUXll7Sd1hrve0JvSWM5wEt93dbXL8qfb28mSQF0bRRUY+shDwiC/+bkrtgLD7tcS
rxdrRXkJNUpnDMFgrVKFf9LjGOTZ8wCUZWO6H3vONhLdGaOCtM2DEST/rXDKeYTBjJGBwceB4J8y
vyYhDnl3zOb7Rt2OsQE0ll3OiQypq8aIrBeuftQcMNJ2aR1NrauBzIWgoILH8nM7kmO0+pjaCOjI
T/WBb3/f3sM1a/xhskeeGf1PMrXC+ig35WhAXmf0f7K6eBqRC+uE3OIl5oKKKwftXBa1oEMLzIMq
iTCCu0cTdh2gX6781A7+47P4UH8VjGa2laYlTDKDQVj5/6pRrln35RSE5BDXf/F30Yv2mNxNvysD
rA7AbZdsS/FelBNzMGHpMKS9yZlUGoe41ETw2KeQitepPfxB67xykD2geoSkZKGDMTaPpvLThbLg
8xGyUOi0ckCez7mZxA86C7Rw7ZI712nZ2DOXFSoxBmViyMkkw1NTeRcOoCCaWAkilhjKEXdCWEtZ
u4hReFMftjGya6ys/Qr4wYVVKJT7nfRJm7pFCAfgO92t3+KnfC9Y+a54kx9jlUQMN7x6550vHnWi
gWbD98mySU3+EnyC8fejBe4YZ0dub6JtlPtd7sQnND8ap/Tl9tlmrSfln+E30zqqIVmSvgb9RZQa
UvHPt2Uw1aMcSD8lAscvtqEeJLQDfgik3UVbJbe6ASoVb/N2vE8spSSiq7Oe2wyHolAOBbe2Go4V
ZKMujo4p4SijEE9UDNoH9juPtgKNESOttN+oQFUXlQUC9wec6vIk+FMWGWUrYNa2jPC2P2bpNont
VLIw/m9F8eNUHXJ/03VuNVlcdRcnLmO5l5f8pXtZPgBN3OgWR2GaftGAUTYw0lzGyNpQk6RHF2ap
mBNPsLfAyIoxAByq9uzbWWkzJGvLat4STZ2cQg/0CA0DgOdUd2j5a+sMCEKbZPCi5MAZx6zY19Vb
Ibm19mKA7EmMCFfYEv9bED5VvFEUwo/JyVhwWwLello7Gg565W/mPjG18glZEpF7y4raMsqYNIA6
bOuPMeTNtj0GgDWWy40khihQer2MgUCkL5p9Myco1HzogCflWtkcJ0cQNzFgTDNPqbYFl9vV4OWc
68eems+kRYOn7qqTW/ePyXjwpaMS5KDkDaws/w5ATJUBxhFRRYa+uPk+jY+5aKmig4bDEjAA+THO
vHhy+Bbxav6Sofvb38TaRjdeivIktcgIgCZ6OqXgshESS683WvWot06WSKTs94q6jYOTWuw5AFhp
rwYK/vM+qXeFBCaYxNOKhyxx8+bTH55QN8mNR63fFCrRJjeRjjnOD98DICr6asC31h6H2QGZjx0B
kj1745v3QotMlEQIgqJEPYS6KQvPefzIFZ/S1FgGhtMRsLRqgOUCwFslbxvOMqIvsVBMOXjnp7ss
PnIlgHVRSBF79OnrDszPjItnvwJesTO3f1owNRh73j8ijdU3z3rya6hBxFTtexAYtKAYBuCmMZpJ
7wSy3fCNx3XVvg0mVxGPqTQQvtBdPXlDt5CTRXZmsOpOK9U1YJ2haxPTazzKQjSwSKYEfq2E3dKM
Ywqe5tVOC9iUiKT7BmO4hL+XDtpzbcPCHjGdNzECtzXxmCEFsY8hoIUbDV+XrqFKlaKrRYiP96kl
moMJqtljDdxD8vqo7gMr336hcPTa2KzRgJX5RKTozyRTB1MtJlWrcan9tAf5trityPwaVCRD6Go+
aLZ2AOXjftqEnmaVVuxyI+Et8N0yHMSKf7j4jOU6Oo8S+qZoA3BnmuICRQLRvqW6cMYDcBiec4Ib
ztL2CXkzvm8Lvo6CLtWnrrm+TPSJ11AvGwMrzD5K0W7KknQSS7/l+yn/d6EfddPxSTZUmoL6VUay
O9mUdqGTQM/K6l3wH+6aTWeyUkorhaxL3agbLguBLN/qWNPspSKhlzuVDEAH5B+tz/Zwl7qKOTDC
ZpaWVNScSjVgyhcz1oytpLj+eCdxm9sbtnaLnq0kRgspSwG8tJrUkBGrwS9e2cx87pVxQ5rhExUn
y0jHz3YQCUDNEwJOCXMSQPsQ9ackYb0wf5D2/u9NRdHu8lMMIxVLYynJIxg8GSE4wnIvtpI73/qV
uKM1P+BWAxVbThpHJz14N1tzsLZKTB5vr8mVEYMfCUR3wEpegIxVuul84MIp5UUfYdQEwkkMG1Zw
ro12YLbuX+0vBP3A7qJxHy6cJhU10jktVfB4IPEGOD41JyVnS6JzW5vrHaakUGdS7KU5HRtIqSOi
Y7AH8RkpYjff+I+FJ5n5SAoUr1jwvizdqBOaYypBC6p4MLni1MZPpeIMgnlbs+VfXNgLpRh1IJGx
5Bq+g2JczPNemlTZq8hJamyPxVQctC5O/3BdPDLymGvWAXx0QM2A7Bt9G5SVJjHaZPo5HVAOdHmA
3fGYuqh3ovR2W7nrJ/OPdn/lUA+9WRbBi4Eeb9NAXGcJo6O6wVZ85wwz2OuP+UO5Uw6Jp5gNqxPy
+lm2SAbWE3otpQXFm9q6QJuNwYgSgBR7OHWexpNXTCbYktt4sY0ojYWpyxRIbWQXVF1UdxCoHsD5
jcywa5jKSfsYAAAdbvU7ZjriKjFAaUg5Vk6Z8kELIbBSgFxTmD3QXEiNSM3JTSaN7XXh/lLaT2bt
7DLu8rToJx7SRks46m7/BRbUBgib5vI+m1312CAwAgv6J6xp2rDurdWDiLcAiChAS8/TpfpJKIpc
nLMBjVVoae03w5LFUlRWyLV6LCTgP2NwDnwhdBFBbXWtNLCsCLY68Lvy4HPl9tW2/OXfazbIy+a7
7D5wWhbh+brtALYDpYsl1KMvDcxYdYGqQy4KS1/yCY31jm+lv8QnzBOa1bH7xTiWy7G7cjpn8qhj
qXBi2oZhAaBYEZ0sbUvQf2pGbmPx1gDAHLz+GCt73X+wmM+ZRCqY1To/VTMOGuofAfidkKd2cofr
gWsH9ikQChwngC1xXgyYpT+gsPgot9yeBbW/hK1XWmNMFHiYBlaa7gGs07LRC2lxRuleFv7oLBKT
dSXPBFAuAJ1lQxa08OXtqKLLuyBggTVjXn/IO7SndqWBfheU8uuUxJOMFHRI/BFF7iHcBGUMEj6F
iKoPppDqOJSDl+gSEYb6UVd6pPq4iPXAuA7zlz05+1zKgfQJIKt5cbndVE/9WEh4C9UJH8vNQwkc
Tf0rc+bBirfSdjQF1RrNyXr8xx0wl59gUIGbxMljnSpYMUDZVvwH1530CBRPryBaY1jg6uYvOINL
lgOPOeo+iHuliuIG/mtGrSufy7tx5F3GsVp1Hxg7EnRwZCwQIZex35hreJ4uHhk4TQqA6u66O0fZ
SYCTeW9J8KRswUGAHkmndm4LZsml3muxXydS1EKuEYmeXM57VKnNoJjskAW1tb6KfzVc/PTZLdDH
kzK3ASTpxmsUvciRfVuT5YTQRxRdLmh5QfMAglYqLvkf0r6sR24dafYXCZBEipJetdXS1fvm9ovg
to8lUvu+/PobOvhmXMUWShjfhwEGY0xHkUomk7lEmE0ZR0NUwSQjY9cg6RE+QN1wyHfQGL7Ltto9
1lZzjia5wYyVc9ykQJvs9y4KFsHi68vZApAMgpncGLUFgFnPVPsF6dDrf38tePyXvRyvHzTqmNIJ
1vSJENbXg9ubn40BxeVdwwNMs9jRRpS6Gn+fIVnSQS1GcP+aCZA4UXto58XIOCfiNot+RWESRDpB
c2naenlvvw88B11R3r6pPaYZDKu4C9Nmw+K/duzCcYDBBYo0i9Yn2rovDXGKaEX6HL8n+Q0qEttr
0VTUgA/1Dk1KSIi06sYrdu2IgRES84Sg/EYHjeQ+KCfUiqtmcKMQRBPmqSQZpmv8ovGuf9Evgc6i
tqYtLykTqk7Q2blcV58J0N9UJZSHIa8ze0n1iNv4OsTXxNKCAQ1WZkD4VUW/0yWG2VZK2asN1Oq/
j/cCt9SuD4LK6ffoebZdjF75oAWewKCeeVtt+OvYzAI7GuR7ddB9X2JbrB41brWpm+xF54zPObh6
Y0jBN0hCugpyH/Y/M3Pn2ygYZ6e52YzSV/f3D75Mo4TCQknoCHzkVh4xXF5jntHyZrfYDf5hdofY
09znjf3+ckqX/T7DlL4pH3vRocMGovfg8T1wJzlCp7hwPhO3+olmNohf+GDTfC9vt27Xr6dkef1A
6NPCO8iEnLVktaVedMjPRsgq8XczdFV+qPr9CBVEK3IK5aHvEg+c1jlT0Qa+u77qLwdGgpZiobId
tZYTQOvmeBg1f9CYP/ZP8yav9XLSL64MCUiyqJbrWpjPAIIw1K86mL9lR3ogt5h+MyC+wxF3bTjd
r+wal4iyDYm2oSJVgQh+S/q92I+euJ9uo6d+nzrZLYIlBO35oxrwV0S25rHc2NmvFTIJX7KnXEBj
kDPgxwfl3n6O3tJD9YYc08l6mSIfepcQqnWrF/1uVjZcx9fTc2FPpnRhamk7jK0WJwiiUocl73Fe
Bq2ysb7lg135oKbk2uuQD6IZsLwZPKV5hyyeXj41NjI8rfoWgRQiWzJZw5YgyNdchbSty2V+FtuM
WFeC+X581l1/UsUeKSaX/zPZDgqPi7jReNRvrMD2yMv1k7K6qUszIejQbBUCepe45dAk6kyxqWEK
FSWxq4u30NjY09XTiLgKFxemJWzZ7epV1Cv9glHZDK9nw/4nmbX7VpnKPfQDNi7n1QX9AZPPR2+T
BKQ0AIvJPwYI2dF4Em11EHzt5Fm+1hmIdAjMGD2TDAOvLlVOIfV6dhJm7+dQqqj1Y4MpufInyn/X
v9TGLsrmH4vZnrQQmIizc69Oxa3RgzknsQvFx2hv/z/HApdLlAwjU8N8NAs0WqvkMQ4fKvTUbEXA
W59KsvnYFvFsRhyfyvq0qENQFzWjDX+5frAglA6uO00HaejyI84OloH+dDoYWIdh3yoa6OluC+q0
uP3JPkwPBn8xlciNkHSIgsq4p6mHrgm93artLwbxxa2c/Yrl4579CqhslZM54FeM9UEljg45Ar32
zeRHPN6D+tYZUF2KoeK+FW6tGs0ZrnmJG6MBSysb4E7iWWeunuznknuMb3iR1QMBGJCJ6YtEo5wi
a+ZOGHkIHIVCzJRiHRqr92FYeBBtH514ytxK1TylIce43kgnL2Yi7y2Y7EA2Bw1zAjmTyzVWRHAE
zgXMKJpQ3qn8JN3KAC7b9AVimZ+HyDLUp2R9rYqDqEfTsbykso7UBA+sisrJSL5DWvcQbd3xXwcv
4F4gsfl/cBDZu1zRiEHmYtLR/J9CMcP8pxw1L0JtvHkqIUBX57UXF0GWDwcEjP+7jzkHlrYS3cXN
pEcAzgW0vAg7RLwOTD186qNNSc/luv6ypxgJWNoDwagjh4dp14yQMwKW1WSRgxILBOBnJzdSb2J4
uZWjv/zvdUPuEi3dw/i82dogGVnf6LPfIMWJVTe0eTrgNyimCF9qUxluMpYrnpgLvDPVUvMGJZp3
0WhNx5Lr9X021rvWsoatTpz1zTCgqaQRBsokyUtpcZpBzwQ/RGXCDVuv79CM8VNpg8RAAwJSYxDW
wiah3WTc8pBrLgI1NFAAWpj0A1vupbHpk21nA6uwB/y7laA/45cNfVzDvW5Za74e+T4Qx1iQj0O+
4BJFKCNRirJe4gzj2LFiH3dIok+f11G+ZgpwcpgKIq+FxcRUZV9gpiXXLIEwSu/hYsfQestNyEUa
bYkCfpfqryEhgWiz0A2t4XMsi29NYz5WNLRdLSOvYUvJhndadY0Y8sMAJViH0OIkueA+VXAx1aBE
TTCIHZLwiZvIes+VqwwtdJH5I+0y3xgzP9pS0V6N1RdCMwoyIg348qdFjb8nSgro8qFm447X9DOd
Eidrn2at9bQo/sdK8Cy0X3vMvPflRytwCw21fmiMBIGa7jD74/oXWk6UfOrxXdBxBskDhIKSh5nM
pqraCc6aj+KY9I8ZmXapQZwQpfki74Mw2WKmXbPvc0Tp2VD2djpNoGR0SzFXDkG41qjpBzda11CK
Df+5ZuXnWJKVa0o7j/oArATRtD1wxyzfymEjpFm7jM5BlvvwLJaoDdCeaDZAJvhHISqHRzvFPoZ4
yG9R2a+9hs6hJAMq0raLi7gE126ro+PTt1PH5N/DJPJ0vPOg/A0m7Q2fvA5J0TcAdnewkyz/frY6
MZQ86RlWp4YVkIRbJ/phslEYYvZdyBrHyO4TZd7oa/136OSLXUKMEbLcS+wup6XSsGOoS8E/0R1/
p+7k4Bl7Km6Jk7o3ij+54cE+jR4GVbzstvRmJ3yB9Cw9jEf+En6rftGNb7wW05iY4DR0pqNx3pAM
CSTRxhRrcMrIF4Eg1brj0WbMtmqs4D20dZA4IH6SHFORZ7MB5Sq45Ef6pAXFMfJ7G5UWPTB2UZB4
5eBAZPf68V+z3eWjgsAf5KAgg7n8ukWJ3EHRtAgwmDmVD9nUD5mXwGsaHk/LwRVRazw1TWFukX6u
LRYa4gZQwTcPDuRL4LrMcNejddnNpvuEBG0ONZ+tKHHN01hIxVqgZkdLqzwvq7bjkHNjSNyu+6HM
d1H8yu1XZgXXt3B1JRA+wCfTkBOWPehsjlOK6xQHxOLPXde/iTp2rGH2r8Ospu8s3KOLYq0ODkfJ
U7d2GEbqiJGm1L41Yp8lN0OO7tFd3T2ohl9oPsFDiZ20/uU68Or6znAlfx2PWhcP8bz4UORnE3Eg
1VORbWlVrN1D56uTDFFEfI6yAbsYm7R0a2L+s4DubU5zVy9zM+Blp3lVnm+QU6zjGngpgX4Qd7Lk
3owhr0jTYnUzz9BPYN30JvOmGeR2kB7LNSVg7Pf1/VxzJfAg/0Gk0mMibDPek1yFKykiMNzc2d1W
fX01xDmHkEwFLzxasQgQFkp/ZYeT5cfRQzS8lwzDzHsd8mpQmLy+rLV7As0YGmSIF55xeSNDozSa
WRgwk77wLeNjyAsQcg4e6ds7DmLMlmYndZgO/1+o8mZS3O9J3wPVGu/n8l50D3r8VisPDd2jQ6Oi
G9aydhbOFikXZGxid4lCADeI5yK9iQkFk/KGP1mzyHMM6bwVoENmkQ4MmqCsBjFnGju6kkI1wJta
f/6b/Nw5nHTwpsxKpkoFnBn/SHNwdI1+3W18pa8tLVQHcwnucZj9QqsjgZAkaqsGgYTbTWnK0Uff
Rx+Q02U/+ZzYgV1o+fNYWMkduLFrUI3WkXKf5SpDOSSJhlNcpelNi2m5LYG1lc+J6xz1fzBjGyoK
I5eXkJXbvGzxvl5EEkKoRUGryeq39DzXTiPYA6iKJzXCB0yKX6LUIDIuSI9E4TBUxkmxKv0hyoyb
dAQVPwp8u6nXBw8x3C1KQ5MTi2J2rx+StWWCChBjQqiOMrS/ST/ARCU9S/GYDa1niz4U1l7bbFpa
sVp2jiG5HNKXc24jZ+62YHtLktmnbeEMs+qZYe23XDnprenEPSagNCjqEttNst5Rc82BssN+ylNv
JDr66L+byAleX/1KFHDxy6TzZJmQYm+WxGkd+TZ5GzqcoWO0VeFa8eowbotRzJxDQkdOuLE+bZBG
wKtSr38n9Utcv15fxdrfJ6DNXCgCEQPInocVeMMzE38fWqCgW81dXPjXEVbtFHwGmBjDzze+hGTR
XIWtEeFxUbAbu92PjW8Vbmp+UIzJgHd7HJBy2Sikr+UHkG/6g7mY1dnroo4NpvU2xEPIs605mOZw
NId+oFvyDiSy4q052R7dyP2unQbQD0DiD+QX2M3l388gU4YpQFoszzXllLKdgkfbpr7uymXIzjEW
mzzDqDU1BJHXsqzK01TkiLw5uw35qwotdt3ptkLQr/2Y8K+of6BbUENg+IUbCmJVptaMeJ50bu+p
ryN3egdlENeCzBg/WfcqKvjKTQsO4q2mltXdXMR2QQy8vBClOL5ppmgRjkD+QDvS+FiO363NGcfF
DUtvQTSu/8GQjARKhbTLIzyM1J3p8H3k6x/hqQvsXeywJ1ClbWSI1pfE4LGRt1q6Si4/XlZRHscz
lmRpuBV+Dtnt1G5AoBtnbU14T0N5CC8HnOlLkBZ6NlPCFeGmCq9eVdxPnxD269+olZX7rgz172mT
24eQC+XOzEV7FJmW+QJKMvuwUONDJOr2g46h+qMSRbhXtWgOhGJgLgcPOrIr+igMxkjvjiqbe8gf
mvn8kUwYY2PRmMI8RqqWjlJZoNyaRHfb8hQ20rDS5U2n3zaTqdzXFRoSHdWa5l2lVdEPXWjpLcu6
8jEsm/FEBW8fUqXukJWKSxudDJk9BrwDQVek6p/WnHTCxyxhqDs6rtmXruMct0LP7wyzBqcvN7iY
3ZKgCwSsDGZjOXMxNW8tS+gOGzc84UqJDppRaT4mzOLZ6TqL7uMSfHIoTVX1iROy/DKM3/WWbXh6
1eU5WIRigfm2YggqZtSBmg82Js7Rjr1HqWA4sDDjkavOMXmN0tk6DgyimxgdzAn3MdE9lZh4U+lJ
LzF9Fw32KJyyURvIVmMTgyHDKKZRz8rHqKF/dd930O/oMLRjB4L1fJfNNvuWtTF6DlRVeRG44r7P
oRXeN+VAfUWLSQepKUpSh7fmRD2SRrT30UetvZMZsuhjNLKbNOu0Hxit1f+hBVcfBjMVGCrTON6U
oZ6lnpIX6XuWMIztR3aR/spDYzwKomRvQuv7Q5FroFMapuwW//cOs3pW7rapSW5DZdJQgCXxwRp1
catzo/LqYoa0aIWy0Ltd6exxyCNbOHZXE0gTUysdgjCLonTXlbF+KMBW/IhZgSrAnImN6RpCpqMy
5MN3s49V31RqFJUspYh2g0ZVtNJwI30APXlzl4aVwNSsvYQ59hg9R0mWPxX5zApPlHF56Iqq+ogo
i1Fk1+rhB+2FUjupNs3GUY/T9ptITCUQGC05hp1KXvKuJOGBDgnfd4k+P2oDyTEIORmuEirmo2FW
4QFTtAZK9xQ1fL/qqlBzWI7iiUtFMvW7tGnGx7TsJwgwpnZ4Ggwl27NQ6fYhLxUQiY9V8ZmjUeeF
YF9ip4pr5TnSjCb3crNPXwpBx2c9arXvdmkLN0ptUGWLUuQvOemrH0aKzKOj52ghd+Ikrt6LIbUf
Qxu0R05eErLrFJrdWMOIBo2uH4O0aIYXvZr02omUuvg99sPoa+h4eNEZh/Z2aqGo7GR6MZY+RoTj
Z5KE4pRxI4YsMN6vL/qkK0ERdiR21EJNwX4bjsMbqSNweadZbTv5wNjNAP6wu4i0OMCFaow4ReDc
irOyvxmGRP0AITV0IpOK4qcbVph5U1+Yd1mNxJejwcoOVcgVuA5WJ9OOQ+fpSGsleZjE3EFegcbV
ocLgVZAbLfLqxgxBt6Y1xpOC2OsX+nCH1xLcLIfMSm00tKFYgLnT2M+jqYq9si7qH5EVxnfwhp2n
1Nn0aWY62FkpUfCEzMcY40ol2tPmaYpueM/xurMnFu7QVJ09j3DXgSoafZl6oNGhsMsqsIiV3NKy
EE9KOMV7FhMDxyEpcZBY3PoRyUcM1M59UMws+cDEqOLQKe78bErM/aCaPSgWI6P36nqCBJ6i6U0V
mKBgDOhkglaSVoPPRU79ok+MYVcyVtuulVEDCh5Ea2xnKHjVejp6SmPkLWq0rxgllDmcnpLc70ze
EteMzMRnWpKCfYQglZo3ozLDhRn15M4NnUuwjTXJ75jlUCsdi6p9qwo79CdSlx8mDdt9H6dJMNG0
+SCR0u4rUFm7tdK1fm3WJSh2sOlxrszvVOvU3wNNLMc0k+IRbWLmKWoxJGta1nzQYIivXaagI+16
SLkaei+JMRX3N95ZcnBgqE04NbhJM9uvKoxcp85UeRZY3a7jrN3YBpTc8cxCszWc2OVlOugCb8sE
kSsJj7ryD5Q+rHQjDb4FscTnZxGdakyY/BoB0VnPds+drvbUaaPquIWx/PsZRpHUPThbEJlaxe8q
8ZPifiyfru/U+hf5s1NfAlOrw2WEZZRwFZXxbhXfQ/Su1lvp3bXnyvkXkb481/Q4YgZw8u5okFfR
/++JGHb+96WQEIp8gx1SbFWV+VWcuo3xpllv1/dq63NIcaBIdNKnJdbQNkfRvdf2cxI+XofY2KZ/
n2RnX9wOc5NpNSB0+i1OK1jV/8rmhocB5FYNE/kN/De5pjCpXTKpoMVxM+3IRwgbcEcNtx5xa/H5
OYj0MXqSDqbaAoQ9Zj+qu+hu3isu87pg6DFZV/5Q99d3bfXVeA4ofZkkRcvqQvaDySwNd9vDvH/o
b9B69UB2r7annrYeOWvBOtg7l8lZ6NSAIPbyYKqWold2Cz82Zej3GB4s5bEzbiPrHt3J15f2dWJ4
ecmdvQukbAWh6VgPCd4FhoMW1qD+1h7uBz+yXLYTD8wzoargDN/aI3PsXfk7d3FFvFLN2Q9IrPjX
f8taN8bFb5GWHXNlSogVCrcnTzMPVLSDaOaHbr8vM3dYugIx4imgfXAdd+1QoEXZRuc7qkNfHrPg
mo8LbekYVJpdNWZOWtcbu7z6PD9DkJx51JV6ZC/tgnY3fS+1X+ABc2w1dBhBxYv/BKHoA223dNtX
8yvQ34LcBzoiDE0ueTWiIY0m/v20Org3HQOJhz3kciCGcs8/r+/hJph0JqvGFN2oACyxkFvjB6MP
Ohx+ywh4vB/5e0h/ier3BuhinPJD/XyF0rksaoHkfwZQSAKRff0rOyKt7NKfqocJ5l3+ugG3rOEr
HB4bBviaUeeTLhmqVlUUKktzyWN9Il56+ORudNs6ZuZwV38Ig+aAIoR1F91vVavWDAh9Wf9FlnbX
ruc4ChcTrdOgPKS/o5P6s34Tm4xA/wp+XluitKO5nfCwjgEEVl9Qfr0F8447oPN3qMN+ZbfGU/yJ
594dRpjZXf1qbZyT1SwFOnjAcgbaYTTzSVmKBo86nZb4oLfFU3tvPdASpFYVwiwXM9uu+F48TDd4
VNte9v433/YMWfKDhh0XdryYUvvNMpx7hMXajnnEdIqfVuxMQe1wr7nhn2LX5+Bj2UBfNeQzdMnz
cYUoOQJn4VaYhHei/b1mOunb4GEQdceDrTmUtesFDRbQqUUMu/RZXF4vvIlTjHriIxfhHefOwIK2
3A3NbbhVWlqLaM6BJL/XT/Vk90uDr1K/dPU3Eh06dcNk1pz3OcTyE84iGlHBXPniWmfzMGZoXNDI
X4Q0KLOjnkSIDTl56UgUNrJ2+tKnaA83w4QhJd82NlLESxQsn7qzYobcIK81WaNqPUoGymydBis9
tjzxtIK7RGwJQK99+/PQQvokFZ6hcR4voYW6oxj9rS2Hssc52RW2t2HUS5nny6oMEHyh7QIKHbLO
ukgzg/UZoMJHcW9qPu6f/gh1Et0nv8Kn62BrlrbwFP8flhzY6loZVjnI0N1e8yx6N9OgH/4mdjYJ
svgoICz8RJeWVo9MT7UQzXTQQzBs0HRuKWWsWsEfAJlrMc3bglnxUtLpX/MhYPFNEe4Y2QhmV3cK
LcwYJaQa/iMdGFPledV0S6nA3A1RoFSJgyHs619jbSUgZMF0K7ocQOQuOZiinC1M0qJ1JI5zJ0Mv
EZucFBp+wr+Os9ajws6BJGtWFVHTrF2AmrY8ISGcHHMkJH2zbZoHs8bUWd1DsKVnGDZUtcZjsxGk
jBO3o3wr3lo7WSjG4dWDDlSIzUl3V9qSuZh1PBLMJFB1DGLFT5F602LybtQ2utXWnN45lHRZ5aVe
IVgA1DK0w8njEG+1Mq0jMDTTI9BhmhzqkDTNTLGUWdpmVxZ3pN84TKsWggL1f/6+HNDkkIypR/z9
Kv8lOuFFOTKdtukTXm64obWBuX9ZLUBwqKJJRZ7ogiGiZQNcza7VMw+DO4hGlcCIMqdEvhm0zOi1
Nh094n6UFCcMJd1NyNvPTYesNhgiMD9PZtXhg73vtLsutJG03tiLxXHIfnKh3fjPD5SMuO2Lbu6W
veiUd4s9xOyYxX4MKq72WIEmcKvBcnXrz+AkB4B6AYIdjupWgn6PhrdgmJxcvdhHSO5eP55rruZ8
YcsvObubc1sYSjphYQITC+S1Ve5UdcMDrNqpBQ0ohOMor8p2Oij5Ig+FfkKhn+JEQ819s7lpfb/+
QEimOrGCooCB/QLHdeXGmdvd5UHkg87bY/fdQfHy3/yle96kA91amnTf9LMZg8MQuJhg43ftg644
KLw4v9ST7ikYFC5B8nX9e616sD+bKfNh8Dy1C3RnouOPq27avDRmkKff0uakZFvTZasVZHaGJXnL
cAjbJAZ9JhiS5hO5IR7y63e2W/r80EDFFXRpoPgzEP4/zRu10I19tSXnGdqsHiodJhPzcl8IfmI0
/Ys79nxx0v3XEH0aRYiNtFm3K8iAykPupGa6Yfxb30tyHFWf1FQD/Qb0WRT0tjhm3jtV4tH+eRCp
d9021s/yf0+BTLQ2lao+9Qy7prfUY8VrxhKHWRv79m+X9VdX+AdF8hiYvKWNinqPm7zZJ/o4enYQ
Ypx6+GhvwiA99k+Ts2UO6973D+SyyWdOKlQ1btoNvlUEYSLM19TN7TTcVgyJN+bl2s4mwfWdXAdE
Vz0CI/Ciyy5L6xgfjbTDi+XbAPXg5JQ8zEcQIL1fh1mPjWwI+Rog1rW/jOSVYkoGSoFjQuMlO4bj
fYrpMV17Z8O+Q5sGdajmolPOQX/RhiNZNZalfR+FV2J9mbnMxzlBcRLQcXPMu9hVUeWNxW5jgavm
f4YiGUsvzMSIF5TGR4/Vs+HMAT+W73npR8ytb6ZD9SxelUXdfuu9vrU+yWZ6mk8KW24d29oJc1dn
DUZG/8ZNna1OunaqnM/GbABjzCJ0y8P5dxtHetURniFIF0w0lCVXFCDgMzqhAg63raGvryRPyC5j
AAntKFBCR8//spFnhysLbX3O2xGdNO6w40+pZwTgMduzt6BARqe/Zd94EONSs4Lm9Aoirv3GQ2Rt
+vfiB0g2MhrcQncrfsDo3Yae/ZPf1AeojrGDuCOO4oEw8lj41+1y9XyfrVkyjsIA/0iRYQogt8SL
QAzkZNnQnCAfDi0pMqEsmU5PaFP4gWmEw3XozeVKRkN0PrasAjZYk3sMU3v2PTjOdvwxfzduzdhV
dtR2NJ8H5oYtrXobSIcjR7IoL0Ei/fJLV8nQCGv50tyIHjMLjDz2y9BUKFmXp74xwZGpPtbj59y+
YYbVp8qWNtLyIeWbw9Qx4aGBYQstp9KVOyjZoNcaVp4JLRGBak7qnvaK8ctOS3BTWIX2en2v13wA
DJuh/w0aZRg9vlzwyAetjXssGDSrWgKe9vx+BrncdZA1F3cOIpkvsEdeUoDE5Cc30bexTxETdfVL
071dR1rdv7PlSFY7jtUU9R1e0uUIkbwBHR1olgINvEvaj+tIWxsn2SjCIZai3wJPS/tHFIEv5Nnc
lLheoscv1gAqI8w8QrgO2bvLj0PRSNEoy7GvTG8+UVAMZyflH+M4vHQ38e76epa/9RXLQn0QXQeI
+iQsXa8qUMNioiMPf5ggwDLR01aiywmi5PYPogRV9HkdcH0D/wsozyBYaYdJRpDF49FGfDai3ZOB
lx2NVddh1o80+YMjhehQedC1qVpwjnXvvjTC03+B4bNHT2fUOprw/mcmOdwW6Gb+z05S/fKrlYWh
1Xq+2GASsNyn1MvTZ0I3XNXatXeOInkKI9eLrKuAQupvGdL55UYyd+vvL/9+dueZnM1jlKlIzoyu
aCNnEFvh1arFLWEdOm9B7iQnCnvRpBBs1BD4mM91O7lifKtVipYodHMd+IRyKd+whVU/hME2DHCD
rhf8YJdritrCRPcDEG3txEHrnIsgj8Bi3WnIIATX7W51/86wJCvQrVQxjBr7F4NpR0GJn2y4utVy
/jLq/p/VSBaQW1NO6xEIFUavxLGsn4voqQYxY7Xr0OaGLII4alEwoDFPwwBTvhWULCv44jFQQ9RB
q69bXyLzcMiYBtlJpPtjDbKLmdlPr5QraJurhVWASC/MUQIfq6fUZNk9uJaSwl06KW81sJnUDjrO
tk7eqkvBcDrmslVIDchxmqlHQ9WEBL+ofxZgnB+Ore1f/6xbEMsFdHYsSGZPFU8pQkFh3iVdDjko
cZfX2Yalrp6Ns5VI9xgul97iM2CaPm1vDBOizKGiHcW4yFwa4mjZKTSMRXRDq2Ir37UafqGl7r/b
KF1tQ11qE3iEE/cJEi7Gve6HHxBryPfqDXmERJSvP8F57rdesKuH8wxVuoCGtuNGXy5LJguXdlAn
z0W8KyDNujVKv3o0/yD9m2o9+4ZCNL0V1UCKIfVTU6jabVGtb1iJ7GhMUphmXQAhpXhTlYGObmma
bfTWbS1D8jD2qJXo/cVn6rU3E9Ig4/N1U1/9IBaBlDtIKDDZsizybJtyIfLRqFDO40jPq4abgaMt
vVXCB4weXUdaHXTD8wzvbPgzjDVLS0lSTaTQjcWVaU1OSG76/ncagpv+TqlTt4VkF9mb2ccU3pbG
AwahNtDXFopCxzK3gAQKk0OfnCbxzAvUIYZHO6C74mneF4lDD61/AqMyOoqcU+12ENreaFxcx0WL
gAXxIATfy7+fbXDIlFwoIdrYcBX+qGMMzY7fMRJwPxovBASk11e55lHAxAPGCgxdUyTpL8GKAvkN
axnP0KnqjvNNJj5HYjlG4cb5TZ94zZaI3SogtPIWyXeGvy0BKiVClBLpUbTSFDdT89FYSIOOd7EF
at8wepmzyYvAi3B9lcsfle8kBA3WQj+OUSW5ym0iX2PmGubjE4ohnuSg9zdTvxW4rIKA+BNtVhjO
pDLZHPQVOxSVkGurIXrUhGBdjtVdEzH/+lpWG8nQQ2JjOZgPNuQ2knrQE5ZATd7NeHoL4eZ5QuK+
bu4IYz6GsYK4ih+oqT1NAspT6Y/r6GveBdRNFt7A0M1FOfDSXpg956yyl7cHaLeV8dQXv64DrO6i
tWQYcN4xRioBJDqtRpUgfDDDebf0vJaKGkRo2bsOs/YitM5gpAtbJakFGgZESboJ8g0dY2RZ0Iln
+hecU+wcRzrMWqENPTjoES8jhuXov0vQ1KmBnWWr13H1XJ0tSLqduRWyrpyxb4WugvPmB5qLaPrc
0vvO9PKC7xvrLzpHEOLhGrAWJRS5raMcOlutK7jHKDlO8zeV7bX6L/qSwUKMZnfQlhjQ9L40NoUI
ZKoV5EBtISCrCQpC3M1bJbA1iz4HkS4ZlsyCxjlAMmY9qKx7tPOn67a2hUAul0FInhVTBu9TgbRZ
g9p8uvEpVh+z6NqAHC9FGhJNtZcIiTrxaKhxKhvrXS1AgnAz6c9K9yriR6jyxrfKLbLg89Ybeu0M
naHKL7UYsXZqLPmbIZkxDf3W1qZTWh5E3K7v32K6svc+x5HMIKrVYcwhSOdqFct3XJ8e+/G9nu0H
Nv/MQFQC8aHP64hrTugcUbaJPCFFUuAwJVC3ZE3mku4pqfzrIFvbJ5lFpjd6VIdYVm/v5iR2ZuZU
pkPijRf7FsxinWfhRGE2AxlNwJR4cabj5GTssx325RaN92qT7PmmSZ6bTlpq6mhHcA3k9KPpxxzi
g92G5VMNQdwoKaG1riOS+4tmDpSbIKqDahB4wOR2cltEGFVarsO0V49tbt713cv1D7V2vJaKlm3j
P4u7k5x4aBTDiKlJQJjVXbWkBcrZ4XHnZIJgfLxCOuxoktwbjG9j9E0v/4LEDr0kkJPAiDW4d2T+
PNZ3WsZ1XCIqquVDsROYb1C/G3zjnK1Y/QWMdCeiwhHRxARM22J0rx3vW1r9bvMtZfGV43wBI+1m
281VzxeSmLQRtxREeSamXR9H076tC0h0ID1w/fOt3Iwm3v3onwCl0NcuCgHN00o0uOoFq96oXvhx
9zsOwSo2PMOkMAn2aUPd+zrm6hrPMKXbWKHKYFStvrgsr56f6+TRcQhkSEW70Sy1+s3wTkBcC953
8IFcnu6yqbOIL0DDVOw6Kw76OTtWc7TxJtmCkdZDxjoyBxUwY7ur2INogjTeX9+y5ZdKXt5ULUh7
oOEUh1nuZGrDqswTjDy6/YApFO7bNbJWGK3OnHaruLq6GpA/gKgRwRlKHJebZqtQdugWqDEevI7t
yQjV8q18yTqIYeGvQRUFBL2XIE1GMNxqWMg6gV8C3IwTqCaMaOPmX7MzTUX3LkJxbJvMuRJFo65E
nYKOdqHtwhiVDUFBPE8nz+4hIpqOSJzyYuNLra1MAzeChZcUfJL8hBMDw8O4jEC631qqa9dZ5Zl2
PwSczBvLW7m7wEn7B0nySPNsMoyTYnmxTUG9RE8QwThEeezhpjlcN7+1RenotMLII+oqXx7CILIM
UztBErgcmT+o4AoXzJ9qe+M2XrNyneEdCltneMVJl35ldnZacKSA7CR3+LSj2EXrhpnOJILrC1rb
u3Mk6d6PlWwGdRUWlCsBeBsdZn72tt+T5+swK8GteQ6z7OtZeKEpuhphuYAx5ntzsHdFUW448PWV
mHi24yhBZkg6SWmWmiiJIqOV5b8ncF/Z/4+079qRHNe2/CIB8pReKSlMRnqf+SJUlpF3FEWZr5+l
unO7IhiaEKoGB+gDdDZii+Tm5rZrvZEu6K1/UQAg9f6vFMnEJZlmNPGcJe7q+6oDN3MwDNvLe7U0
j0YAVIrMDnCbcPjSZtWDKDJ1hvUqMMqX/6ivk8fx6lnx8sOwszbskOzJFeq5dwDnv0X38uFhhhpZ
mwZZ0vTjj5AuVVIUbtfPH8HH28F6VbrEU9uVI1uTIR0ZG3qGFxcyHHNjRu+9BpTstYa+JduHgrxL
AOUOFFg5dTXkegYsabxJQL74qov4WhjFITPSTZ7nntU41NFApXP5BJd8iXlQYs7OAYFI9sQsDGX1
PMK6ElEDi+Y2xbPRFBVtWeTZdQD0jn4td7VkMY5FSsclaj2PahUWoynILTriPL0vvotaAy2zsxGk
WDHuayuUTs5k6IwObezqWNWVx83hW1gr7T4X7Xsl1A/VjaogTNzbAv3IK5u7VLrChIAKdMkZwwX/
d2pLUhGnTT1id9FCtjGSZA9sbU8TZSAI3+GxQTYy9QGs9CiEsUH/aOBE31Qlus/jFVtwbnEA/WKB
zgFMPvCs5HxhnwPHIQF9mpd3LiAG9kn9mTrvNtlc1qZlDf6jTZLJUTBPPOQ11jsRbdiqNfKFgPgU
fkGUb0MVfqiVdhNbaxWV88WhSoOporl1DVAuMlhONBX6WCvzE9QfEK0ZQ0anxGPhr8uLW8pTQo5N
NHseYUI/4OlpmkD9GIC0BWOn2zdqZntjbvsggNo2Snoosg/ugPodoB1WNO4iq/t+WfzitZnzh0hc
AyLPME6l20IIBognxEzVd54VuCnJRo8EPIlvGIRb0dzFLT0SJr21hqUmIaC2kQsDmnxtv2ZTtnfb
aGMp/xLM4Of+W5a0qRZgK1KbYVljDPQh1TmQksAdJ7tuqO5Srvos5tSZVmdR1lY4//3omS/xSQCG
h9w4rXeAEvZSC0R8gKEAAPXNMI4e+tPvI0wP6qm6Czv+VNT2HUl6ThWeb5usoxpoE/7hiP+YCxkl
DtAzOeu7+fqgYJDHGzfybdMH7Bodvy5LWryoR5Kk1feEAVUxxurN4dM0aJHvchS/0CQSzrOiYkV1
Fx/PI2mSCa5GwIMZ87rAjEbV8T1EelqL1nR2TYpkfOI+sxQrnzXJwgBIAJgUCid45YgWX5Ojpcx/
P1Ibg1tdrM0Wfer4u+Hy67izfRG+Yq4xMO0kSOJvJYZjLp/WyspsKbwDB5sdYlpyzrnrPqizwcGQ
bGuFr/g4S54vSOsQBQH7HuQ/khiSt7XlgujTiwjIq1N7B0yl7b+s5I8I/XT7MNiTDJECu9KK6Col
Mbr549dwmlbELF7uo5VItrIyeOXwESsxx2jP2vpGE49a6aDHZ5UGeP4pOcqHtwaQUEwaoqlM2jTT
5a1ixC6cT8CrDwOdrMccqOfGKzHfh2nThXcWGNxNQF10Qbs2sbtUUEav7h/p0n7GcMtbk2GhOhJp
lflgx1ex4/X1AXQ1efcF0CDcAjAECh0tgn1w+TAXjciRcGmXW9I3HZsTAlUCnOnUm0DYnXR+VLyU
LjXXUHyW0rEna5XepCiK67hASOvF060lgho9/5bYTgmD+/ZoKI+57g9rNMCLijT3Qs8XwjjD7VTc
vFfdCjLrMN6XTIDIrA1KR9l2WOLl3Vx832dYZmBQmUjNSookRqsYQx2pASsWaEnUAqUztzkCmcl8
h2/51w4hkPPhzbgqUYHoKddcxyoyLcWsEFcYpKUsy3/wxhWeHtkJnXTr5fLaFhPOcD8xQQgsBhDq
SqoSVa7TqhbEofHRBFlrfc3bpvItHg17wNra2842vvOkaengdJVvDCAdrMPpCbSra/Rm5/sMV3iG
6YcThVqzbEz7ihkdOgpzz3T6QB9y4BNkftyaNDc+osH0Lq/83HSfSpMu6CR0kaYM0vgEfHJdD3Jy
3wx/ncychQB1Hy0Bc1Z4/oijR0mPsyEiboLR1aL/3g/2cO8Q8VKlvFpJ9iysBsqCSr1tYFDFkuuX
lqnEA9zg3HOVzxagY10S2GsQAecvrDG3UQAIWUVrgyOnGbVu6HPMmuGa2195uJ9yUOnsGQFMSXao
qrfh9a8PaO77AecKMi7IOEoPuspVpOGiESSjY6A4O8t5mv6+S8o4FiH3YdV6b6mkhgjW3OTRRwOi
+HLzt6vQCbwSdBaZuGJnfD16wY0BDnvupbl7ZXbgumjITb6aoViwwahdz1s19w/N9LanmsbTSICV
Q6AMkDw65bdaPFSgOhqFh87LuAxaRZlLfpfXdm6DIRPJbcwrGICPlxsoFEePkyqEzLTwtPYpcRgI
lvZVv4bEvSZn/vvRLSJ6l0YABIX/SDzePY3lhkx3zHz7/1vNbJ6OpNRpD7pDB6uxgPETOxi4155M
Fb0tz5flLFxV7Bps7oz4C7YQyeI2SQwKTD6vJn/qxUOp3jVrvIoLlvREhPQgx1Y9ue4sYiBfEdlr
zI8qNCT9mtbqeOeOKe6nClILzMWhAVduIOMAilTGeXhjqB8i5j6qTrdSdVqU4CC0RqYcr5PcGmdo
aRwmIUpqHfN4+mYaKz2MS7oFKjobjJpIUqB4cnrqXVyP7fC7fEZeWmNjhBXNwrsS49yXT31NjhQD
6UOJdtceyWu78KM8pxEBkC3KuebKepb2C8VjlG+R+QUYuOSsdBzRSG0jt8zcO736mff6yrv5O3N8
6lcjK4DEJNAMgCyEvpzTHbMVUquDQDRXX2Mmav+pR5T4TRB+ttsxKKhKX2/0K2NjBZg4nehbgWkH
cRX5yBVQZEPQp/0tDCJ0ioCvant5jxdgj/BpOMSZtWyusEjPLcN8ZDmWCMc6q6bt8Kx2IY2BKoUx
FsqqG9f9ZdrpAze6TZY+qKLdoXr63OmGr2oMAMsVzFezFvwu3EXk9kAvg6cGMCHydWddHrZA2ESI
aOeHcOoOLNG2RmNtRlzLcVrD9FsSBxpa3EoUGKDR0hZUFfgCegI9Y+1Uf4wkBHZoMTlE96o8b3Oa
jpoJsLSusXalUmBq1TQFodNA+qsI/LKB2025QwE0UpVg93RmkOVUtC8hcsP3ViVMy798ZgvWEE8w
qNLRpon0ulxWBHbtxA2lz71k2o3mm5pes7WmqEURMB+2CjAMNExKVzwWusYmgldeDE8o5o3ZNfzp
y6tYen4xcvNHhnS9RwtA28BUh//F3qdPE6eLbl3rp558duIhjxi1umJF5vKyDJheF5M+hqzsTc07
s0JiyrPYPop+JSDKNr5dXtZ5HAmlBRXo/4qQHt5QU50Chw6YzjDolV32q7X8tLyd3EBv/8GBPRYl
HZI7RnlsdhDlgpQ60nZ98okq3+XlLNyNk+VIh5R1Y99qKmQ0yUiTnJrkdXQK6moHY81KLpj7E1GS
O6aRhoVaDVF99V1TrvL2Vz14fbS9vKBztXNgiGenT0OFCNZFEpOocat0oINE5J0PWBIHGxfoEZwk
+ZnFaNklce3j4SsDuE+R35Ce/br8BWdKiA/AD2BQFfjneA7mvx85TdU46HXO8QFaIyKK/xglm7H/
CpV2jULvTBd/S0IlE51RiMRlFMY5x5+iS4h5rhm+lbkQngt08oAjcTlYaJZHhyhlFhlX7NOZzkhi
JZ1JUZoKDQ1iG7QcAvU9Ib6Z5TQuQxr9NYCmJEs6zZIxTNYo2MykBWxdiQOtd/9yXP9t4lnAw1Bg
SyHHS5xbgGnTvj+wtY7GM9U/XYUcijqd6k4hx45FAHRhCrrXdFqp0R1vxIrNmPfjxBOZJaFlA06I
ps8vvqR8+pjlnYnVZOgQJ92A4h2eK/d1MkavTbL7gtV0bJuVTpE1qZJRVO0ktkKzhUakVz3YF2r7
GjMqdNS8YQY5qjcxLzaXj21RCY8WOv/96JapcU9UlEWBgi90v640YMZ2T1nZ+KqlYDplzY9aPMEj
cZLOJx3wrB0X4nJrBNHn3hYPTTt6xtrDvChHx9Fh5gbTe6a0LPSRldo4wrG33eoQh8SzRBEoNQBR
yrURm8UdPBIlLQkoK66wBIedaoEn8M0edkk2oMZSesxey/0uy0JUjL4bOMpyKN7pTl8XJS6AZXQO
HatvJM6vkGGKfeTYdsxcHV6affqzezCH4f8j8Dcn55F6WETpSqHCbmDEaK/W5pWdtIc2Uvdl987j
5g6TJBQ1peumUHFN8v1l5Vx8AuZCITAdkRqSDXMz5FWYI98MRpTaTxtQ0E5foRWu2OFFXTmSIh1g
BRKFjqeQosaJr3Rir8bppgPpbm5VKxd88VUFngcagDAMQM7yGg6Q1llUQJbCA13k4NVEO2Xu6xH4
DkzqRCD8MKi5hnexuI/AvEMhGw/52Vuud3ZT5H0PuzKCAsbua6oZqW8rfCUnuWi//siRe+nHWOnD
QhHMqzLXy41P0NH2JViLAcGCiWSLfbdcM7isIvPhnCnokUgpKB0cvbQUAyJzHJgb+3ivReG1zWeq
lVS1V85vTZqc2XVqTF472Eizp3r4FCmPtnsTm09Ig0Vr4fbaZkrBcG+XtlmqkGWLJpgUH7kpPsEZ
eS0F5pY0P0O8e3kv1yTOCYCjy56B5gQtf5CooY+Pg+cidaOgRw47ws1GMfIlT4Y7DOj8uCx2/tlL
Ryi9tVqpJcKpIDZCr0rR5H4MZOPLIs6xzOb3HK4kkItNdHLIjRR6iWZukozwTpTrWLyy5p23BwNE
UfoODCKs3BXmZppyGqYPjgoOKYwRWgfS7Q0Qj0bJ34ZX0sdI+8zA3yLGHAsW9mPRjUGdHZDRWxGy
uKtHK5Z2NTfQHdc3WHGWXRlsCJqR+5c3ddFuYkJ+Ll0Bp1SeoiM4qpyLCbYMW6iJH60ZzhBnTrNW
b100X0eC5g851kvTCOu0gaC+5rQSINcxXjV7xXadCwEDE0YwMNEJRg1V9i1Zruk5GoBhSJDEUEDd
VHXmBsjCf30sp2IkC6KQJDIyA2cPrESBqqIK7paEr0HBnR/NqRTJdigANuCCYzHOpPtF+srA79WE
X731+bcqMMtBkh6DovAS5LEVZ6itNLfh+5jc3oIKecdcAiqunm97W1/LhJybJwibx5ihbBo0WzL1
upNNNSpRGFeGGsTjk5F6DvHjmQ81DRB74NaumI3zO3QqUTqsIjbsLMpVvGf2dEtaRrkbPVzewUW1
m7sv/iel5kq6LciACc4Ri1KM/Ksse/MtM0m4DTNwSF2WdO47oqCNwRsMWGDwFdOIp7cor5Vp0EYT
TU9ZBQ6tneDGrdnqtPlAmvWyqHOUBUx9g89gbi/FUOXZzGPXVnrmFDbcxtHT3jfq00D1h8qrD+id
y2jj9++R131pa7N8v1P2p0/JqVzpwDSEZs5oW8wj9Nm5yq+n+zaY7sTmQQNNOqEdLbcd/jWJqEuf
rWDwxFu7VQLHtwJQku7SV82zqeq7XnVd+Tzo34wfl3dGn7/g0hdKN9OpKgaqsvkL7+Jt/Fy/kSD2
HN8N8AWHOuiRzJ6uHKo/AvYs3hp0FfDt3IU53aJZ54+M6aQCWrob8AFgZ2TsTbOftXRvFvejgZdi
RbkX3N1TYdIjlKh6VCkThOm5r5k3hhVEoAtT0fLLNmH9xMJgqldM0qKaH6medKHGXqRlkkD15lqb
0aGzgYAYvaIi3JG1F3BpLw1bU1Fzw/0F2evpXmJkIBSVQnClKjooBsV8HR0F4PMi4XfssNbzft6M
imt1LE9S7zIBEXoK9A2vzF44mhfU26L+RPTnudWNMqITaeN0XruGEr9kd5ELxJwHIgeAhUuGY6gH
Jc7yEBoz3IFZUUlcmkeBBmq+DF2U6ouz1qeyZBPNuT8FmUdUf+XyvJsAOWsEa4DHs03PPkn1OoQr
9/C8iQpbeSRDTlc1ll7rnCl4uRh7msrJ77pvIks+TXC/slG712rzUFu5rzo9ZsWiIJveML6xYpLP
W2Skr5AUKM2TGJ+BlfZ97dXWVxOWD8VQbTTMDyb669RHCGWuFSXZMtGhlJL/bdpaki8pVFZpVuGW
2AUbUzUNINEm823Srq30ngwrYJlLWnS84ZLhq0pRN6TFUlVkO1kNCg3iG90Po93A2c7aHRH/YnyO
JUqWrrKMlLQTJGbjc9psh8KLqoKixuhz8dKSKACJMVP/PtN6qliSyRuAdWJOs9SBvFSAcjTXfK61
jZQMnFNoVtvWENCWU0wjgPAoQEFvywSjI1VgGOFrqZR0Kq3Hy0/XkrE73k7JDChtWNcOcWEGDBAV
DU9mBlodTrw6/pmm++TvszLzPiJHQtCFB64ZSV8mjnHXXIVqRsWvngskY2gJUpm/xoj8fQP+iJGU
RG9CoZH5BvAp3YXteGNyM1D1ZiW6WHLIj1cjaYWV8EhtDYhR28eynx8lY1PWHkHD7eVT+n+YlD8L
ktTDaMIxjRRIYnHtDTkPrOTNnnydbMFkBW6FOYS3vCn2DWutm3HxfZrHeB2gyWpAFZbMmTO0WjWZ
Uev1udX/LDJz2M7IFPuyJiC16opQPCq12b6BObfxBeuqK9Oq+4ClxRob05IXYGo6Zko1E5gb6qzM
R16OkdtdQljceoUw/Th9rgHugCjBNAOSrJQKftcCZJfuWNZ8YY9khYMlkqzFqgnrfMBMQiaETelL
g3ER5n4UxuhjmQduZdtGtz8I+EZV9HiKob9WxS/FKTZQ/32ufne12MN49NYYlG2ahI8NS8FOAcZ1
d21QdG1/pNulxHWGpm98s6L+HMp9zza1cqiQxFXXYoE1SdIFc0Gdl8YFJDlu5FUkKOvnSn2Pmjio
gItzWfkXTePRqUu3LEICywQxMfLw+YYzYId4GCIGMnNNCyvxlO5NS14vS1z0cI8PX7pu8F4UMtm4
bhbZptZe6QJM4yup7YUMrBUP7oj8UkdXhM6nc0njJFPsgnW34wR7atQPpIM2WYe8fcsnLWgBilgy
Trs5ZfgwOpS5VyDkW5G/6KABUtdCcRjzZfLsdGOMIWl50nqWdo0Hz+vtjoKpaEpvcc1r9ulELWbe
H7XBs/vn3r2yVQy7rjHJ6sua9ecrpK03s7Grex1fQe7u7A8M72yZn+7R2KxS0+Pw3mjvq/vK+17T
mP5CuVDdZL6yyQPXnz4u78ji23i0IdKBaM0kGCxO6w0KQPf1/hNJDPDdlaPfqc3eMlt/6Ky1HsnF
WNI8kioZuTyK3LjVIJX5hJabOKY/P93bhIY/YoSRaP7HBoA7hGKsE1Nce2U3rAXca4ogmb5EL7Iq
B1OJlzGKwWOvj/2qXmPtMWYv9Fzd/ztoV5qorJAAT3MLUoBEVgTdTgfhnb3/Ak/9l0WNH6MXBfVb
qFDHT/bllQg4RUPEh/H4XfOSTbVHp4Sf+euXcEX/5HxU13LDEfNnRYMG9HxW29YmzGLNqyI2vCjC
0R41gBn0HuljftV2CQZ50yLpfppaaoKaNBzdL6DBpAfRau6NyguH06h0zfFhGkL+UYmsudZEG2I8
jVjtI1q0u80Ypxgo0fvM9SsXkS1PBgV0kXXtdjSOmzAKQKbdXEWpxXcALTUOFZjPqdoo2sOgdvYT
sg8JkrWEmLswrp23ou3Dq4xFY0TRXNv5uFLIeBv9dFsSN9+myuBu27KtgkZRMBbsdOV1gUE9H8ll
tJgVjL/k1dhfhbYbe4PeVMigu055kzume1dhDPcb2O2cm6Kb6g5s3Y6e+moliL0JLbO8MuIh21gh
Uf0SPacUpD8mUryt8ZHwrLuvoNqFD3L4GnXoqfQnXsTPSipsisFW557nYgTQkMm6ltrTpO147ViY
3OOj/V3FBh7iJio5MoSdGnm9W6sGbdx42KHrMNyD9IYAuTYFf0/nuuzVmcT4DOi95t4ZhviuVQEH
hn5dbd8g+RnkvVB/JY2OxueKqR+C6+5elDF+MXRYsalH0oCce9T4nqEYdRVlpvqghn1k+KhOOS9C
Ffwmbka79ptGLX+EE6jrw9juwnnoythpTlGjuTHKmXnVoYnOpnrM3XKDVJbZURaGVoFiU9YNFOUg
faROqgMXb2ijBzPUQale1Xl427q2fo9APTao3TjFJ2FR2AJlMgJeS0uYgsa7hrg71SzNezXM+FVc
GMqNa/Oce7UKvHdmh+Mvu7VNr5rSkm8vG8jf6fNLd1iKNM0JmcJMxWXRb5JH+IKfqX+fXYX+dwBI
bPW7ap/4b/2B7MdNTEEiuyJ9thCXpEvuThG3lStmS+lsvzok1XbxE/BMpoeS6h9T4ATpA4Y+yTW5
C2/JbDfXpvwXHRMXM8RgXkYRVi4/jTmutRllWD2vTMrH5sY2JycIu/5bkTrfM9ZdkxKHZlXj/vLS
l33yGRIaVw6gIPJbnTQGKeoBKPG51m5CA8iOleN+y+LG3DBD4GWwFTidCtKyat4kVNGQSKqqciXR
ML/FZwdw9BXSW004qxwVdS8PNanbUBm2prKfii0I1P3L6100ykeCpJdYoHVVQXGt9bqmQ7q3ywSt
0/DaUpWPLnGoWMWPW/QA0RoMRnugj6ILVAp6lDxzrcEETCXvDwZenNHxGXnSYJt5hNDGF8NNuoae
v7RKQBPMeDlwdxEiY7uPQg6Tj3qXz9CYKvsqCd55681mFnW6N2utk2Z5fcjE2brhAC1TDsSjGETe
LcOO2upzNGDS/mBhWFrpfAfNasTcJI2faGtE00uOBVDMNYz4G+iSkIsVwk2iWvCyhTEq0eCaHmKe
BDXC88vasigG468gpPg9CSTZhagbi0aEcKSraccyl9rKjc5/XZYxBziy6ltHMqQACLEvmB51yIhI
3Ww0xsW+yaIwuCxl6YIdS5lXeqQR4TgaXaNBiugx/Jk1tMe4Sa/7bIhWgqxlhTCQlEHJHKU/efIs
scs6VRSIsnoWTD3cbLwhTjN5TVvtARhm0xJ5tpg5vlkba6Z86cQww4dW6xlETpMHgxAdR+jD5gCF
RSMExkAT1aZGJFayKEv2Gjf6vyVK5mrS3KxregSSmXKNy+YDyvUdkwsvqZJ/aiEueW7Smq9V6JZ3
1rTnghlmFaH/p4doZYgWMOLaejXbhQbNtK0AaLPuTbpnTwNtNPBYr6GxL20o+mdANgrIEtTqJINp
dqOC+REs1TUeLehLMYLzfOURWpSBhjUbg4T4n8z8MhTN5FY11pXb0aHRt7qod3X98/INWHzpwOv5
nxTpoqXcYTnvISXBzKk2xnjGsscGpFqt6XggYRNewRio13q/Z9azy0rlH96e4w+Yt+H4DtYYPK0K
eBk8G9/tAem3KfmuGPVOBcEp42sB8OKVP1qvpKRWoYlehFhvGW+5eE2GN568im7lKiy0ziBxibl6
TEO7KD8RSSnDIi60qoPvMnXZj0l1fgB5JbBIRo02uhbmd9GAeBtYTLQzkitTL6hTZAkFg21PXTtO
aT38qB3tJgGNtcnX/IqlwPvo4xwpNCyJzZMoxJb3E22Sw+RsO9BWWa2XqiA/WcMtWdZjTI5ibIE4
mIY8PWAdc/9hNG8F+CloXWo+U6q9WZYryeJF6zNPj/5fMZIiD6bWg6EKYlLxxuu7bkr90dw4uQM4
I+AzIGu8BqC+tjBJc0euhU0sIFEtJo87UU4dNB1XfGhWPPE1QZLORrFdm1o77yB5yazbAQwlNeBH
L1uCxf1Dc+Xczo/eXxnU2SRZncyE3eDeRfCTvfXpbTSmfht+w5QiHijaIhS7LHLxLgLd39EwJo18
s+SQ5XXX2aFewfZYG6dxQNUOGq+bsdM2l+Us7h+6YS1A/IE3SYYLy+D4TQD1xduLrunJ3MfI+QE5
MbgsZdG9PJIinVLhzABaEzawserrErNHm4grH4Q7E9X17qGKgCp4WeI5ahbqMMfvuiRy4G7W25VA
hKZ85x1tyHWM4pkTNp6iodxkUPjUNvPVNNDjz6gZAO5PVpo7l87w+BOkl3Aw4jxPY3wCaQpfja1N
Zj6O5nDPuofLiz3bXvQwYcwEryHwuUCJOx/y8TsxiRDoiZjbGwELRsNM9dGac+Uk1fWg8B9l0v21
x/ZbIJRm7v7FTI+knZjVIUPkzIghCoMVblW/N7prsKz6ZBp91rhA0SrAM95vwRyyNjY4//iJ/zsL
x5Ci6WCGB83HknAQTWKQaALGxSBcn/XqTlHdDVHBl2NZG6UzXqakB/YFSHP0Z1FHK2Xn2VaeSUd7
4vwFgOOXBzlKjAdM4DjE6HX01cdorGnXuhPP1AbrQ6sCJvQI4iNYgNPTzEU0NIYIgRIYBma8b7TD
UAZd+X5ZZ859Q0mMlEABTa2Caii2UX2t9SB6Mb7Uj9EHKJkZ0XF7WdiZlZFkSe/cUMYatyLIEmSP
AIImzZ3rrN34+Ufkk0HghegHrW/oyJVuQcumZGItAFhLa9hg2qamyGdrHuHauIU1yGhp9ZmfVxma
4lM+3ILMAZlQPI1XbdE9CD6Na180b6H0RUgPgO8VnYyWfUYLMaU9IuAOk5ZjkwWAXUOVVqNhJw6k
QT1HZzvi1reYGdqOVngTk+ghbv62eWneeAtQkJgPwD/lkVUjCXsTNB9AjdB/AS+UFs5tqCr3ndsD
kXRYebPOHebf0uDUzXg+CDmkYzZEC/DqGcun1hBtgEnw2g0N9KM1VfMhEjvdAE3gjkcTudUN9SZ1
FOKnU7ZyQX+fs7Trc6iFAFyDfQITw+n9CS0nHkQYA8iktnsEkqIwVGSlCvNZcVPdRyqYoV1vyMr4
AKYGXLIkzZC8Q9v4tCckZc+DkXUT5QoxvzkCSddMMSa8IGaRXanNWMbo3cEv0Zbb7XPlJppfhzXS
pm3JxyCa7OJFtzkmXHmlPavcVH41Zdts3VTRX60wbHY5Hws/jc3pOk7MAkijYYi2C6TZ7zvk+f86
vkWpFyXreScAt4KU0uluqAlRxagluHr65GOcAk1dn+G0RhZ3fsFPpUgeZuiWhVXnkJIYhzh96tCR
kI3eZSNybhchA+8c2H8coP/II1g1K6pwciGjQefGBAJZwPsAdT4GlNllQefP6amgOUY4ek4zt+Qh
mvvxwOjgDVO+R82NawQTo81ab8+ZYzmnHACBYxBdQyJXHrhXwi5H0QUmC1BzVnknEp+TJ1Hd4qpk
lU+KlTjgLLjB/Zy9WMC7AAcDLcLSwga0x+mizNErDsJWndyX1ncOyNZMY7RzjM2wRluzaBEA8mPM
E/5zo7AkEcUVs+8IwmdMJbjOAwYkyu6tJM+x+Na5DwmA6PDetGstAufaiHVCUxBSzV0jMrBAn+uj
RXIglqFOthu0EB5Kdmczc2U7l1fnuC5SRwB7PsvUpmAEYP2Mf1WFPShsvtoRQP2HyaVIazpmoJMr
AZroes1nP9caLM9FGhMTe4BJlcMRx+QktDEs4dn8ZeqehhrluWuu0Ex5UdlOWwNOOe8AgtqgAVZF
xtYEd6GMNN1VXV2AlANgV/ylEP5geGrmh0nAM0rSdyPHnM1Os2+denv5Hi65WsdypXuY6nGp9A7W
6bR8m5Bh149r7FTnVx1LwwgANhNTPGdohYz3XM9LnCCY4Ot23/S7sSlmGiI06K8EkUtKeSxK8rey
KkIKAJgXnhNxjNfbO8fKqVrkm8ubtrYiyd5HKehbWQwxoYaU4nA/ZO9uUXnh+CNe7ZhYsiegJkCu
z4VBQS3q1J7MKJZt2XO8tKCccx/d1KWu9cDCpw4jDvYagKW+pA82LAmiVKB72bIx0RoFqSFjdvBA
C8M16tZP+oSTC5TmoQ1fQcyumDdd9G2svMLZGYCAqG9jjI9o6dYRB9X8wZSGFvVTPu1K20/K4vHv
t/74+yR9tZvWyKwIjgc64VOVinHDyIPRfvFkxcU5L37iRsKcguYc9ROYOClEMJjTarGFnWB4ocpk
m49Ae6ZNjIGS7KGxRz/WkO3lZZBXsOz5Z426fejlzXfLuMqG19IZqD14qv2wnsyf9Uv2vo4/TVLz
TscwwjBvQlMcRrXA5gcoHKBsZbjPabGxUb/KdpXi51Hhl/8AkobMM8SDfgFJbzk4axogMKHMnqMd
UUXXBCju0QCgrlzkJfN7LGT2U47dg7Z2S/Cz4nXRPjinFt+SYmPEz721K8I7fS2Jf+724KyP1iQ9
oU0zWlEC9ADPtjCfZFPTuB1A+umuhZ1LhgPgPkjN2vCuUIs5XRbS9lC5CtbWyAQIW/dseowRtpja
t3xtmmzBbuC5/E1LBLKMs4IPeIXRtmJCVJI+2REDGy66t6u7SKOZgVHfFXdu4bxOpEnn1ad6lCsz
3mCW7qemAkV3DKAHk9o6LcxPA6S/YGy+bAkWbP2JSOnMUvA4l5aASJ0Zgco7v69u1DXFWDiwEyGS
uZn6NA3ZjAoZ9QVt8iv4wdhW6qBPcK3bWF88Mdwn1KSAO4YG6lPlKMrUzM1x3sP8KRn2fXLLSwNt
NL4VBWb5nKSmF2Ngs/yR2NfhtCMG83sThTR1HiABZD2PNizEyE4XgKgRXcRoLhIbeBSZSav4rnf/
/hFEZejP50pbA/vYlXqC32dow3DRrqaxLWm+esUJyI/LR31ezgBdzrGsWf2OzAFzQPk3zV5K2HxV
lt8qbwmw2VxOs3ivjgFLNrVx7WqBXt1z+6oYS6/RH13rPS/ibb32BJ2PoZx8DUpjp1/TqnnYqyq+
xsU2A7o4urEwKJ+ptBV7u4xo2L93bNha1n1Z+P3wD/CH2Iz/sD3lgqOCnECL6ty8GfeD+6xPaKCq
roZ45QFcvF9/xMjDNsoUKm6bQEzZvies96N6VzblyiVeshvH2RvJbtQgIQD3MbI3hrMX409bPOsG
YB2vmuircjaJul1RpNnASi8n+NQQDALjz4FrL3luwp3iodcsxEos8dCEmycvpAry8GowJ0yCvRlI
qXC4OCvL/H0mZ3JBAouEI6rEKBOfqgwplJGFlY1Redq+dt+KwPgy/PhHhdY5muxZRqMfKH2+8Rvn
MK7IXjhHMP6ApwbdIGAU/u3nHN2djPEmJIBlnRHVHMcv+FYMweVtXThF9ExrmPhQCZjsVel61gWp
hyZR8Hw2CSpRGA7aoqUNkHTUSnzYonQN3nbhvT4W+DvverQmWy+ZVg8h1MZMaZ5iBCrZT911aqzk
wZf27mhhv4PTIzlCBf2rWbiIJ5QIXYlIJg0Y2vmHAzoWoku6UXdWWcJyezHox/4PaV/WIzfOBPmL
BFDURb3qqLv6trvtF8HHtETd9/XrN+jFflPFEkrw7MAzLwM4i1QymcyMjLADV7Pfh3qlTbJwj0Gw
F5TDgg4WniDdLYmpzJmWwP/AFXhqis7VKkwpDNwvhGJiH6/s28JVdmVOuhu4gieEQuBzKf2dAKDG
qeqkil+xA8NerukwrlmT3K82OrRlc1ijplfHPyDm4uj1bkw8gz4n3ed9X1+4plG5EmxIYGbBRS2X
Pi0jtSugxBL3CMLLbb9J34rtdKj3jc/2tqt84a7+GJ4gh/agfAcBrl9u45OHgOM0fujd/y237nn9
U6RtJiQw885SoFDbVHhsHFq9B4xn5Z6/PWswAp4AFAQB7bqZDzLmDJ2gEeuloIvUO6/CMHBmvVjK
/v5iboMI7AiWHYjJoY8upz/xHBak5LCjqp+J5aOMNVfvNI+d3nzOrMGNjJUL7haiLsq2Fxal7cO7
OlaDABa1x+/c1T4a/xUzcdvOf/tlO/MHf/mVNT53Ac/iAA45usdPpZMeitdwM/uaj9Ledq3BcntO
r3+S5MopGQp1ysRmBz4ITnr70LTfbMPL16agF1pTl5YAJJKijk3KIRduPANhhCJvEPCN1QbhGSxD
8YbbmYHMqS5+65EZvkQqi7ZmZydv97/5LefA1SeAmsX1ryCTGg6DiV8xuDVeDRirt/32Z0qcp8kr
wTnAcWyOys5aOTiL26xDN4aJSQxwjV2bDWq71jKC6nNbnRuogKT0mVnfRsOr6pVIuOjVF5bE6bq4
QTIjJnUu6tzJAOpFjG6BaIVAfaLQd9Hw3uvPersy2rZ4Xi8sSqGe6QH0cDVY1KxtMfgztdCOeAzK
/9CJggf92/WQqZj1McrHSfQjiOVyE2NFmB8C6SNqAXX3GegvhL+N9gOkau77zPK3+7fZIjluEJI4
NHOxPtUDibpTK0+m7ee2T4aV2vNieP13gXITXA1rCDAXsKToPuCzw/ykTh/3F7N8DC9sSJe/qigl
hsEi6KwIhe7Cz1DMbufGtwMO0Ywvfewo075fU0xeWJkJNhYU8FHgQn1L8pE4AvqSJRy5fXyy1KfU
+Mj+PuNA9fDChBRcOWCL8TChRpXkTy19qvsvVYF5i0farYTxhZLltSUpZo4VUDdoEeIh+pH80N06
d1Kn/4r5kU140h6canB1J/pxQM7z2By02Pn8JN/TlfrHHwjrdYIviqVoAOKeBGGb3BifwN7Cxg5N
YFUFgYWjb9mB/KhSJ/labNNjHrnzYfwcmw1dSR4XTsOVXSm+VB2KlFYPuyx4SslrXLmMuToCejzt
/t5Vr0xJTgNeaGaVJvaZpZ+t8mH+Ew0YY5mcpjur1Vc1PofB2rzWQiy7Mik5Uaroes5irA7lpEH9
mMm2tk/5Wq9H/C33vp3kQP2UNPPEsDBb/T31PzTFC+yXKnpJ+S6gKzFlcUUM7KTgtxY1VOkBSrqh
iYYBlUYdhYIeXTnAIMP0pK0hQBdP+IUd/freSYaeakkLO+H8SA0vKN/6tVxF/BXytsHhEUFEndyQ
E7a8ZVFBA0hZAEMHRtdPba3SvGyAEWgzEwCg5GelxlAdsGZIaoaqBjoY+jqvcjsumgDLuOhMAdgl
g6ww+GcMWLSIUr+L8sWENNT9U7P0vQWN+f8zIMX3qFXpOOcZWLmzZ4JmOk0erfQlWkvnlj73pRnJ
req46nFTYR1Rs5/zr1blxMHK+V+KNJcmJI+KwibE6B9WwoqvCv8GZmemoAA3JU66xs66+FXAzMMY
4FlUlSG7LNEHtSHorxkcSP7SbbI1SOuaBWkxCZKVohBd5RZXAupApbGShS1+kIsliP9/kffVbYka
ng0YgBJ94fqbNo1uPKx8kUUbUBISimYo+smtwTCY8yoZ0YIvxkdF8Vhx0rLP++67kL4Kme3/mRDu
fbGMtA6bRC9hopweWuZ0tqcDz1WeK2XXlZWHedOV87IUiykD4hC9C+iHyPco0A0q2vKoOkbTpjIb
jxZ4ck2eYp4Qn6tV9sxFp74wJ62vNewI6vIwx+rToO649dXSvKnegd3x/kYuf6t/1yVdnkPPqp7P
MNSN3814W4HOXl9xucW1oIkldMlEp1i6xlhlZxCZQUFeK9+G8guP9noIKN5rHK9kXCuGLCkDr7qh
y7IKgZ9Muz57Q9aalm4PXJb5t5NegO7Qf1ckT8yFlAFYCMCba0bvSgrKz5r79hrwfDFC29BMgP46
VGtkjyNQsoihqQwXB4kvpLIwAkU6yESuZIiLEefCjORpahvHahTCDCXPivJRrc2xLL0khNgsPjED
cgWJ/fVRLWIzzgMBFKjmDJPf0ZHFiadxusM8+5EMD2OeA0tC8wqUPM3KpOhCSwRVAgPodkvkwBCd
ujYe5xq3WDsjFD2ox2yLkq9HFAeNW9CiOCCMi51xxeSf/oOcflyaFJHkIjQhUnRgG4JJus33/OUt
34PAQn233corP1E92EYP6rP6XXMVTHw4yu/753nJa8DqptkGNNDwR9rtVstsbc5x2Eb2WGCm0oh3
gwLM1/6+maWwARyGyB9QmcU08PUio7bX5obhBBTqlgb/9NPjhFnn+zYWIFZiiOx/RgzpPGN6rIPC
N4x0pQsIjYfh/8D6pltb23DBMzjnLzEIBdKVw710IC6tSqWfcNLQtBVWm/zIMWdV6u/317X4iSwc
BJxtTJXI9YmaYm54LnEgWhB8dK6OCZwtSFBo5VZWYrauAWWCzLtvc+m+1ICcVIGch26hnLmM2gzi
Qcznu0Gr55MD5cIYNF+lUrkWb9nWGCgI+5uSn5U2QG1vytTt/R+w6DD/LlqXviUayE3CxKKr4kdm
7Sv2res2900sR5oLG9KXqzDAVpUzbKjmHlwmDibzAD55StunGSXiJvAKBWxc/n2rS5cOBuEhm4c7
QbTIr09CmipM61IY1ZFKpZpf4dAFduoo6VearyRWi54jOoSo8KPKT8QmX4QWkmldb9sdWmY190Cs
AALMtnKilCJPXGWEWfxiF8bEj7kwNhd5GowVpGFI+TTpXjt8SdjKF1vcOxvcjILyGa0LKYooGAdP
83TAB6tyKGIrjsV+4GENDB7UzSJjJZ4snoF/rcnML5VZtcDAYEETB8k6+zbXH6E9P2c5OZKcIVfA
lIC+BjK8vYFwfQuqXGhHAbtmGNIaixjD9chKCjefNqP+iAnnHvQq4Phxe7AkdGfEso59srp2ILfq
qcbai+LmMwr7kK1gor2rUluyHyg5ZKvaHrA4ehj4L716jsKVO+cWJHpl46ZmP1lGYJg1bDS2/oyh
LifrdHckv2IDGlYx3Wk8/96G07e4UxzaqfsyWVOevknPpV8gHX0QS7VmyvALBMjSBrShaR7KqD2a
7egZyM4nvqr/Lm7Sq3seJlUTRA3Y2oWBhyoVkwKqXrhKCeD/VsEA+0c3C6IUMg3tS2T05XNFFCPb
UKMEr0xgWGF4UkM92Vll0WubLtXJIbbZsPbovrnB8MtExoVijgC2yoMf5tgXY6HpOUjqjK0ys03J
/zprFCZMDGFhWGMB/dmbWTJZuPIxKhvuK8pc2jcrV9ZNsBMmQAlgolok8l8pkyHdVNkzWtBumWU7
WoWOMp5qTqHL8Pd0B7gWVSjFApaGx+/NfhVxmkC3GCypMSTnIEBV2AejeA7XroqlFaGcA5YD5E1A
I0hXBWZu9QZYDHyXjBxV8otU1a4ZCcTuDGXlVlo8ksi2kUAB3yxwFtfRm2JSXI+sRKBhH4Lhy2jM
Dol2apq4WfGoFF/M7tgZh6z/Epkrz72lo3hpWcp/+5zWPKrTAq+ws1Wd1XxPVcU1tAcr+qLOKzfi
bY4ILxH0DXheaBh+lMWYYz0Ks4kUoAMHgEAv6MvUv9l96YdhsSnj1mm14UxIcmIKOzRq8O3+5b+0
VvCJ2BSaicAm//kKF3ckiPOMrhrzwkXf+OtkRA4ttI0dMzeqyQec9diG+sqxWF4xw+mjJpAqEMu9
/rLKOGlREGLFY2K8jZQclEn1RrVFK88MT6Y6OFNiH0ipuUbwO9P/w3Atwh72GmgNtCkt+ULRgki1
+hanpWhOrHTaZs8GDPdiiB2FJGb7zN7awSbVIBUA3QvMsqx9cpEqyoEXEHCBAsermMqv79rmQdMR
BIYh3qsZCMsMjKEqnxFig6ns0mmvB+dxcP/+S0ONRcMAEiDXyPaudx0i8WCZFBcMBv7iU9LWGeTc
2vKM2sbr3PEHKw5A+Wy3K/iYpZBhY3IAmsnAX94ISahanaccPE+uXqEK0EE+zJwe+Tg4RA1XOgA3
yRiyA0HCAuiBAZVZmQwlKPWaWAVGaXvjl910W4wvem3ROHZb7y00we/v522yLsyhIQVZPhhFv/t6
QyE32nWJmE5A6vM6gsKO0cwtSOKrrMLE+1NvE7fvgk2orinTLOzplWXpUyqFGVeDAstN8DQEsdvm
NbL1cIMRkbWzSm9dFaZweelgDxBCtNeLVCYwldkZ4kM7awedxw5u/lOkhJ5W1n6S6ZhIiDYFe5nN
6DgP5rYha2Rhi4sV0G4xqCHGta9/QT6Dai7KsdhZ+d4a50bBTFL7AoGLvz8fQI6bqPABjAOpNGml
HcuCBmcSaa7aHWrW+wjVgN2pv5S83SnZuMdjYrviQoseC+gi3rQYCyRyZUkvLStnCmwmfG8UO24c
1HBbpzudQAtlF81eZr0byim3NzT+ouDZ2w47w3rs1kpcC7cASIFBao+ALMZ9pRS70+wxUib8jhjS
aclW194s48zqwE2io50am/vLXvyi/1qTqyL9OFU8rhD/86J3W/JeNZE3jpj3WQt5S9tLGRK8P8RZ
KGldu06ASbqh62ZQoBDQ+incje3uJVfLY6QlL6NdP99f11LKgqcgCC9Qr8P0uxzXGzISDoH6AljA
CdKqpVM2G5AYOXp5zjMXGpoBfwnyr5xxFxCO+8b1hYN6aVsc5IuLPOkHldTQbsMkcOjOQXxSozXW
woWHGLoHGCw30UPQAXm9NtE3ZRmxgIGAGUh0FneuQSZkgXx/fyUL5BcgJsDlLLiLIH8odyeNTjd6
0EwhvNV2seVhpIOIP8PMJwttrzfGdIthMLDImTAOMFszAaoahRMSw9D4ouCy2fdFNq1EwgVfEkwm
+BewdER7KQwBTa1nk4XHUpE0neniERScWJSAidOmKXJ7q9aSo6EE8RqXijh7UrKAjgNSNBB5EZPI
PQGTJ2ZXoLwA5S2f1g+DWXl0NgFMLN2U/cga0PevfYCFoH9lUvrQvMvtoR9h0mKjV5Vf7Jq4ZMx8
XUmeMByBoQfI3yKzGZ2Ukm1q2+4Q0JW2zu2UGK5XQ/xRheQtoOXX3pZNSNLiDoep1rjTpyiGQUO7
Mn73WnvUSeYGCS48/YfNTdSO6q3eQahNzXc8e6qZuUuM1gnA7Rqb/BgwcxtRxRnL1QLv0qkzoHai
a3jioUQieUXfdHE42Th1ec+QzR265CMOHHS6gib8EuvlXucfagPoO5ifKaYl47gGIfPayPfSwcRx
FMO0qNQY8tWFA4AR+RmJD9eU1uW6Ou5qI8tdralXnkbLlvDOZMA74w0oeYYKOGzaiZJBrNMdU6Nd
06e+mVorF+PSDWFh9FkA38EtJUeAkWgKGHWz0mURKoMNJER/86LY6Gtsb4sRGwAiFD8xVg5KFMnJ
8okbcRtXpVtUQUD9iJNsY5C6ReKmACPGJutd7VR1l2ES89RYjXpiZq0e9byE6iDI91ZukIV146mr
Yp4A/Uz8I4LQRRDHW6yv4xlEXSmfPniKnpxSn1uF7FmzNjC3mL5iiA33PWp6guLj2lahlMBaBWhM
NLXT81NQ/O6UT9r6lv5h0C3KmWgO3w/st40lUb67MCmWf7E8HndgO05gEjJYXv2OgsjLT3Az4m3r
dEeMgjpPh+gf8Hu4lpethJOFnb0yLe3sFJV1Y8d96cb5t4oAPZ9C1+Zx0NqVV8HCNXFlR2RaF0sM
soAUTQc7Ck1BIaS4iT26ytjsIR7uaEq0sqVLidvljkqJ26BhboIP2NG0/Zjr0ZnL14G/EMUrAiCH
1gbTMNeAny9dRqhRIMnBMD0UzeRbcI6z2Mo1pG6orFkdGATHsd42FRppPiKDeahbWml+aFv2Zsra
+ispa/qkGPakHVorA9p7KNVxYyYaBnM61N/CjT5P0zOdCkBdtVnT0icE2WoLBLVu7XiQjD8SdSyA
gZ1CzY/mENE+ZGFybCq7HTxaRzqILcy+iPzRUOpDStAh4eJ0ajkNFDfriPrbbkmzo82QTB7JbIV7
fRTnltuMAXswlCo2HFVl5ZMW6uStomr6YZCMETBtsRmPR7BfE1fnakCdqGjjfZcNGp5Dk514qhXV
+A2se+itQDOgQKWEP9Salx6K6fWrVmmAJqMFOPhd3JLv6HUipOmEm1BTy0D+tjGiih7CoRgzpy1F
hxkE5EYEWncl25cILxA4VVPdA4qO7OyKAgDcph2dMTs+okETj3mFCEym/jAkkQ15hzBmvwsVwyhT
Z9mfSViq+0yzOcjXyOTZKVi2D9ArATdHO/XYtwKb7IRNDDa4yuo6ECO0ZuB2RM/+qcqpO5vgqWxc
NYmDbsODLgL9dh0bn5kdtD9U3k7MhWZG/QtIyfy14MUcOEYFvt+WKfZnamB7X6zCCh9qdcT4aDil
heYMII7R27ny+xoDrbjTcHUOmH3v84COblS2+6zt4sM8DPke9VO6J+3IflRjCU4WmkdZsakbeJhS
j1p+MIxJy865UTCfQqMy9Oq0y49a0QdnQkul3k25aoVQFSYKSNfhu9CIpsUHracARGM28LtuPc0V
BPgswy6eyzGOjmY9abqLLlw1O/lYVejs90UDcbwkCjdxNDQPijGrr3o9cnAsVv0MNnKtoOpTafR5
6XeD2oXoQdbaaRxo42t4W/3s7QkUOqaZG+jFUjNbebku3mKolYM3V0TzG56Sum7hPVmJW5kIZqZt
VJ3p8C3hDxoaQvFOKz7r2Zu0kwnGuvshfck0HssoHTIb1yj4q67jXdG3dtUkSIBabpyavn8wwt8J
WC+NpNxSmIMA3aagw7HCbG8DoEmrr03RLIRAEOtg2gDQTzAEye2pXCFzFiFFdjtFdai7NU7doONU
Ejfi+eb+cheiuwa0pIkUi4LjWq5cqkpqNGqroHLZOab5UGamy5vdFLwF2poq7tKyUDMTDLGiOSsX
s8ppQNiswPYfNDqqpJVeHFQydqkDrBMY8BFFOm8O1QTaVp05DCvfdeG6vEpEpGssVQByVUwkItVY
7VhlQAgcnxgjuaH2dH9LF9YJwm7dRoUfg9mQT7l2IG2c7JpNYLCK+9wPwMPkUaV4VcbBj63MZ5ht
G8e1IceFrP3KppSHWCBsjPoYNtNucPJaQ8L+en9VC3kyKMuQkeNZgLa6jBgLSpvrzdSg9WOAvycH
Wn2sIY+wwo+2uHf/WpGfhnkUd/08dKDu72xcqspXnkDwJDddxUo3Vqhv+1DZ/vXCMDAO3CIOG7j7
5c/ValPDocOHawx8Dg3pkGgE+5Srf5+ugU8KfKVQqEb1Ri47tuhAsDKC+Eastn5t7EA4hozqDcNq
95ez9MrEnBqeTThiSNzk6DGBl1grQ15CFmkYPqoxsVCDnyAX57Z9CuUFjFDhV0RxMs2OOeiB6UxI
Qr4HfddX0H0Mk1MeqtYxanp7F4Vm5AdBGR4jPii+qqc9apWNmQRe0g7F05iarHJo3WMo5f4ylmoE
F+4mF56KFlzLcwK2AMD5zPSJBZ903HOIvaZPUfZq9v/cN7cYHS78TmSJF0lu3HKKES+Yi4IzG3cA
LM/1V31t+HTxlF5Y0a6tcAMlbk14d22hnDbEqPIk0doc8tIzCH6G2goFhAMBSPyKi7XYPc8N0tXQ
mzRRXo1mgFFAPDN/j7TcUaPvQybEWjNdXUncFwLElVkp7CVNntE6htnOGPwyA4x52qbdipGlHSQQ
2ICANwHBl/zEa1OtmXqC122Pxl6oRY9JuDYjtGZCCqVqUeOuDGEiyxKcjSB6pu2apNzCXiHQqOii
g6xJtOyuP1EN1Zk+bYBWZ6R8yRvlRxikmywoVx7fS4fo0ozk1R1Pa7NlMCMQq+lj0WbIIM5ghUpt
X+vfM3MllC4kE1gWlgSSVEGRI7lAVqHdkhko47UTdKKK9jEWCkajfoAEKtjz1mTKFs0x/J3gFxVw
BMlcPJuV2al4mQZoT6lz6huV6dESpEtadC7XZo6XriaAdv5nTfKLqh9HJZ5grVYe56FxKP3dJOfW
2ERoaUME6n5AWvp0qgmMECAJtnXDKKUnnM7RMMOa+Y9u+ba1HYfPNH6zh8Crut8joPX3DS5tpoGW
FIrhmKlGTf/aJXVtRKMxTCqww4y+UQTgSUj10emS2J0ia3I7s/t53+LSIQBWxwYQCAgPTSaHyqKx
sAurRNO6CB11NB/D0NhC+Sr6DyvDw0dw9CF1MWU2ZjZNFsdZy0FO4vfzERK1YBv1oxrPnjVk2dIm
XlS25SRJC1D6nVMkmVb9URDiFPzLZGJiJNhNaw2um93TGbANEJYHaz8opuUG11zaZkIUOwVhRgPe
jOfO2pa08u9/oj/f4Ko6Ait4GACcSvBIAFDv2ivMDtRhmQbgNOu9ydfPkUf3mpcfp03qMW+GsDka
Xa5ToPFfePnW+3Fwmb/Sb18gRLn+ESJiX1xo3EI1XCcTagBbtGjGjfrTPgZec+b7Ym+fmVP9Tv45
USd5LD32cn8Dbi4Daf1SiFFnFtVJjfUbuEtRxHW0tcGcP1t4b4uluKJV6MwyFatDsQQ4Vf3793hj
fvtlHNjjvIP02XN74t+z5+KtfZh/mhyCwK7qBz/ur/PGcaV1iv9/scXWjHktouFH1JlbxU8x2aja
LstOxbTW6b/thUmmpIdYmJIcOBqYspz0G4oR5uiUP7Mvp/6r8sl2+kubgC3h/uoWvyKyYQs1fmBT
5Hspycd8YhPBoJCKtlZnQ9L4130Lt1qVYlUXJuSvyDnJlRkmCrBqPVYOz7atB/Ds41tsOb+IE32a
b+/ANNhu7UMWywOXD4scFKF+mg/dMVZWYp4wJzsVgBzgfaag40AeeP09kyG28ArQgIBWD3Q45Lo/
sc8Cr+y/XjagIpBXwn8xbQWw3rUdI826iRMbzhvzYmN3EOrJe7ueHSs3zNCz7Iid0YGIHqBk2RVe
XWTVwzCkIC2bISaSZjQrtkGtKjEKTx0YWs0gfaUKq040HsfJoToe65ioMPj3ZhiawImLWOG+yflE
MbrEjdfUVuLaTRtq7uOmqQRqRFXWmC5vLmNUE0EuD+53AI2AfZSiYDBBzqmusUrwSRIfT/vA1ZtG
2Q+tMFiBZprSQd8aUweC/b5iK7nAbaiHefE8VUEyi6tSOpwgNBl4UoYZFONptWmtJPxgk4YHXlCv
lYMWTdkofqFugdz0ZibBjtU4h5wv6gj95FhqzvdRaUJlFlrGK76zZApfDu4JRUZgoCXXiUtNKYa0
QUo6lc2xYGb5TCHx85OVGpiTVvyU3pwHFCMxCQDQJcXLWOY0GnmLYeoS/d/Bzd+gXLkDBFn1RO3J
afAIO7V+sElO4ZZ5hp/6CETv+XZteGxhwVe/QQp8atK1QzjgN/TxyTC+Rta3JP8Pm3plQ9rUKSFh
VzDYmPPHoHuso03MX+/v5W0wvdpKTZoaqce5aZUZJtDn2KhqupuiNZjxkglb5Gs6/sVkp9jJy9to
0PNKD2BCia0NN62nIU9WVnE7A4A27KUNKWD3bZ3mrQIblZ9GfvyUfWEnsqehrx7sbeQA6jKvfZy1
ZUnnuOFWhIozTKYzUlCUj/uV6tkfxt3rsH+9KMnFQiiAFYqwUJ+s1whslxBKNl50z3SyzeA1Xu+y
R+uQu2Slib5AunhtWPI7qK1yAK6Q+LLn9Kn3VCSM34wjfeIu21t+CvP2V/Vrfw5cw7vvjjfPMvEd
0UED9tTGDSQ/Ak2jb1tewbJZAHKav8UfBaSrjNEDYTQZf943tnAR4F0LODpFIEbiLTkmwouddnWL
J4v6OPUgYRlDD+qzo+mxYDsF5hY8y/ctLgUNLBD1cgywMktG3HdxVNiYTMDjBakfGQ9Z/KNrVmzc
JguwcGFD+O3Fcau1WrExhIPjBq3Wz755JyH0ENYO3A1EWFTEMemG0gBe0VRutDZGy6ihj7kbfCGH
8tUUbkE3FXOQ16/UWhc+05UpaUHRQIOxVlANz4yjYsZOFkFaCPrhtqOaRwygVfMKTndhB3G0gDow
gEO+lQhNjd42m77L3LJ8RIvUSVDZ66etXip//6mIbqHEgloyAN8yjCSkZmXlSZ+5Oh7oEwfn9szB
qT34jV693Pe8hWh1aepPmfHCK4A9LsjcwtRkVs7Y5I+Qjv5238SCc8MjKCb30VyH+JwUNaDggZyu
hImhD70s0J4SkNFEyZrazVKsJ2ACIIKLFZBtuaXXcVsZwnTK3HnYdPMLT49K/DWke0P3GADASnWc
ISgeP5TpU5W+3V/jbT0eySMmZdBdA5AJcx/SIiE9YiVRoKPq+jxAedcZT2zvJ9tk2zjR5Ewb+1nB
O3ZA08v5omz/uuQsrANrhrqHIHOUnz5EUayeJ0bmqiBvzFB6zvjm/gKXPiJEYwFsszF9dFOFMzoU
i0w8LSDx9BWcKzN9Xk0VF96MYhWCfQqFbVRwpOeMzvvJzFS0mSvjmAye7eSb3hmf+Xl+blOnUjY/
6K7a3V8XXTrUYJNBM4WJHrTM9zKXRtEa6EwKHlanO4DyrwWBKHc68aky57H36NZ+KHfaQ7CrJzA6
Zm7iWoYDkszN2o9ZumDRo/r3x4gE9+I0JnNWl2mDH2N0jmo7ce9AXNxLnPYp3uA5ST6sF+6GeCBx
9+H3ykYsJM9XtrVr2x3LObqysN1/JJ/TwVNDv3L0p+7bL/Z73o476GHuhpNpOfEzaOSgPu+uIUb/
uKmU2Fz9BCmidxVUk2rxLQrfftU+eqdytbOxhdO5o6+cn+lzuTJyfttGQQ8NIQkVNri2RuRz2+Gy
H8Iao4tqu50id/KbM+pej03jJ0/jirGFMyRe6dB7Fp27m+nAKUyKeq5LBMJkRzLFmecdp2u8YwsB
3QDUF5VQE9EQzAvXn5EZRcUh1AkXgvRjl/iabqzcTkufCWANTAjioEKN7oYrMcijJi+szG0emm30
rg9OcMLoKXl9Sj4iH5oeKEg0zn33XDoaV0bFOb44GlSJspxlMDq4zTbcqQ6m+epd8618t850Rx+N
2Kk30Tk7qoh+K5nGQm3SBr2gaHoIKjfkf9fGLXseyyBjmdt6wbY6x3t2gMzB+JM+IS18BjLeM/b8
W/LOX+Ntu3J9LgQoUyDXIB0ETDn+XNvOKrXG2FmE3DA/B9EDr86ASA10JQ4uuI0QMoQQOUjIQFsn
xV5Q/+Vtkid4OoO4Tf8w17gdFnwfdQZAblCcQ+dBLjnkTddOCTRW3bKDqHXi0fwR2oX3fUR8BSl8
4H0gJvQxS6XhLrzeKZoGujn04rGnbtXsbWDbwnrXzT0xXgIDvABmveaUi9kuLizMl6MJj57/tUWe
9ZNi9iCXb9vt4AMX+sPuPRD9Opg09e4vbunUiVmi/9mSDoAyJ5DmqWErB9vuQ3Zmv6ON6XUbuqGP
buREZ/KTrL00F7ziyqb0loUwxUQHFTYLP3oj2wJXZORBbgxhOXponQPoy/4/Vym9bRWijkDPg8De
wgX8i3xNQrd1pj04BT3bD15VNz10+78nf8Wj5WJrJccZGgrmr0ksEyOFylEv3cF0tTZz8mlNPmIp
S720JRdWiqw3MBoPW3iGNT7BwlzL1V/zY+w9Wc/N698zQmNtoPjG8hBAMG197aJM73MxPYVg2UFq
FtdNrL9V49p3uzneBgGPuA1kmZjURKy6tgLeaTLjkQJ+DMhTqeDaUTEwuSaJtWZE8o0KyNI2GGHE
CDBeDKCwlv8HEhqsBOo+AMmhFCwqwtJK1GE0xxE0iTGFs2uewAzd9/GbgP7HAmwQFJnBAihZaLuy
5D0FM99Y2V5eecx+UVPbJT/vm1nYLWQA4OgWkmyEyiCKoKhLvCOBCWgglZxCaneY3sO/fhZgtAeE
j8jX8dXxAJHWojRFZNSC2SOPtGdwpHhGDlqicCUOLS3l0gq9/iZTOgRdHAgrWrI3CdmqvHvUrGb7
9zuGgRgDimv49Cj8XJvpRxTlzXlM3T41Tu2onS2rd2jW/QczkPvBjQFaNuC3JDPTrABkbUBxohEI
vsy1Ks1RkpXrQpyFq7sQH0aMqAsYH8ZdmHRb0KLKUdEHohr1jM1gg9Z/nrbQP/OaNH4ZlcGLoMdw
f/vE775nUooBMSsra2xBug+VIcwT+7wE4KX1khEVu3Sj11uDr+Rl4m+ULCK24eVmA0kL+ITwm4uc
0JoLszRadFQZg3R8gqfJUPoCwWvO7KUPspUc6c+U0I09ZLwobIEECNWta3tRoHUBYPTQoAqqbZf6
JZRl7G0RuwVk0JOvqvocRR92uNIZX1ol5paEjCgKnxhmvraKrGrgWY1iq1YfwgjUjlA+58dmtJ2i
X6nwLoQmdPeQZ0NyEBgYW/aaPEmh1QRTSIKBwA9OXZp0qJx8dnb7fN9blkxRJISAz+LWwOV0vSo9
LzAy0MNbDLOHTo5admcWTe2pbCrQxIXTf4hU0HwAZgnksUIuTrI3UIi3BRQHoqamj1Emh1loR64V
Ypa+lZgBhZQMGho3TzzbTiZ4D3qIhZpYXmKFFgA2+TPHNATgE8VmytcUpZctQspUAxwLeorSe6+y
6j6tKyGi0Rv/pNO4pQANzWHdODFLNo25Njq4Zk+kjBdnrhmbtrAi2Csz/kmiFmRt40EIrzTQAzTr
tXxpIfSDTOff5UlHHLPdVpUm2FCWD5tSeQNh46bg/n1fXDSC1w9GATCoj2hyvaa8mGxWiDWMCd1X
2nPbG76proFdFz3+woq0c2HWYXREYHnGiG5IHXx00BrQ5l8hr5/+fj1otiIoCqAeeq/X69HmKY7n
eEIk7l/SwXZDRXGiteC7cMOgOi1Ed3C9oOcqhSU91iFghGkxDG+oXkTeCX8P0GXNg+a54mCaW4kX
i+YArQbrAMYYbtjepjEiRC/FrTmXBys5pdrveqh8859yCPf9Gg7+5uEjmGYtC0kAEhvsorS4mgwd
wVQIsDq2/UtJma/lfKUatOQOSM80tHyQpkEc5/oj4RCBxbdBrEUZZ0+63OuG6Tt6Gg4wvyv35JJ/
I38C2Yf1f+exr01xtcIbzgJsJbZ2tqZh3mvXYJDwvtPdlm+xZ5dWpMvD1HmW2xUW1KZ69n9I+64d
OXZl2S8qoLx5LdN+vJPmpaAZaZX3lvX1N6hzj1TN5m1idLHXhh4EKJusZDKZGRnxU1oM8xDOWntf
qSN5UaTF2qG7Um+BWslRnLe6Y1qjV445htS5UzG4/WQWgTqJhsJ5XxJb7KB2g8kQh32iD3m9lHms
o8DnhPdaUt/Pzcv1hXM/pAaqEQQQvLFY4k81MkqHtNRC0mTJYZQLSJ/OmtLEbooxih99DLHnr5v8
rS6PqxO0ODqTEIe9poWdgSCc5MW3SX5bMu2hRj/dQ5tlc93UZYWU+axMMHESYmD+Ds4jNbswnyD6
EpjQfwUyG6qiVaN5Ogb/RPco77QD1YSrGjBjXb2Y15ai1loMIJvqtt9DOWK/JMMpzGcgLCU3bIdD
preCPRWZZPZ0rExM10UwCXVHjHuZ7mx/AtCcR2EA1GWZ/EM8w/vyfxi0FLRVzs/kSMioRxLiWQ8l
2cGSv5Vyfahq9GQt9aYniS8VVnD9U3IdlRbhbDqZdcGDETfLbKQOUi4LDTh9kTHqWh71Cn0W2xCU
4ripMp3EQvyEQfz/fHmqlWZGNcBDQ7RutGxydVyvFiYRs8/ZciXttgmfLHWDOc7ra+SGOngMfAbM
P6jtn9uNAZddMp1C4jrLVUqQKvTZJhwSgRleFoTq+v+a+T0xvs6CbBKpA/VPGewWUf8KskHwq25i
TNsIpdN4n82AAjjQYeAfBXL7fEmRISmpmtOccg5BHRvaP51msjypn2MX07zb6xvIPe/r2MJcfZEz
2gBs4WuZg3abtI+VbYETtJq2uRFt1CX/Pi/Gt7a4wyya4EbkfTsgINCRQOKMIhnjM1aDYVpMAuPS
bYwM5Bj6f05fHNBZ/rKaAEIaMGkI1RDeRQmGCWlJr5XVMkOdELjG71UDKRGNWIK4yf1qBkbOwAOB
6UCWRDwd5gJqWrBRWhgCAlFslaa46qF+awreh9wvhrc+SjwIIyCno/u6cka7AtvVtADOZ/a9rRx6
B2rdN0g269nV9ckBiciYdjbGwNTsVu+N+FGN1eFoD20sqNNcrhnPOUQW/BKUUGw2pTG0CdoZyAIw
Ze8EEx2rqfyoN9yyfLzupJfHD4ZAsYOONH1nsYa0cTIwn4xKf9idSvN9LiI3L3d4qgJRJjjpl055
boquebW5YBGrNcxhlJ5CWrdzAqdCGiVKIURGGIccDaNrFAqFK8Ig6j4caXQzY399z3g2KNs87lP4
5AUfWWKPrTxHgMtkdeub+bgrMGypSaIiCccMoNcACoNlBUeZbcIQBelCraDeXHbWDxDkbK0Q8SPC
cOGXl7O2w86QahIqRRMI1z2zIG5cS5tOmoPQ+DJ7NsgiUN6kNHJ4elzMcEkOOjxdY2LXSAiBbruy
oQFelW4/hF8/xqB3RKJKlcAxhMvyWUdNizOcOyBDNWu3AFOVBe3sG7tKfLt9N0FXZysNyOQE/n2Z
9tB2H15yWCWdUmNcz0y6OA0TWLXz/Llu21e1xi0tA6Mil51rSJSdygmufztOnFAAEMMMDUX0YZLs
/EyNWpTmw5JUXmjJm1H7yMm0XZBrEWPaXLdE/6Xzih0c8a8l1kvApBR18wxLvf1i2A6u0EAKjWCZ
3w0VqUnQfLnPiauF6h6g5A7hgwu8s5HUg+2gV+1lbf+CkkLthmrql1o9CdJVbtQH+w1tIlDkDwuf
TQ0lzu0G2RwqAQfNTiM3i5og7GIM+U4/F0d9xUwPdKDLe0U4RibaViZHyPsqBFYe2xp3jWtNSONu
02ljqm/QfAg66Ztlete/I9djwOsDoiiKQmJzoMHSB2PuQKqrmEBTxQ+zCk6U0B0tQd7KOw2Aff5f
O2glnHtmW9VyHZpYWKpoqFy/6c7igahSghye82ZLIi7Oy8epAlMGmHAAzNSRKJ+bszD8F0ctgmVj
HlUCop3o6405BTPvoGhEOKaQE+Z4z02OQsOA+FWDS9sl8pQGWV84boORPMGp5i0GtWMTs4w0mrAv
bXTUcilXLQCfo9qF1LkwpbrkYcJNDxpYYC+BJMTTkN49q7t4aOUsa0PEqtmA5nIdGkerMPqNRNK7
WJbuik43DqE6naCheLDtdi+p1UvTLDe1GkW+VCLWdPE9ekg6ctnxUKn9LpSQkUWyNgriziW/CP2p
toWLllJUYU/Of+rUjgDRZTFY4CRzUyvFTo6BgDVlvx4dL5ljzF+Fnjx/Rovhp0rkOeOXMcW0VQDa
P9TmUIkGquP8F3R1iA4kkSiK+RCN4MtpH6EZtb1+Ljm3PYyAf0AFHzloWpllFnnRFDWJEAgQhMBD
ujVVPC1F6gu/m+JMGKcEpwagU7gzLhL2LteXVHVwLOeNsZFuP2a/+NG5rW97TeduyWf79khB7+Xx
lN21bv76JD3Hh/rd8oUg0wvEB91VvJ3x8rMwYsKm9UPalIqWYcHVnAXl8GIROgbVz7ulaf22HXwS
to9K3dqu0YlCPnez8eqk1pHDsRwWSLsbLTFgW0+dH2TuvblWjnksgjlzzjGW+NcMjcWrU2aULZg0
B5hJKnSacvO2j5Pv192Gc3/Q5iQ40jG4ZqisOJANmqKskPA9zfZRD2/H8hsYf/r50e6+6fpuCAW5
IqcaAeKvlT0a9ldL6klvhxAiABdv41ftbUbcBGV4xZ+Wgy69Q0AKGhvSuLu+SE5BFFZpAQR8gCra
yUzszcbaaWrKx+7spH5rP8gBSKy/4z1k+rpf7Mdt9vnzukmeh6wtMuvUkFMVNWCGaM7Id0SrDnNk
3CXSt69bQeMOAF1gnVGkYyKL2TiAWudgNjZyErQ92Tdt52OITHAX82IoHARUmujImBbKq8xXc6Zs
tmeQti138WnejPsO0FvlvTrpn6krHG5R8a+xMWZtjXF78FCEqJLDWr/BTOfO3CZb5dgel9vcxUNa
pALJO2SgNKdgX+DtLhoMU2rHDfJ5HDJSulr3C2/X6x/pEi+GSLW2QNe78nkL89SDTOVPNMXN9/03
1cOoDFXgMhU/O42HxfuB+vHX+3VAtODGUQGmxWvpou6XYph6NDvEKPlZMQ6aGky5yC+oF7NfCqAG
jPhBxAn5NnOuQqNVw3aewMC2T+/sm2fzp7p3bpeD/JT5ng2kGObiPNDlXd9Q3tkCuBDk92gN0dB1
vp9hRuIKAADErKL1yxZ8fhoqHKKy0aX+OT7b2gx1nNVnI2UEcr4adPeYXyTu6CMjBFP7M/C12da6
qU7tq7lrjs5+EYSO3wXny139uz7mtBk1RmnqAutTt+8zDC935WlC1NpoT6j//apP0Dvyx8jtAbZF
5/xNOgSg3st/EJ+4xl4IheddEet9YI6jKaVmJFN6tL4LjJ311Hnj0fTrQH2qK7/bzAGEJ3fNKbnL
3rxMxIbJNU6JIsFjhiDHMrdEpl05KHnidJrHId8WHca9p4cs9svwVzv5RSV4+3M8GmgzDExRakp0
4Ji9z8e21Z0MFC5aIgP5OLvq9NBX9yDcdiFFiNEHwYXI8WULIzmAeMiYjkTR4dzJJDIaDapB4G8v
x8Xt7c8xQqqqqZMgCHGiHEVBAINGnwUox5/bKTWlDsFNS5/frQRyRLVHS9qYBY/DS3g2LlhgOtBn
oIR6gL6fm0ljKzKLieBovtjv1qn3LaAqw3sncYGQnT0Qzh1UxZVu7E0kgkPwwuyZbea8NmlLmqGB
bdXr/ite21N+rx2hTmvDSZ3aWzytcesX+e16MOJt7HrFjMPYWQOHyWG1K47z+FqJmJk5BwCSAqhE
gRAewHcWo6gOELABHAcSS21Qy2gQZYCTPCvdKc4CNdoS0XAiL1c6M8jcVnUGBY+6pgaP5rY/KSfr
uBydQPrV+cTHBJx87HbXt5C7RAosQU3BpPwJ504DTKEx9TJ806rmw+DMW3T/XNP5T7M+8M50Q8Xa
ypYq0Kjkfjcd8CN0pKncN/PdprFspgzPUqTw/c6KpttCEsrU8A43lvVbpwZdMPbhpw9aXBn4nxeh
LC7pr3myT+SbHlWMwWvHF5W49nKv4kGY/MiH7YjkSpT58la5/gXMx8yMmbKwg21bDRfpoFmDeqc3
xuf173cZMyF7AZyVqoNzGug/5uAVkhFGcwcaqiF7kks0ow/9fOz1O0k+6Pqv67aoL5zfjee2mM8G
yIJUFTQ+k+GHpW9LTGDNJyW5cVL/uiHRt2MiGbj4FXgHvl2ayYGEP7ux30MoUhCX6eV5vh7UgoAF
wZgk0JNIo859n4BWN5kdGpfxiuxr21NmsAIndxC32Hx9QStLv6uYq3TGaJckiQuw4efasit08C84
aQDBlcfrZngLAkESIANQpELDjdm3PFOadEC7yYvQmbSc6GNukxsZpReM/AnuTl6GBsSOQ+nzLcyb
sJsHkH2RaxFsqWl9HIbofiHm1oIsEcoXmyzrd7J2r2A6PW8gmTbfqsqTabanqDPcRvtos0ywdN7j
dv172C3uG1S5uwG/ZzHCt2pUAr1VDkZdHtIsvu/QSMgByLdQrgAWIXbn8svnEFkEBofwileRlbNx
dBpVkk09UPJl57iFsp8VD/xNuZp4hYRH/ffrH5pzQKC9hZI2gM0QjmMzisWMWlLUlPdymaE/tSX5
j2UUBGmRDSZ8GSHke50wBitbApbacFuSyG+EFEkclz1bCeOy4B6cZaXDSvRsa/ffJUx4534sEksU
WWGiZFw7Q68PWItJvDICam6P+qNqP//LV8EbHfK9FHDIxBNbWVILbgg6dwWkGvrOwQAtcQShhL+U
P0ZY+Z14HiZ5AUm5V0o3pX5XWLuUgNBYAEK4vFbgzihgY4QcPDzA1J6Hxqa0wnS2sGFSpyFj7fe1
1pwGvc6h5aF6kxJu1UnUdeA5HO0AYDoOaTImyc5t5qmVtRCrAlGknaLR6Jzkotw6vfJy/SvRb81E
fcjGoeGGkA9DLHy9yZpUITU4L5H33ZAFU7zhx3ULl/ckLXMhowJpHTh/2GYiWMYHtdXwrrDspPCn
MS5BfToVgdKV7xNJB8TFqBDEv8sPdn43U7dZ3TC0aTroYJL1erAL2Ldp+OKEGPN/rMrTrAreaZym
GzBpwIygQeugrK7TH7My5sgY8c8wWgGGTXtfxW+yZnhpQTzTAmdeiXA0f8pR/hQ6oqzucmdBqA27
CgAPQPzJTLRYkO70jo78uIcMgPNd14JwOEz6+yB7X/2EMIQyOx2iRFhnb7ckVLShA9s8BjW/zeb3
sN1Hw2urHhYRCdWlN54ZYq+trsosI5+QGSjtN3AnuLNIpewywadKTIBMocAGKlm2H9Xp41L1vYlc
aj4u/b1ZbqX4rY12zXSs1WPUCWYneF9obY7xwyoq06EdYC6viUfk/ULabZi8S/OuT0VYW64tUD0A
9A/kMAAw5244LjZQBMCse4v82tvpTjeWh0prIS8wuICrCDKey/BEuSEpLt6G3uaFoqkh9WlU0ftw
mgrXsjaT/RLWwXW3uwzu1Aamrxz09fQLNvwqhWZNNWXI5qtfBnls0lNMAIUUlA55Pkd5zZG5oTd3
oVmqKE1Raha1ojyYYYKy/8P1ZXCDEa4OvOx+xz/64VbxYZCbuqybFLo8pW/WL2r4Gel3WrovSOaC
Y/W6MZ4X4Iz+McYEI9R242HIcSHai+4m2d6wHgyjdi1534ne5zwXsFAvwmA1Et8LmoR+sqfSiLFx
TQN2jHbrZMCGxCLWSK4VCBWAxQWZJO6q892L28pAlzavPUd6IE7tqs6jZMnu9V3jeRoSlT9GmF2z
oUCJSAsjCw5nte+Sz0U5yIpI/pH7cdDSR1aMkvEFp2pZ152VJTBjZ8axAEPLDlWFztWj+d0azBs1
CgvBEeJaNNCVRLiTMbbAJGGxEYMRPMTdFBY/aSLRWV4j7SVIufTV9h/28I8pwE/OP9Sol32XVhXc
gey6bN+A59IxkLwKzHD9YWWGCXNmaDTDMMFMCLGu8fsQP9bJ6/WVcDcNfRKIr6KRcAHDdkDQ3wJE
X3uq+jCmm944yE4IrKZnigDf3MUg+MiYMEJ0YOdxY3A5TVqBxUxdsqmJ5qXA7s86EQQFrnuvzNC/
X0WgvJhsM6VmsqFA8dibk4AopttX/xBK6XDp/y6HbuzKDvj6clXJYKc14r022K/lEv3L51+ZYE4q
isdRiYYLaOCjRyO5S5y7ZRYkdPzP/3cVzJnpdGdoDOrInZJt4ug4ZNsmAlmlXrmjsHBA3fU8/0am
+nc97AMG1KJTBz0U3D5lDPI6sIun9gL5+ndzgPgQVEPGRfdBdp6C7XncZYvz/7efbNZgQil5bCLY
R3gd1OdR34adqOIv8PLfQlwrt1Bz8FDZNWzkreNb8Z3cO64lwuQKfJyduGnMCqKhKowoke/0wWhv
DPVgiUpXXN+AvAswdqj1QBb13MM1mcQxNLxwYOtP6C41JBjzhzyMPAsEztejEKeLANdY2WJcPVam
ZIZeE8LQVtkMh+S2uq1e0OXaWZDScmckD/fDzvryq50axXAUNgsXFEt4G+tWh0cOZEJC+VkDQWbx
yxJFcPq7L1x+ZYImZCt3SKO81+wQ6zLLV7v8mJUfmeON9pM9qS6wwYJd5B6wlTXqnCtrYdznSt5g
QTXoqaC79b08tq51I20T39lqP69b47vH391jAq01Snk16XhNtxIIw6FqFM8zSDbcyfiojNfrti7p
5fD0W38qxhezfu6MLoYxmeyKQPaSV92LAut2PLS7bO+8SK4TjEF/kLbatn1M/FqUmok+JOOgXRRB
kKOikjJQtQGoYJzfDKB2Fe27Wt+MIhFVbhRZfUgmLAP+l7WRDmtqqX/kFklcgJ82pFX21/eVUzs9
29ffwLOVx2AQqgagEPvaR0EbPhulbwGJtKS7GQpB5q5KcIfGu1AWjSnRBVw5Fyzwc1Hm2KjBzuGF
bfY6OunemZ8hagmbGLd3UrCRpV7T/svj5O+uaur58ajCpYuh/YD7Z2o3BcjUmskDf4HafZ+Kyi2m
z+ubK/iILBQEc1hNJtPwUg4YVALRRdvXj7lkCVYl2komxKhSbyxjATNy9Qltp7o/WEOI6uMunjzi
uJ3o/SBaFhNkoryOpVmDvZDcWP1tVT2rzdP1naM/+Zp3MKFlbPK6caiJZXqayYdGBFkPt4y1CicX
qGA7jEyIiuJxMvevC5EeFSd1ayV+AH9mQEzjmJR3dY5ZxMIUnbhLAOX5iWMCSWurjZwmMG3q1atW
DKc0j46WRQ65nhxaR/YWqB1DCzIwZllwP/BjGLJ8C88jSnN27v8luDsGrcdllEq6l8ufchpv42LZ
KEvoF216AzoRQU2I6ytIIDCqhEczKEPOLWoYRZxzKtNL1ZJM6GmWig72sy+rutDbYWWGOdj6YLdO
SrCnfTJuCtv22im5GxPVL7RfsSOiyeE0wKi5v51XZlUmXn6JXqDiGr5LsUtlK8x9c9PuIrDl7HED
HdLZVb6ne1HHnvv9VnaZZZptr41gnEDa1ytuX2SeM2x7yA3Ii6tWb9koSMq4F/zKnHb+8SAUt3Sq
hAZzWL1KwPPab13lL91GE92tvHSWVuTBAmBCsJOlrTfMzhgWgK8gyiPvZ8k54vA/pK15M8axyFV4
0XJtizl+UE0oK7nEGZjVbBtH/lQ9DMsOVR1INrtUsX7GpOD1aMbbx7VJ+pNWd6xeRHWTQ9vW6/L/
CvsoDf/N/QvIcr1Y0vzrpngeQh/XEAEBMhUdwnNT7TD2cw5+LW/JNlYIzot31T6FpNqoqm9HQko+
Xixbm2McsqgsrR46mGuQEVn6Po9VV7IfbKCMFudkVxBI+zWYpmCRXHdZLZL1yzjvrVqjnxCIpnk7
VngdALBiiighecFrvTrmYtUqzHD3qGN51fSeyZ4c32ciCm/eRUfr86oNTm1KDXn+vdAkGiKzQXys
7Op2rMNH5AuCC0dkgrlLS+iF21UPwToM9pzQ2QmaTvRQ5G4UnUQF+TPlkGEcHEWlJiltBAoNY8tK
/L2TZzcVsa5yD+4fIxeTSSiEJXY3I/hZhLwv/XPixPsEBd/5o5Oe0kR5sEHeef00cbcOgFA0daFO
Bobc869TAlJhhx2+TkbeW+de/zqLBdX9/fvvM59mlksySjRBTExzZzvJXZwBMRBBCTsk/1L7AOuu
DYwCsIiaxnwj6KYmE3hQ8I1AZeFGllS4ydAfmljUP+M7wx9DOlMaHaw5VzMDhuQaT4r67X/mhQUh
lRsC/q6GzStk5E1WgpcuEPhgBMhdG7w7w0sSCxo/HGAlvhBIsfGZAKwBncO5B6Djrdoj4MgeeQDf
R/jgz5/VAVT74abYl2/Rdj6UW+Jn+9DNDyIEMDeWr2wzwbWUup7YGtZI6DRNlMdeXCQYLJsTb3Gg
JpXluwmvpesuz7mrMO6L6WhQ/AOWf4EjKo00xnwbENd5kIy+PoK6y20rX3JerxvivTyBYAcBEOC3
lCODOVwZmMDMwnSABDSGQCfFVsqXTZhhkL1ddr3+C6CAWwMFtJSYp9QQoRx46wRcClhjSiuBP88/
rLnIUzmlwAzpQzP4Wq6WgTJlDoQAq97DISp9OQZl5PU1c+IJBtIwHQAEAqYRWfCjWg4lCRU0x/IQ
mjzO8jERUC9ct8EBkkJ0AlrXaFNScSO2zD4uRmcWAzpVJtHvixGwLFjrj7ZilweJEDyvZ+kedSnr
qCD/8NQl/QF2DQC4zDFzkwjiWenXCfzoTwKYHexAIEdgG9E1UeVi1rDu0fg0mqcsynwIPWHXiRua
jiBoc+LPmTEmqA5oA8u1CWNzNAO6JBnEU83WcKWYfFzfas6NBEvopOJlg31mz0rZoFjhdMjrWjJm
Xh4j/c+TRPIVIu0bkhibNncUF4Rxv/q5er5um7dKTJhCcAHdNeQOTGAq49DuAVlHALTifRmBG6hE
AW4QzeeKzKjMMVFKslQWlgi0bqtCvXyI3Ek0qMkJ5mf7SI/NKj/uSzKA0xGdQmkxPcwCW6pf91qg
V8H1PeOd+fX3ootd2SEpCpVdjVZXRLpbC1ljA/WruvUk8JpP1e66MZ5zGKAEpnRtmG5iw1vcL62a
z1jU0HWj12gqSEBlc36tSsy/yXr5M8mhAFK1Y/oit0MheHfzthRoRhvjdxiqBjv3+VIh+J6Uwwy9
+2ipWzdd2v7e6LvGT4yy85ZlHgT2eFuLkWeDUoBBRIAlNAB3wRjpGVbbgIxiHF6d7jCEOyW6SXrB
8eaVbjCB+scUy2iwVIVuJDrimz5Dol0xRo9U8TejN71MDd+yod0D9vpJanVPZNFD9XcDnilM0cHu
P8eOeXosmbNEEX16GHfFbX7Xbxw3Ce7LDShJF2gu0jZF9zHegEDLELHLctKBM9PMKSlHszET2jwz
yL2ieur40HePanYqUBBXBCdFZItxn3xslGXuYCuap1M5mG6bdp4+Qlg2je/T0YEG6yj4rjyT68/K
BrTOQIEdtUWgydL7UQFjiqHcSVXrZSPmDxfLckdDur9+RnmnhMpcgQ1MQY2KfS3baWPXE4VbDPjP
lD0pfFGSzCeR4KLgrm1lh4mi6OJ3Y6rBjh1O/k3pVyXm3Zt7KdvY6j98OWT3FAUOxlwMQZwffEsa
skEzELArEF9HkOcEAWvT+32r7Az9aItGEbkro3kx9hA3IQuWC426MH63CAc5SnbNYipgyQPaixQV
uXUKR/HzJLyp8+nrtA6YgsfQA3iI8Wa9QMpoDSYgE4LkuC7uKKMjBPrkZnvdPbiLW9mgf7+6L9Ks
1EJ5go05tT76MTuGSeLhRfiEBHqPIUVXkyz/6yYt6K6Bfxc83BccRWMxNfZC0cqT8ixJnhN9t5Z9
Nz0XaBcKi0W8K2ptjIko1aCGsYVSNPq5qRePP/UUGmLAL8vajxx1zXA6JsaXkeUqBcsjYcIf+HaM
e9ZxMsopNSkpy2ZW+sPSJ5thMjfXt5EzOQ07Kh3sk7GRoJo//3QLBtK6hiaB6jS4pvYUJWi6gp0O
4xC+Gn2ixYXKlAQZzEI0i8fbVIgAUOAojoPBzuamcoqhkxpnXUY3VLKToEheZOt1MA+R9VhqCaA1
z9cXy4tiv2nxMPhH5XXoL1q5KZgKorSTsKdKrD4NILsYCjWIMWTYliKuJO7lu7LFIjjsOQb0KcO+
6tnPGBoORRhC6cMwX9ooCZKy2qv93Lhy7dzZcvR6fZ28HIMSZQMiCTr3i249mmhjN8i4+J0cXBfh
o4OUCmA515Eir6wF6B6RMeZsLAumNFMFxkbt04m2ap/7efrWNMGMccbr66L/FJtTrNfFXLbt0oHU
hWIyR+VVzX+Aw+gf/n206YEExqAYZoPO/SOS+8iuHfz7nVM8KfH4oRYilXbuEiDMgtc8cl2QBp+b
qOVWcyo07cBB7+dg3JbrWJAecKhvcKL/mmAJJ8taLuQ8Q/Ju3VWJV5/mfbYl9803fWM+me6P+j+o
hQdV0AX2VppcbX99D+k3uPhGgBRTcW0L7DtsPAn7cUpRC/YsufeM0iUdlCtEU4O8+4bilv/XCJMm
gMdcs1vaBtGcl8baF7mvLraHg+AV813xeX1F3E+2MsZksqDSJI1Rwpg6S64CTj9dlERy9wwk0oBM
g+PpYvYZjZbEUltUN0kE/B3ofqDclr8oaSfwb74dEC4gKIBOmv02EFfEYaUoOduOp62MF06QYfDC
V5ROVB3jfiEHRRUEWiSN7DNHktMM6nQIf47cBr15SKF71f8y6syVy2ctfPz6J6J0Xxh3AODjglvI
WSBRUVpw+Zq89ShySqIiGG/n/hrAGOT5sSXNYhe5DQPm9MPCIhrrEIuuDJEN5uTE6HJ3ZQobxNw4
6YNm3CLRvr5PvAtwvQzm3NTyIKMLBRPTeIpTEN/u68EXCrCJFsIcGAMqQuqgwUqrdZuiyTYEyL6i
b4Pri+FdPKsXJvtytyTV6ScaBKgGuu3GzksGcHFmfpbOf9ctcRf09y1r0W1d5Q2pMxCk1rBUQ03I
hBJEYW7zTpDwccuR6/XQ9a6sNBiOJPWEbRuT5cGwJXdqcG3Him/q2cuo9H7s9PhwBL1fsAIt/eiW
VbLJ8/S2bWbRjxFtLpPR53LelTp9vg8H6c55Ig/QcIaKratYrrOV9+GO+GWQvthvIm17buK03gbm
hiS60akkxWbPtvM6YUY3WapNDsJTq4oPs667CF5b8EP4cfEPEMSzwgFzymO8cQedgkWj5GaePxoQ
Jk4BCNgIKE6Up+s+9f9Yp426F/hvISHFrLNt+oo0FO+ICa5wnxOt2KBm+M0qon3azEjW8sHwMiN9
qhznIDek3lz/AZwIjccTXk+4ozGjxj5IRzuMtQo4Ky+qYpzOz6my4V2eMW318ZCKghtvuTCnm4At
oKSPXsa5d+fNlDpmivKBHUu3uoK82OhR80q8HupmGWgoSWwGRO5cmeS76yvlHN8z08zxzfW279oc
Ky2Um7QO8ua1DAUmOMcFJoCO1WiFGUNJ56srzTpMZgoASZuHdPAlPUidTTgee02Ax+KuBaq9mK1B
tRIywueGRpIpRmJhG0dzp5JDXL2m0/P17eKuZWWC5kOrOJRLZpSFCUyUSZAONw0oQcGXu8w7RyS4
QDeeyRUx2Pd3McyuLe3kzFmNDwPi9SI5kPp9jjBa8XF9PfQgXVjBiBUdBYd0K/uSzgtp7NRswaWX
u8roOl75QwuGkwrB3OuGeG9pcJDh1Q5OXgznskT9GZrTeRVT374hh+iR3CYgHJT20b6AtUHUceXk
pWtrF4BU6MDLsSSjR3aKt+mpPsWb5MY+yZtou2yNbSuUF+UaxNi+QwUQgT5iIpaVlW28WFieAwXV
Ef3HfhIcI5534wP9XwsXyIVMTZxZGWBBlu5H6GJ3+yL0/+UjrWwwaZYNdZEpHGGDPCw+uc3BB/Kz
DcgmfIvfpc0/vPdU8N6BQAnBjzIOnR8msP2p40Jb01EhzwBJgpsfaXjhXl8U7yCtrLCVfqseNLme
8IAY9G+97hXqsUzf+mV73QrvxlhbYXZOD4tBihOsJXXAoQ6VqvmYpxspfXO023J5uG6M5wqUpQOV
biplwJ4lewBNBqiLgCInrYqam9m501LHgYWBVsHu8UzZcGeFyhSDCY8JeLWmLBAeQxiqsh3auyR9
H0TIY94Hsh06NYZpeg0Dt+duUM/TqHflCPxK/LPVfLvcJB1mjEVkLTyoAOiC/thhHSHC/LA6AdYG
rsBA2UQBVJZQVLs3wiAPpFMtgv1wd25ljvGIOksKowV5pSd3gMLXIF2lMHHBiRUZYR4tTu+MatLS
+2h6aqZd3j2m0f7rzrbeNuZWlao8shOgnD3FwAKgvabGmNMXuBkvfCLVA/QLDg1cMbNZ0oCHPbI+
2m6f/G7pj0QWQZd4JxRNdpSvLLDQI46eu5lhx2OhgknciyG2U4ezV5Fqq6Jym1bOgx5/2Foh2Dle
sgDKaDr3BDYKCDmcW+zx0JsiWlJoZjDdj42rSo9GHrkGkdzEEBBuiIwxntBogLblCn3xlUEFRkEy
H7ol3RAFsjub6x5Bd4pNGtbrYjyCQgHtjE7IjvOtDLpt6P66YRoUhd+FPSZb7iU8Oa+b5Pr5aiuZ
MNRO2UjGHu8/4G4PWel868G9oemxCPfCcxL4CJpQUCsDtJ1xknHBUzyScFnMwEar2WtjvTqAmlt7
JdmFseAhyd/HP8bYYmTVF6SyVBiro3g35SVm9YcdtHn3iV66krX8Us15cG1JFk0XciPu31WyDCax
nE5mSidYKsN2h+ZljlR3SW4gGyP4bJdy8yC2Xe2nynjlECLojnSJk1r/iBW9deXOwF1CTlY9B4Ws
+akc3832d9kM/cp+Qcq2TTvV7c3pTq2fo1lHSzVxZUji/oNDUVEDsAqjDncBytSkXKstnM3ZjHZd
h7wg6f9rllaQFnBPJfoMv+VcqALGeQhQOgDtNQk3tSk/d+FTr9215Xb5GZG3f1iOipRXobT+F4wM
k9OMUrMgfmap7hGUPxwLk+siqBJ3NatkgFlNk3dF3OiwIpvZA36Ll0EFNwTnWZFXh14R5R78G3tl
j/GepVoWhDLcbijiqG4r/1zi92ouPHnQN+h63iwKeQ7lF6trPTMXqRtxD8nKOBPlslka8yzCvafK
+dE2ngo5fMriZWNhZ7/+8SDhgrc/jooMdpBzJ4mKbAi1Cpaq5gS1srY5xSLNMm6JAYBMeCKlnAah
8bmNpEbbw5pl3H7250Ceo9hyoWKGCe3bAQ4zp66aPtng27y+Mt61vrZKHWr1XMYDlzgQaESEg+xW
L3smpiOuW+B8JSwIJSLAw6GdzgKkGsAX8JFwwPRZfck0PL4SLfoYZgNwpV6EY+P4PwCXuoJmhIJ3
C3uhT8RczL6D/0vKT/Ag+CbJ9lJJfNvoXC39vL4yzpV3ZoxxfmuOFDWeYKzID8Pc4hJyp0nQn+Tu
3mpBjI9D1HHRlBGlmQUgr0V9UfPHDLPssfTz+lo4N93ZWpjre+okuavxn5eo8wuoAjZWD7yR0/it
7dyQQXuBoFJgpiL3E20h/fuV+5mL6owTnbCS0OQ1ASgpKtC576+vjePjZ2tjTpZtD5FSt1hbBBqU
wm7cqRfh4kTrYI7RAMDWnEdYRzprR8zmYLrIwUJyQRziJD9nK6F/v9quGPqbFaTH4Q3W1uxPdr+Z
W5WeJ9foC68S+AR/38BWC3po5Mfss68vlMJwOgR30NX6WndsElHN6ffkPZOoYkF/TLAvvryWoKos
wYSx0XYYYw10b3bLo/RyK99N36MTcMvPwN/8H9K+a8lxXInyixhBCxKvIClXKu/7hdEW9N5//R7W
7t6WIIYQt29MzFPNKJlAIpFIc85tuQ38pGbJj+xPIvuItUvs7COES9NqamcZAUFmKGTdwKh2HC0X
mFM2qFeASNBpLkqzRCZ23VX9VV3wHiHtlVYrIDWtLNYYj1n2WY7HPhwZHyVORLKRtuBEjDFKmmpJ
uxIQbg3T1lFkT/d19/FXmeULTgyzUADp0NBFAl4azsBG7g/xNksWQjTQvmwHGVOKbPUExxGhjDnO
GQSC6AJTrfP8EA2J20XeYHy77j3Wj/Zf1QTvMeQ0qzMVkkD6MnXI6mks12TZ0KU2c+0cCP6jMvOm
7SIEGOqE7miPRO91/q3FDG2vfstjb9JZL0ONkxmF4EswpokJBhN6GdpbF3yTpipl6ybETFrVg9do
xO+3NPyuTMMOWI/vbWltrm/PWtx0enodoezVgjCunxfjLrmJocQNUOIaDhRegHmHtyT3cv1gySD9
1qqdZ0IFlxHVZMw6AkcMQ3f2ka+WTNvlN9Ee/sPU3epeeYEPyVvvurKr0QCgyoGeb6HZ+zKHjcgn
0CHWGbgXZereQKLCVn7aGBq6LmnVOv4j6SKXXWuRmnUdJE01Ji7rgpXNv5yrEwnCEha23XXqcpfV
wFy3+58gXeUyNLfV+/JEhuhjnaqJawO2YaWfhD7P/A6tCWMK3HwDHeSSJVt1SQthkY0pB3BiCS5J
Uwa7wug7zrD+aGio1jje2By76L5Uttc3Z/VonUgSXJJK465LzMVbNE+q5VmqT0uZR1o3gL/aCB7J
4HpUzAO0GRQETL2vGK2f675WtqzS3KIewNwIZhC0W74l2WfRu0MnOdmyLxAcFABcEVu30LIpfhHj
J+Zerq/i6p11soqCg5pTOgfZuGiYv/HhiWog9HsIOhxcL2vAHlfKRhokBkIFT2XNeWDm4Eh3OYAs
bdUNZnfgwE0M3V5WipKJEg4XGWp97rTFFpE4Upb9+oimjz45WDKcapkk4YgZmKMb7GaRNCholL6J
lNDVGkbGn6OsuWLV+wHuH/3SQBBGAvA8yKjmCRDgS3lAdd6VFnR25EdrPTSydvDV03UiRjxdepQ2
fMnUzPZ3TK31w5EEkrziqmmfiBAOV+v0WmcvL8fBeQ7bP5O5v27aMhWEo2PFFQFwO1ZKz0EglXBP
7bZG8Od/EyKcn8msnKFf1knvCYg/M4BybA3+8T8JEW/3rK7jFnkCvEtxD8W6PysWsyMZhqVkvcS0
Qd0bsdksaSzNfg3NbxHfpjIAvq9E6kWI93fPHeGggKegSpNFE1tjdAeAWev+m/4AXqcH7a7y4neA
mXppy0yvOb7yFgTPrLpRJC519bCefIPwEKgcdCA7S8wH8A3X6t+ivnLr4phERw2Txtd3btW9nsha
zsDJk0CJ9DCxK8ji5fcALKZzlb6pseF1g+q3lHpVlW0skn1elypdZsFJhEGRa7geEXZutKOGQWM2
b8DN9Sdz48Ej+3lbHIOb2s/f1M0j/9Ec3q7LX404TrQWnEfbaiSdlzczH76Z5asCMoi+JptU01Bg
Ig7LkySSLPTyk9cMS3AmRdgHg7MEOW0JAqWQ0cAHNiFTZJNbskMiOBWb5LU2Lqrp094BMeXwLqV0
kYkQXEpbz6aKOx/2STf2+JSnP6SjDV8gM1eWS7yFJwABFnSGGvGxcYut9hQxtMk9IAitZ4/fWttc
c8t3fRM8xe/kXWXDTr/rXOq9GtvMy2RZAInGYvmhyh1l6vjX5r2k3QNtnsxIctmsi8DEyFLmxNtB
sI82NYZKXU7ENHcsjHdJ8IoJ3+tmv+5Y/soQbKMjejBqDmRE6fQaZS2LRnOTjAEry+IzN2V9Kaun
DA0pgHMEzD/yU+e+parBjJcZCDpsjDEBJZPRbtPXkVeVhzDeq7Ia/nqGCIVvE+3ZGPoSx4wykjfZ
mE3I9D41b+jQholERwz2WSx7MO8aWVFu9USfiBOuijrA/OlkQ71I/TSng1Ptw8LNnP31PVuDtwKP
2F+thNsAeBi5MxTQStk5j5Ov3kYHo/DS9/JbzbR9vI0PyYPlBv51savmeCJVuBesJEWXSQ6prXFE
P6M6voeKRLPFTVwccUwNaigAADxefIkNdaqTjKOokWI8Wd1pid8AI1gfvYZvTXtkc/L+DzqdCBS8
ft3pSmIo0Cl1Jv1IEBK7QWehGUedZGBdq8t3Iko4zbNTJvE4ox+wo8njnIduxO2bdJTMea9a4IkU
4TzrOLoN7yCFpFvHAP/CQ6beWbJBmDU0WDTw/t0o0d8TMNCMdGlunLmHifVUrRkJ76rSH4s3UEM6
0Q3G6qLgpm+ephiwQxv6T29pe5nBBCbZgo197koGE8DYA1kKYKhMGePRmr4RmXdctccTGcJqGmhV
MC3UIJb3emh4WfbDbr+3s68FvyrTr2SQBKubdyJOWNVG4a1aB1DJND+s6aemvxB6I028rb5hwAgI
9DETJTcRNdiZUqvIl71rptHtqx9hILHBVUs/ESCs2mCGZlTaEFC32yQ7AOJPSmq4do8gPQTM4+Xq
QmX+fPOBPqCEDoejNaYifyrD9kAt9OPMXWwdWozR3XEVpEW62WS76w5jbYuAleKgRxAgA6BQPxes
j/lo0XyEwyBPtv2ILsRRv0lkGZS1FTTADWIAjgX9vGKvDFgolbIKjeV46V4AzD1uzaCHN7bXlVmx
BPQ5YjgbhRykvcTyQgNmACVyrNRVMf0O+LRAZcD1/AdimDMpwr3R08oeOwIpQHp5KEtgl1fpBvQ7
zw1KNQS1mutKrawdSCENwEEtqG2ggzjfISAsp6Yz2qlrd6Ff1M1Pox1doqiS0syqGAOJdmNBd7lg
YbJBcgDMHCd1+7j8yHuMzWj1A5XiW61tEZgfMdQIY4PNCfZmRySzzFBJ3cDJLd+pkvhJJeHHnPDY
j4zumAXlXRKT9wLNvqyfyW3AM4Op7VyxMajoPmksGc7b4liFS3oZ7jXwTbZFMDt8vsCZVWrRXIUZ
Jm9DNoBiI5nvrNbVkkNGX67v5cppA1YCGhAWpEQVpBfnonIMoodNEmcuJmQwRNHxwA1y3NHalAS4
qRulldXD1tYb3bj/lxYDVHGCC9aCTKkNrcncrh97psak2bZl0UjGKdZgSoiFQWkcPSAJYGPPFVPn
JqiLCaXfMtzq6qGv/ZDe5oqbVVueekg4bGv1QMqaNebPwPFD8zOs90H3EMmwgtcA1M6+RFjiJOYR
j8cuc5O3ZnlI1T8qrwIp7O9umyADuQ+P1kPoO363I3cycMU1S9ItdIihhxNEeSI+U9/rwN1YLGnp
7B9oMbO8JRqz8V51wX0asmX5r1vUqsgFyxGoPzi5Xw+Gk+RGONq8yrUsc8dxQ7sDmLrx77fJ0t1S
Nta1VuAiX7iR/0+W8BowI9LHxISsCZD8WbjL+5g1kavOd+3sGcbjBISjWvGvK6ivnZlTqYL/IwGP
i2ZMgZiUJQv23mjHt7pWNN+CwJlunTYy7rWAWL+DYXTKDW+7JmcpUYM9V7X+cZjSHEVZXQOXtjKq
e6r1de82dYPui9LotNxNFar9DBtO/CHiuKJaTFiNLNWNchckEX8Nc3NKvUppMRcS9Jak+LSmHSxm
QUi2LcyPCQ9Iq0JXjeXAXJV4aZvegWo74m90lohZrF70ceCeBo6cBaQI4DOdn086pNWkAVsdVOra
th61jdOE/hQYks1aNREQV2ESTgcnDh7E53K4RfpmqHEnDhNAE/xsCK0/Sl93CZsCPQ42NOoCHwiX
7VMKF2i7fY45FsaTLJRVKL/auUSVDRW3JvqpAfwhNo3MU9xbRgdqEWMD8Olgr3nA3mOj/1PzOJr6
u0fuGwd7YkrKdIfFh3gPjnU/2wFTbT/eTH6+7VjnP+vH6jl3/2GuG7Pj//k4sd3E0IpBURbek9kC
2bjx3NE9PjI0t4N9m/eSfu+1zT8VJtjYwOGwlGUlACCi62xQavW3BtyXp06J0s/rx/XivkFfIoJw
+EBQVmFQTDA0DYQFUcYLGIBqvNtT89ggcvnvReiWhjZIFbBDSISc25g6Dt1IkwlxV9kRF8A8ravw
RhJ1rRXWz3ZIcHZlNtskW3aIPNahr93ovuP16OtgGGvY5HeBr3p/rusl2ybB0U2RkhRVshgsf2rN
faltg0SydGugFmdaCfe0aRWkbAbIsJ8/In/e917yDWNB90fNfZh3DwHLQmYeo43h88117aQLKrgG
a6Z1U+kQ3f2xX+aP/v4HMMu3QPk+PGTb0U1KyQ6uL+cy94RBOzhWwer10sB4dIfLOLX+jPmD3t1I
SZ1XRSBtoGL4GLhGX1HRyeXb0SKOhhrBrGpN22RQGbolUK6VtRevDUQCuYhSYKos07GOYBl62iV6
92UZUcGmyfzB859Zlx71Bi5qSn/Vmu1qZuxaWbKbwZvKk+hBsnuLiAtvehIkC7uXpGqr1cZinGCm
88Ge+q5SZdhYFLPOVRor28Ayn9XaSZmqRjejFSmfdpw+ZVpHfMBTKhJDXrs2ge+JJcGtRvAyEnyA
kw+JsQTSsfG71fwBjYfVvCOyTgqZGMEJBF1cDVoJMUlxF8ReGdx2MXZABlK1vsFgBkcjEkEYJ17P
3ZAmUVMlmcsTO970INOJaXyMp+mFdu9hnt7WaedWavTeEWWTp/Pe0j8kG7ySgSDGyScsfz+xZU2L
Q56Z+ASbe+GLU7I4ZOmfya/8e11h74PHn7WJNXu67wcWS26otSh2IQ1dQORsB6N958J73mS9aSGy
bE0Q6b3B2NhYbOvoVyZrY15V80SS4AANHVxw5RLD1q3l0eQjDDuWjCoLkfyKumFfBoOk6nFxIwIW
H08+0KGCuQ0Da4JuCp/62ljiV2RGRpYl4+TVnfkP5RukVuDr0K8PZNiLAzFFZquqOVYQJdzkdURt
QJ09iY2sNAeCKVRdRvQdoB2IkzCYGrHNSkF0p3Lglx7G6a1zNvV8dAC/DgI/zfZsGSTN2ljQmczl
iJ7YJY8CUFRSyNTBWFskngZXU37vjTsj2FS6N5P7sHIneCLlo9LdFOhrheq12Z4Ue1rIcjGr9yeg
eBb8XbzjgdF+/jU0b5bs7RLfFjecMsv8HYyPoH5SAjbozyQAKKevgYi0vreSG9QwAgCqVIeu88vh
M438IpbcqmsOysQwCKGgN6QX2Mt0LJBHSfF8sNTfc/NREhvg3Q6glaRTl6uSMNtrYhzSIBf4vzYN
eFgTSGr81Ct25hbhwwZoi8ceLaE7a/MxMG1j30eM3ims2XaAVWGF+xn6AJNyHTbeaH6yz+8c8F+w
XfsxIcjo3+ZtwB5LL7gN/bfrtrp2NVuwVJOaqMpdBIld0jSjZQ4I3/Dmg+XM0YMjgwFalwGMM83A
uxgvnnNjaCKn6DDHnbn5ZO1sq7q1C22naI3EOa4k7Ql8yJJYQQ4VzuRczJCkBU8pcitDk9OIzYOm
3vfAEj/UapV5Rt2qj32nd4dsalXiTlmYv19fy/VXnW1DRwwdwciEyx8XrVIjTYZH6g4ENB0bf4zE
s+oN5vxzZkhCjbVVBWEwCIOAZgyOCuHO1eK2s4Okx9No2FDjW54xVZFN56zdAqcyhCVN0EVdhfNy
bLg32yzRd3oKGPJiA3wcIpv6WOsEQWnir0bCnYPCcR7GHBpFNV6YEFcxgMt+fhTbjHHAJhRbG8Sx
qYuM8nF2D9avaSejXVu7hGzAlgIKEhBLyHKe21AH4HnkCPEJ9YzD0Okxi7tYYiarG3ciY/Egp546
U0Zc4pAROBiOBOW5tteb8IedNbKk14UkZ4EFgUGqqPrg3AkLGqqKSfqoz905sLeRxl3dzrykmTfX
7f5CDE4dEGJg8GjyM/DPuUIgro5m0uHgKdWe959qsM1kbnXNEE9FCFFXVRoTkuQQUeHhpQTHmfgR
mj96FfM7DmgQ/H/Q6CRNK3gso0qMxqkXcb3umhm9DUfLn6L56bqYVa1OxAhHuKvQftxWOF6A+geD
k13XLFfeSfNClX0pnVdcfk18mpzmnoXDrPNIn80B0pBpaNOPmdsszF4RO4fle+v4RaEy57da7cHv
wK7ruRiAKPn0VAkGgpqxrfAcl0z60hR3pL0f51s1vo+er4tZW85TMYKRZM5QYSQOCgbJM29MlhZu
Y3rgt57NLaJmiVJr1w3AD4wF58cCuKtwjM1+zHXeY3S2/shQ+A5B6hkfgqeJs39owAA4qIrkp464
Avi15+ertloC+lBIUq0bJ96m+iP5B6T/UxFfN9uJT9Ino66Gatmh4X0efumNp9VuJhvdXvWufxW5
SDVEemJ0AxRp1cLVu4YB6ey6Cay5IszBAP+GLOQlF4RlSYnagqUh1DCOFiAiMozmyKqnaxv/VTxV
kYxGzlQ4R3SEo23Qr4I6OgoI2xkQChleR3rJ2Vhu2zzx4kHij1Yji1OZgicneaIRJI3hYjlod/Nj
y2vAX9yo2WaY3IbfgfoBDf7X13Ll1C73B2aADRW87WLKXWl5XGOAES8KjIj1C55v9jue0IxT/zBk
gGZfFT3BRUAY3vS4QiwAmgk2Ds4F3kV1gJqJa7r982CyLGMTBhneopt2b2yyw+zmTzRlgKqrHuie
brucUY+w2DcbV/bOXkvCnX4OETr/SREAfUqB7vnR2RI3f+F+chvsmHIb3hiH6Fl9ur7WUoHCjcMH
QKYXMfSPCMN8EnM8/tjubIga3wI33ZfbXxKJi5leWXGin3uVecgCo08gcUAfOFNY4o6HePMwI9uf
g+w5kZzMtSfh2ZIKxybshgHT8JAH0PujcZx7l7KEFSy/N131e3HH2TupvTtsMQbpG7hTSZQiXWLh
DOVhXZCm+PqA5rbRN7AxsvnJD+8oawQ2aucMFDySqZwVuwY6G3JVQOKncEnik8DiaZfbPXBBOgvd
gUDkIE7PpsTvbbJprV8OkN0H66NEyojyEO/RDRL2LKF/jHi+zZDF7JqdOR6p/dyqe+I88S73lTr1
bCCdymavLs/78qnUAUiLjeBX9J1qRKdyzvCpaeNHw5OWfSJ90at4pY+/r9vestJnpgdiHgJ2NUTY
KhAaxSRMQ8En04QkdbuiwFtiNluWpHMpcZoXd8EihVpL8Qg354X/AsZXSfIInRqA9poPTdG8jlQH
q31OXv97dWyd6KDZM9BMI6ade6MNQD+CoqEa8u8ZMrqzzt3rIi5CG+iyICijcI2GHU1sCc5bxUiR
90NpqvycjOd2BhUWygKcszx6s8g/rByS/kiXYJBct0UwNCMvp2S2alSOovrN0vjRCes3ymVQ7kuE
dG4GeKcvpVa0VEGUiCiYNKMyJ3bWumO6iRUvDx6Sxhuo5AjKpAie1bFGMxzTvEXOeGdNf1r6EOce
p7PktpSJEdypU9r5pGlp64KBpd2rTfRT6fPqHZj8vzU0zEh2SCZNcKZZ2joUvrtFqPuHTD6NXkhz
SGW1qMtzig1CvIYQAK0qeBSfXxGW3Tg0nOLWTXkI2qeScM+cIpm1repyImX5+0nsGY0UI3Zp0gJE
zvGyztnqC32BslRpNv/tKVr0QYhBYNqgghDeIUWaRcDmgCSkJpFmdpXODbLvLUyD3gNqUHLjXZ7Z
c2nCc2Q2uxCA5bCIsW5vjKBvWFU2ESt7rd2gTWViZAAOU0apLGuzvqB/1RRiKUya2gblULOenstM
A50kZfmMd4Mh8UoXkTD4NNCeRfH0B28lgPnOd860+67NIxyt3AkYaW28ISM26Yqf4D5Dr5OXOdQd
DBnA7trConNioa378oqC8VeRyROthvG3I6hsgI72zLU9z36E5QQ+JFui5GXs/aXlX3FC3ABeML1X
e4gD7I6fWHc2RvQKdRcYD9bwGkWbrHMR8//3lnqqonDy+hLVizSFTN5+8ffmNSJfILRzX7UfHdm7
7HJc4ktFNPahs1Yj8MjnGzmOQLN1LBAs0ujVUlG73DbKPsk5i42jpuPWQUOI49m4bq6redmFJggW
z/5QBUQpIbgP8qNaf4ud70X5WimNC9JJ9MPhfBjKfmoB6kHKLUWAWFjdts+MbRNiiARTJEEZe2pu
bAj6Qq5/3KK0eD2hvfw/iyJYd1s1PDcUWDeAg5kePOXkIx4lMi5irkV/TVsaxSykHMU6SV3XJKgn
yAA4Z80miumpJhx61pO086cuv8PzU1bauywVCUIFx9Rn9qyOHNPSk128xuOwtcPOK/OBRRH4qNE3
2qPsFlefJSrUsfXHSOZbU3tNVYwL272XW5NnGvOxDvLt9QVfN8OT1RAcl0p4NyLgbF0D4EyN8q53
u77fptNPEMuxfPB5eWtnh77bX5e7utHo+QQrF3qgULY6t/4c+OdhjDl5gHblO8tud7oDALu8lKl3
URb8Wne0P8C7g2bJEvwWZtgylD9xqPt6coM+RVNT77fIaVsgLNBM/cUMC6+3k8dpDiWy127yBZrv
/4sWfJg5oJueLj6sI/0hqqq9Yckug/VV/CtC8CH5oCddmWDzaDsC5ciECwGZk6n9k8s4UUVwGQPJ
VT2eoEqFFIiX7FBD+xPt0EJ7rHf5LnfcB/3ZYXRgeF7spqd/MZW/SgqmUuYtH1K0IrtRguEkGvsp
afxhyiQx6+rFeqKjcELtoOnsZrlYnWhvzRuneKK4epIjsN5rddclj/+bVuK5a6mBrmQsaap5zXBL
yJGMv66LkBigmFCJ42Cg5RIeK8XLaNxLg8jV38dzErVMNGfAl56fYaMxEawCatRN8/u2fq7o7vr3
r8YcJrpOkH4FNJ4Y6pCsL+y0gY9o1eQ4JIQZWvxslS/ELHc1SW/6sflxXeJiShfXz4lEwQaqjKgV
1SGRTCjSu5PyUCk7q/gVtBJjWz24J4KE3R+oyhMMFQJm1rnvACVqdhgGlfUJrmqD9z4AiVFovujc
SYZZiU2jggMacL1l6bgH8ULBQvVDnSq3nVXJfq3FwGgAW9qeUPwCRv65PZhdEQRFVi9K7Rrz3QGt
Cd20MkaBVasAACRCX7AAaSLMpIJsEncIlo6T1KtbNPykFe7uxtX4DvkmphSbfzCKvwLFWeiwLdA2
OkBgVWwd/a4G2VHxW3VeNCK5E1f360SQ8GrmilPxsVo0A5oMab0JWG7JD11z6Szp+/nikBANHXlf
dB+gSon8iWB/mT1xPoUtQr6chS7GHw7EHTdkYtEuYj1L9tbtsLmLD58PgUfd7uO5uem89MbaVpuc
Ycld5N8lR+KyFI2r+uSbTCH/W6pDXRukASXv/Yfi84Oxa2+Kx/QdwHY38138Hu1n/zFRmfVQ3XDw
kiI4l0SGl+nK5ROWMRuQJIJbT+SRSOoSEB20a9wJecGDsR290APhUO+2PkZvHgymb0NJB8VljlaQ
qZ+fmikNgH3gQOYPPrtA1XtXH6YH9aPyPsGH400uGOe98GDeYNV3lsTiLqebBeFCeDRQI6Y076Hw
YembKfxgcpOt4g6b4cHa4hl7TO+AFiZb58W8LszvZJ2F0IjjeRuUCcSiTuhVvsWAhp2AtqP5eaxe
zHuHKR65tT3V07eVxEl9jftcky14qXaqBnUysN6YzdjM7M2+Hzc/ngjrNsTTDuqDek9dY2t6E0ve
n7sNInQZUO7qY+DUzIRwqs/beiABPgHg3xpMrPWfZjZuFPfr6OWb7KPc2gfDl47or667DTgnlFAx
5CVGw+iBmBreY91tBrw8tEuh34L1H8YGYF8bEAnexBNao+LKzTYBSlySMHItXjBOpIu73qQYT3Qg
PdBNZva+Tqd/kGAC8MBA6QzU2+KQU6mkEcx5xIx0GrvoNnZjaUVjbQlNNFWhwQP0PBeI21qeDnGk
QkSD+X+v2sFJtz9gOTc/87eS/eZ7/jKxcN+56ZsjW8C1C/ZUtmA3ZqMZsxZANk16YKe4PPdCpA5A
8Xj9xltNEaAPT8MlDkTTCwoi0td1UoH02jU6Nv+krFkovr9z1Kusx5RZtQsGWbf4RIJkYNNW6pXW
oqNT8YKhgBQtysi4rPHErJ/jR3IbA98UcDGYEmSOm3w38NDI7n9JtF57K9qYwwX1jYGueXE+JG77
OKgGA8urvdkpc5LfxD72yUuiv8WWFyaH3pQs9OqddypSCDjtyBhCzAM3bh2x5LHfYSDvHmiMN+U+
2Q0WI+ByvrMSXEAAhEZVMvYx3R2+onZzXfUVo7bwNsZ4DHK0eK8KkUdQN1k4Viiqj+S1KFya3Zfm
FjlF8LABWP/ekUWmKxuMzPYyT46mL/CiCfJ0fXJyolW1iy7BfjtSNLiZQdzjIQS2meuqrTgdELAt
4+NItFmW2CiVRmXUmyqg1VF03zjl9B3oOZJoalWbExHCJuZRj1AbALmAdKtYW8xeO9z30/a6Hitn
H5wiS0ltIYvGBOd5mECqLjaiEkJmA6lQnvgd1AGnVvB5Xc5a6nVh48GMFN4MGlJP54K4lhmN0rU1
WLcPI8JD4P32JoDRGFcA6bJ30tsyfL4uc22PHADGmwY6EdCQIOjGjbiMk76r3cbJNnlQ7lO7lpjB
Wp4Lav2VoZ+rNVshydMEMpISXTYAgzRqt8hL1hqbuvXmifHZC9tNyCXjx2vGsXDPw8jRu0IvriSa
lxF10CtiTHdB8Dsan4vuz/XlWzUN4O6DogWHCs1R56qpYzHlU9/XwLZ6qShGFg1gnca4Yd+uy1lX
5a8cwS2HeYRyaAs54JtIjDuzu9Nk6I+X0ybYIwe9jcgAY6IHnOHnuih2lI6BulhfVjzOcbAMuhZv
9Wx0aCM3+W7i84x57TI/Flq4r6nxSTFG6+Uzz56ua/tF6CcEivgUABvoKLPgpheWVTPBeK8lY+32
6chT1lC7eRuKkD/Y6Vj+nMx81AGXVtoZAydd4vVN7tyFSYixv05JKhcOLd/hx4ttDsoCdNAgLjmO
TjPYrKaEFywCHjOnmA6MlHLcRkVbHcuQt68WUUnN0qHE0JbKreghH03rF3cS+t5OOuqc42S/RRTD
Px7AP7rHKEg0GHDNRn0EFUKrx/dFt6SsgnJymF710QZMJcWfIVTwaHIcXfU5+ugftLzCy7nSOv2g
d50jQ1z7ajEX1o9iPtjEPAa45ACOfr6Vg9LOk1NPtZsTBUjhr1hiH7QXm5nOu8bRmDEBMyeOfnDr
j1q1zwAFYqEev+PC8DILHSnoOs3rb4nOmdkMGD7WUE3r/1tkCXCNL+U0HenhZYJMMLcUDSRqZWGP
9Ta6GdCdUhTjYbTfr5vSyvV6JmU5wKfV1tnJO0uFFNqUwx0gW+qQhQ76XZlKonmv5k3ylIApitvo
lAGR2MN18avnFnQqgM5A89xFNIdBhIKrDs4tGkOOqYb+ZyU/Bpz/wzWIrcag2EKtjnGicy2tkWek
jOfaDTv7vlR7D2PWIcZQpDgdK3EaxTwW8hYqWhnwTD8XNFfa0NvZ4u/oRHzapahOTQRQCmj6ea45
gsaZF7qrp9rAiNPkvt7l/OX6mq743IVNbrlRcGeBsub8G6p+isHztfgpxEt996cGvoBp+aMMP1Qm
R7i26iLPSgNNyq6mpxtKqqNqBW9x6hwGMGK713VayT9BGdz5Dqh3lvj7XKcwGMs0Xsy0LpAuNJ5j
sGCD47QfwKw0ba7LWtPrVJaglxmEeItOkKXQA623VtjeqvyY2jKUs1U5qC8hoEe6EE1J5zrFPTz8
DGYVsPLpwG/TETpbSqP9oaTD4A2x8tfreq2EMiBlQ3ERfhSOWgQZyMckmjFHh6OeYQ7NGJ6yQZYo
WznOZyIWlU+8Sd+aFZ0o/OpQFZgx1TZUm7y2b/7BNWJYHmOPiFowziqsHI8crZiW42zWP+osd8fg
OVZ+X18tbTmqF3fEiRDBDDIeWg36W2u3sr/qLmrCxuQjV/ea9mqkW8sZ0bvhDu1dR7do0L8ufSWT
jIXEm0cFcpGO6bHzhZwB9ZOjBw4hNWmYbe5A2gms6bsEydDQa3oZKdvaLaAhrkZ33NIRI8LdZD1w
OqZ6Mfly2AexudXG8Rt6Km4K3h9NMwdYibm3jOHtupZrFrlgNGEEE11/cJfnWpYBVxLSQMt4BL6O
Xtxh0va/9/zLoNl/RAiBYdrHmUEWU7HU6LFXs6c4XBpcZTOea4aP3QLgGJJXpiWyKyJ3lYDDIIcv
rKkHVq2NXs57mk3e9QWz1+wCLyBEAwt7Hka5z1esspGR1c2idrtQqwqWUmwYqwGS46lZUlubPrTI
xumr8Rlgnv1dmaaJl+pVgP9IwUeySI3aidlq2OgsHtvKZu1YF55q1crk1mEMwEjQtt0qSID66ayX
2wX2oGSBqo7HoLfng4mm5Pdx1mNMjtOgem8DmvlOqAEyFGMJ0XFo6vmRmkP50sR0PvTodfP6tpwd
hryJjVHUucX/apRlDDhAYmQW40hu/DTA2tj7hV4UOyXXqMfHMHhwBr3CXanbwyY1x9y1SrPfGtVI
waWFeRyUVMIHQD9HG1WrAtBEBfukUPS9rViAuZ+NTV7a02YeSoo2NTrdU12dMfihmEerwmuLhWlX
ZL6RJ+qjMZIcCJ2jaeymuZnfpppoGRvsuHwwZtTHWTqGbcBADJ/6jhX2L2M6atuuypJPhUeaO3UR
Qc+REqDx6fqOr7150U+FoAKODqOq4gNUp2DYSW08DFXbtI9RUJV33VC3e5BAm29obQtiVufd6JXK
6NwBwjXO2RhPveQYrd1VQFhEHgahBYCqBGcIAMFYzRV8RRurrJh61xyeDcefGkk8uHbPn8oR7BsL
aExjhuyLU3OQ7W4KmgCGyKuG5753JEsr00lwDeDDTfs2QfyiZhHrAF4Uotc586tGUj1alQNKOPDu
EjwERV/ecdoaegOdjDb0ityrrdvSdJit7a6bypo3PbUUYY9S1NTKwcIeIf46jon9lOTd9rqItXti
madBRgkY2YCXOnc/A55xjYkMLDr8NHfuAPpWYMwlBICUkhY/CozxBLGzL4msfLtmFsAjQaYMpofZ
xeXvJ3EFpYPSG8sS5tpRj9xC4UxHujFOdyjN/YNZnMoSUmbZ/yHtS5rk5IFtfxERzIItQ03d1fO8
Idx2G8QgxCjBr3+HL+67rqKJIuy7sBd2RCUppaQcTp7sUlmQHsvIwX7uYeRrsVFs9anNq/oBUHXj
X07Wibc+s/i4qIYmJ0ieWW70aSP69WJAv5o6dzxRkofL+7dsin9Cg5nJD2BLqUA0Nbm2GCkZe7Wd
hVx/ipK1Rfy+YWh4nnAXKOFO9ZyZ/1JTDP7EzN7C13KkxcWTAfBKbD0opoEk4QrP6HelgPCATjqS
gsiQz42DRkXvDrkJB8kBlcBvRQuK8a6TL3+7dOAZ0SYKDHDNmmgkODfBwRKgwCiticRB3qfGJwbG
HTlzgspeg44veJ7T8KaJlWLKqX4LIisztgtGIArMP4HsDr2BTNPOxdNoXmmWL8fQBmVCKt5TcoV3
9+/1RFIQsaMF/i88OOd6uh3qz7yHU63iRUzIljh7dNgjEbQ2s+H7dYVABGgMIP5NE2d7ZiKOQXPu
DhAEWnN/SLsbGZv3l3VZFgFfCaSCCMnnHKB6qdaJaTHmV0O8hyeDSkXPf16WsWR90zwT0NAhM/0N
9BwnHXXMCLPNR+vTAakFea8rzOwQK2K+O5jqtCUqLA+WDt67822JuzQTwLtitcyrsnKPhUkCzL5d
2fw1KbO7D6xEwtAopABtsB1pfZ1a5q+CFSuv/OKaoase6wbaGjA0nSvTUit1yx5iYvuNsk+ZR17V
BKvDdBcS61i0/5WDhpxzOdxuSysVkJOzJlCq7Sg/jPIwJsjm2ZlnuTclOqwrP/97HNC53Jlp65UL
bzaa5JptiGF9PutdPFZO2EtUl40HuFL+X1uhq+ICtNESPA0pnp1aJiPayjaDj+yafiyRwQX6KDJe
IrkSei9s3Zmg2QtiYzyQZgwQ1Bh58Ygiob4Hk2B5NdT8IyPJWiPy93hHRXECM+tdZNTQBjrTq1Mw
uVczcEk0PHtRKyQT4q7zMInOgz96NEAsEJn6P6wlgmGwPQCE5HzjlsyIpjg07Rhgx7YveqCvk8Bl
gxdVf11/QT8tErz/8b/i5ZopR3tRVw7B1QGmnoNTsMSzNTACGQiT/t46TokfZoLcQeW9yKDRABYL
qj/17r2Rh7Rew/wuvVxnDBOzR1JGCQB4BQRFIwuybPQNsWlIaA8+tw8aEig88SslaDBXshuvqLFi
nAvXl6tjrh+2Dl1+1jyNwdxy4gUFwYWLSUOakoX6YIaaXq54UQvOzamY+UyjyOy0XMkhJk6AxYo+
hFE9mmoZtLq2K/malSxKm17IieYUHF+zy5LKSirCGaEU9kvl5ZVqflL6FfdNkKA187KlLLyYSJAj
Dw/yKPRd/7fBJ462pjQquHihmkHZnVIY16T6cVnC4h6dSJhdIJU61HHhQgJJe58BNjFq7YOZ5ZvL
YhYVsSw0FBouLMKcrVpL2VD0qsDF4cT3KpGPBl0J65aNHc1OoLhH86g7z/WXFP9clBaMXUYP0cRa
XD4RMAyY3HMeGVL7/T0xj+RLRVzJinZ7WcGlixhVSCRAJ98DqfHzt42ZTRVZw8D81LlNbURG4ift
wkgdV27DpRvYAJ/QpKajo03hXE5tFULTKQh/U4McMb0ikKXtRQMgcW6+7VEro8XaG7MA/QM+Ct3R
qAthQAxyDucy81EwJqa0IzpFX81Y7m1adB8kN654ax1Z19j+aCZPdk0eqJDCs7JE29emUA9RUe0t
szY2vK3AEqQZz5dXfZJ8nhRGlQrXy9QYBUKnef6t5pYm6IBSWC1QJWx8ZGfjasOLrwgtKYP71CUr
dry0zVO4DSQOQgLswvlSoF/conYdMx/sIl7UfRKCtNaIfoOVbV5U7ETOzPNzKpIoTqmALKV/buVd
z/aqJVHs3HH3qPENF//w9gH0gGzSdHqQeT7Xi8J4lUgkcM2dFMkkMFkAKtbU2opaS7fNqZhpeU/u
M7Nt00ZzsHy2eydI6bWYU+K4T5eNYumIIGOAbZrsFXiKcyEObQogcynzNXkTJceiNj2H7IDpaVmY
DP+ycCfCZhuVqHXZFHmKW8dUvaq60um2yfnKsn0npgc3A9BWCMsmFidzns8GdxrYcwzcbVXVeFZi
eMIGPQIyP56Q6V4vo40lTADakSGx0szXQKxqsWOGsV89puj0lfAq67dVrY12XLJSuJNoQQf+Bx27
M6vBNR+JNEFAx1oSgJAfJ/x3xpttqT2zEb0kR14El/d2yYCQ9jRBJ4VSE879+d5yorTgb8yxt1WR
7io1N4EvSeSxNHL7X0Rh3eG9uyrKW7Nbz4QdRcyFcmU9Ht0B1IhSfbKJeLys0QKSHI2FkILBIiAb
/94bA3qwAoB2RKzM2pIsee5bemz6ryH6ZQixd5IWpfFO9cED+KhRGVp6zQNFV73e6tbat5acm9Oj
M9M5a+IG0xtwdAbQ4hF0zmLMXlJet/RZ7//lJv1zcOYY/h7gOpHHEBVr79zZyey+1p8qvr+8uov3
9YmU2bNsuyKTjQUprrN3+evAbzETpBcrj//SOZi6TCYsnAra0plVmjHqWrRAFBYbceB2XyqSopBG
Gsx5VugGNWDfGdYc0aWj4CL94AL6hDTY/CjQtNSLmuDmgRcfusDnpMjRO+T+8gL+17Myf2JPxUye
3cmV3WpV2ikuxCioVj53mdUDaNXQNg17iwyPJgbVRRt0oDPLA/yhKwKuuf0P3FUCqA4txkw5p88V
Hy6BVj44utK+yE6jE9coYFIYSADYz2ZIQETq1iX5LIbRfejtOufIBGjOYxql7r200RvfF1HzXuFX
QPoH/NxbXjly2ybAN25ixexbMDxhxLaXtCCZuq8FMl0BDm0j/TStSsfXDTXbiEQaLBRA7zQb0uS2
J8bRCJqa8DseVWMBAH8OpHLHW+ITafFNBZK5Im4xBbIxS4Ym76TjLoiPRHXj1q02erYt2S+lI/Rt
UDMQ9VACfmMPo9MRVUkTLDqsqeLON1Ou24esJ0agk1h9FFUv02NnDvadlhSuDDGXWaDCIvX8NtNp
F4D3O7a9xMS8MDMHMSgmUarRS8JdSY5JAaJA4MkMcouacL1P4ppsZNrDOxhMnqpbk7mt7btDSp5F
WmH4adf1+Var23JTmA5nm9RtG1B8UVNcgbRY/ojUJO18IRUeJpbO85WbdOkQnprQ7JmoRzHWfYrj
UYCqqoluuuiBIOnjZE+XbXWhOId6GMjF3WlEBBjGZoKaVDUTbUowDvKWlbuEhKm6GapnB9MoeXoV
kb2h7C7LXDyFJyJnHo1EkwJhCjIiNTjauV4BApvw+5iP75flLK4hmD7AMweKDJz582PoNtXYsxxy
UCDeCYxYKKv0OTXsB96Jle1aXsY/sv77/5MjLwcmqDalgkd7pzmf6nDfmtQfnB8mD8cxbLL7tF4b
JbEQZEzgOjB/gGoGnoQzu6lBZhrXYA9Hks49xtVdKY61/BknPwYgV6zNgANLn3DOPUwfRNulV+oB
zd7a/PPyMn+/yc+/Qj9fZkyLcqI2wVf0GToIosd6yAKmSj+aurteE+rTtXLkdwOCxAlzPkX4SL/P
9GYW5g/SpGV+htZ+Xikbkzp7Ea2JWUi+Qg48NVBd2aBcmrMGRaK3eT6WeAmF/Wi6/T3tk3rXJu7B
NmjpFXom/MRAkNfSek/LqgodYOpWTOu7f6GB9g8tRYBRYobLnMRqBDKV0ykTS5vmCF822UaF0wXt
oLSeOw7IxlqJ/ve3wqS5jcXV4DnjA873NNJAW65lEFpUAMN+ZcngGTV2UnlXih/9cIMRk8O4VrdZ
3NYToea5ULWI8rg2YUjSGnepZr+1Sbcp0Xd/2V4XziqUm0oQoDTGPLJ51kPF4JCoNBvkA0DNVhQ3
tftUwNso0IkBOFZYNMciWuMP/34XTTInZA2WFG/vzGQLwDXcrobJNsVX3WR+irECEdrB1jBfi2t4
Imd2GCNw7wyoxeJubQ5l/tkWoSZW3JtpG869m3NVZrZRp24HPkqo0tb3o1p6clgb4LG2WDNDcPSG
WAmDEhkI1vFS7DPq3JP8ysEsDO+yMSxeXifrNa3nyb1dcCdFiQXKMOdWIb+UxvZGuTcQukTatdAi
r2n1FZFL2uFETYT9ADKCi+pcpGtUnRQOMsx6awZJcTvQGwYUubE27n3JFE7kzCcNiaQxBjWBnERj
V7bGwhYt3WMeB5dXcE3M3LJl3pudCjEdxn27GBGSFHXAi9VBc5Plzs0ONxEBAz1IpuA+nC+bqASn
wFkzn1OBJqBYROZGbzs6ANPYGsURg1KQM3Mq5QYIsT40QELz4Yiiv9Ib0Dl7ogbR599rDl5BNMkb
uJfxFp1/Ee9d7lIVnLyxjQ6EusgbP65EFHZc+/p7Sae6T2tzYqXEqE2ECdDdifrHMtJ+NcQMSLkS
Vi+dhVMps4OtsWbkQ4SdJOLVbbmnlRheV90D7ZCoI1zPN5Tt/0EvBwknZEIm52kmMeY044mOFDel
TrRJK9U6lKDwRG0zt1Y2a+nWmvrv0I6PhxTO7vkStk3eArYOUV1ngOmnvKPM9i9rs/iwoBqGUAru
NLrtZ+okUZaC9wF1jkp2Xjw1Je10ddf2G6MNNfdOtxOv7f4afIOOXM0AVTnSXXABZzIVxVUHLpHc
RocAAFmgCxmHfWGaoc3ald36niSEKKTpAaFDGR9w7/MlJJlb1SPVGSqKhTcqwdjHnma/1/qRiQOr
ny+v5tI1eSptliUkhWjHooC0BGljh20NtUVepfFKurKCC11RU1Mz/oDyGijeeSuNMtZ5wya9BksN
HKvdGG4RUJA5t43ip0QLxPCKOXr+UMljlJNNlA4rlrOkKz4AaWQwYk7Wc76yRQEMmsSQB8yBazZR
8bNzkqAAcbnq0pU9XDrjE3coGq/cqcXCOpekAPVmuwrovd3U6MFUMorai4RG0CzTmKAqs4fm1qKx
AK0NypMIB+Ej/sMnoJsOnhCq05Ptnn8CmPUdBk7RCdJy2ztiM/Ewt3eWc22keyGpR0i9cvaXDBfl
H4yZR/v6VJU5l+jYsdSanJa+dH6MGrzYuwJk6o2WeEQGcfP3nR64RVXEJZNNoXw32029KjkmcqB9
QO+c6qoaTOeAMRoAqEkzpaGBLMi2bZ1mFWc7vYDzFxLNuBg3AfwpRtXMXkiL9lA0I8i+ssgzDIEB
CY+V60n2YQ23NEPX8a1tb8eq3Vw+qdPyfZeLbJqNYfcgfpstr+aQzozBYuW3yg/F1K8YsiMsXqtV
Ll3gcNiRowBA3UAH1Pkm2qDS1i0QCPtET7x62JblnUzv7QI5tW1i79TmWtc3IzV9AV9Key/UFT9n
oaDwXyUPE6aniBvdXOcfUI6amrmKCrDttnlwfBH2V9qVvWeeuYuuMSAQhBrqFdnrD3+7upNYQEeQ
EASobR45iDjqC2GY6LGpnFcgBXdaaR+dxFpTb1q/8108lzPzMTSrdKo6h5wE8+6b6hkcm3sbzZ+N
PuAhA2Be2ep999hQsNaJxuMtRYI2f76s7Pfr6fwjZptskkKjQkXzsDUYt12U+NRswjQ3rxU7xmB0
J0TNJigh/rLY7xZ8LnayvRP/qs90cOpWEJvVBjx+w+MaCYs1BqI15WbnBCmDNu5dSKlz34Ea8hnA
f8N4G6IfeXYVybXY5vurcq7VzGDV0s6qBL6jX5thAp7uxGfuq7pGILcoxcIIs4kDEH28sy1jeaLi
tkPjDQYUqHKLuTqiA/HK2+Ud+q+165t5noiZbdEwOgRBJ8SYx/GNdJ7xCRg/fP1D+2rv23v+YMMZ
+VLWTsX3OxVrOEXtgChMwNyZz0Nj0hCMiMHpQ5+0CRDpof5N7IDot33pkTyQPbJtu8u6Tr/5TdUT
mTPPJ24bgwwcMjW5ydLf0uq8yQNJb9pkLeXy/WUERneCcKEvHGDnOfC4TFpS1A0OveUca3bskmNt
3rb8xRjve3NlLZcM5VTWTK1OV8ahKyHLRONqYoc8CsySe4rYX16+NZ1mzy/VTFra6AJGp2yOlmjU
Acpf1NY3KWs9mxm+3TnhZYkrmlkzkOYo4q6q42kV+W0Zf5H+mY6p5669QEt2AfcMPSxIXqGLf2aL
NctVoRDww1gk85z8xhYH8G16oM9Dl9NljZYuxFNRs72SZi7LzoaoLN1H5Q+V7K346/8mYrZNrOTo
tLQgQmgSdZU7hf+sEMJcFrK4M3+WbJ4DcRvMtYy0yeZoZ6KywWpAji0gfiLHvtXcaG0w3KLtGWiT
AecwsDXz3I7dcqfGJBfIk/rLmKYx6gEyqMVwpebMGxrj1Xb/HuyJM4wsLUIXeEXfHAQX9Zu4FhF4
N8oaiEU8JOB9TYLcfPyHtUQHFzxM4D2/QZ7jUqvRCEzQfMvEPkcKE2UGV4l9vkbGsvRO4jZHeACE
BHpIZ+8kFWbaNCMWsep/NPwKCA/PKLcSIybqALVITa4Y++K5OpE3GdHJ619wFgtdQp4+7krhGXoQ
t+9EOzL+cXkFF5ifppYIFBPQgWEjXJ+fYJ0K3OxYQnF0b5CL0F6zHd/RY33InzW/UTwQXN1hTPqX
2+2yT2WzIn7pMTsVPzvVRpM0qjuJ7zflTQfSDGRXP/MrZUuDZpeU/mVx388eMi3odkLHOwBFmOh3
vqx6oYAdlaaND24JIGhFe4zGYNBXbvtFKeAeRkcXlpXMa0EYXGvpw4jUW5XupHVtx8+1DBT35bIu
/6HPz99kAzSfGCqJnC3gO/MIfRDaKAs0cIHKT/FoqOPvZqtdGTf6ASycsVduG8NTkcLykgPZ0wAj
fK5oUK0EQd8tFV+BKbmI74CbRGPSbElNN8VcZfx2DtbCMVA0r+CbpLzj9YqlTj/0Td0TQdOqnxwJ
4cQJCo5QVxo/wUxU9JjP8rmypGsyZofB7lWnVTIoo96315Vv752Nse2xrNRvd90m3iY+D7Mt8+Aj
BGlo7dWtE5rHtfhqwbM0kHgBNH/qTJkC53NdzWGMhArqGD9+qX9iZjVI2W7tbewpXyRkO1CmHLXD
sALzXkDengudHUVquZLqk9D2J5DlAfHGXX1NPXPfbJSP+mbYXV7spbU+1XH22GpOpiZKD3HpcA1+
Brv/Wa4hFtbWce4FdVzXq2aEjBe+d47EK+4VT1O96PrVxdCn9qgd7/9PSlmzfId0u6zVJ4H6sE+t
vaFulTXP7vtTdLZN1iwoHoqSRFEOEeTReIX7GHCPPrEtWTGHJZrSUxv8Rh2poqe8G6b92delp4EX
z9c2+cZ8wlkIy/2w6XbPTsi8eJt7EV2lDNW/+y3nes6iq9iOI7OZzFGEkZ9cmzftJn0vQkRXV/Kh
37U4gwRnUd3T/c1veaffYv5ySD8jGOra5PXVtZhdcqXKUiNCfgznsQuNILlONwxk+Rs3BF34J0Yd
vyjb9OYxOQo/3a7FXgtZnvOVmN18rjVYVjbtxHCww2jrIDl5NYQauAO/roG/+Yl2+Xtn567ERtP6
zu9blJKm1wUNUOjzO7+DuFINaqs5tU+ous3b4qqOyxUq3KUr4FTE7MYBDZwqJ8ooH43IO87jHcVp
qTq2Au5deqLwOKFJ3CFTH8ssHUCMvEU9Fd5oKawfWVIgn1IQgE0T60GI1tkwS195SJbOKIg3CGo6
YBbG43y+duYQOaCHmOI9JHTz+GZ07W3fh8m4T4D6RSdyka1cPEs+x4nE+ZinqLLUoeun6Kh8icsq
lBX96Nk0w7VfyyUvHUyMD5xa7x0Qpc0fJ2SQMxpNAQU6hq6yuH2wiwyz7Sr7SYrooQMPFFL2z5fv
1cUzcCp0ZipooKnqQoWfSOLxDii7wC6cn046+i75GDDdIYvpZqhxNMpBubfL5gZtkluVPKs5+KzN
/sAssuFZ/HD5sxYsC9l7NEPqU0/bt/C3tOLaGVMKAlEFQJxjCvZOwgMbAb2zViVZQP4gd486F1I+
Gqa9z0MQzNVT3ZLDd01SDA4BSStXAq3nHqfDhiKwJ0apoUN2QFpofGBWGl5WdfGsnuz6zKQrBhx1
VGADtHbcRF19IwX3y6Ra2ehF44ImNuqiCB7n4Qjg2mCmk7gSCvlht0ASDbGvpr6t3o1y1xDFu6zV
wgaCC2iKU6d2ZtA3nR/UVq1HNXWgVV68twbbOFp1X4y/WY+mGGuNBXtRtxNhs5e7AgkgqXoIixqw
u7BslzUop/l2ctW0ew31tcu6Le7YibjZtVcDiGfVNZZyjIB670WYgjpYUmUlAFjTavZOd6BxUPoI
14HEgBXF+IERX4r6Q0tfe+eKKL8u67R4zZ3oNOl8EgT00q1d2mAJy1z34K4GVfsrlmyfoy/p/yZp
9ug2CqupOkX8NvtdgnxV0b2seWLgp7osZ3mX0IQISgfUP+cFelAGmCTVXGQWDNMD7O+mBXAjabLd
ZTGLrznu6v8vZrZLFU6bRTjeQN5mahCVVNsNIjbCy1KWbeGPlNn2MAriXaeDMnZzDRKujUHeerHn
7RaEkJXzflnYsi2gY8wBnBaZ/tnZxeTh0Y0U2HfrKJgyh3gQfWMGyJcSpq84Kot6oUCMai3QUQjq
z82usqVmRBgihaQgiIHsB6N6JVLxxhJsMJqvrYHNlm4lpKWB8wQnAYqn82U0UI+2Elz1rLa8rL6p
QV1X8vuhf6vNv6b5mEigkaMD3Bp9cHNAMjPh4oN/CRmRWLN2fR3Dj9ZTumXcustBIvV0ec+WzBC0
IijyT9iab0NJe1aWZtHG4Bmv07DQ45shlpvLIpD4w27MPFcQA2EsKSbXgXV/TtWYlk4xWFnW+A6S
WwcrTZN3EmMcrNYKgIZyPcueWKSIUDXicq9Qo/jZlo7t90ZUPvbcSZ4iIFnv44E1YcYUzBFMqYVE
jqNcC6Pub7pWE8xDcRLLxI2s+imdonnLcmn4VqPxN/DIO4kvNa74kVPKT1VRrIcGPek3de5GgK8W
yU7rY/lFO7swbmRkJvuYTH5aPqr2b1u2ZRMYeaLv+SiVUMRjvh/VhBRB62ZWdGVmSXptcdQTvEIW
FuZj9K0+BIMcbExQUEzMGMvs0tUxyU1H12w0FmYSYvSWwbxGJQ3CCJGIMFftPkQk2f/uO+k2mAec
Ahftpp1r+JEY2X7QDHmVakpx3eSFeHKykb80SvUMVtU7iOp3smToqR/Ucey9lrhg+kr0AqCzSDc2
6MLPPzrSOv6o8fyhQ310FzeuBvy5Dp49JlExBkUsrXlo2pno/aFQbdCI5UZop2q613Kmh7k2dbkb
khxgSUrI+rrZK3VfHSzQVu0H9Mz3qDnIBG0X4K/+mUWdFh/MfMx9fDV3DnVr0zKszJqAdzaRul+M
WHIPLluE+4KpmHqQ19nECD3wR7OmKZzXDK8X+u1fCl4PXqu47kb2Eag+K2J3nmM26odEQwYYjPJy
sAPTjSXm0KC9ZQN8QMr9ivfxYzc2rfOY57Ib/N5i+isTbbHjpuSab4MsciM0bfilkhhsQbXGeViA
Ge55cLFngcYiuwQgwoRMvbaSVxPUws7BjCv3CZ53sRvartEjD0OejeOIRjTXA7+v7eyY1rXXUseE
1EOD8gLGWUy8v6xSMcKvdJ3I8sAWNPReyVwyeh3lyPAYouw3HWPmCy3iDAMgcsYOSqGqOx5l9U5W
4MVx6hGIV3TymAibMp0wL4ujJ6vHHItequ2xMzCJLMFNdmgSVu0ipXWvDZFTHbLjLA2I2sa7FjMU
HoDJH/eGQEEVeFaqhWXU0q0pRxAmcbcHH7dliTjgOen3fZ0BjCOpxMAFcA/8Nmgfp17TU7gXvS4x
BzOW0bWhKPmjSkrxhalvNBzcEVPdRNnuHIDSvhJFgsVPps54lbE0AjGTZdxXjab4tEAe3DOg88aq
egyYGZW4/kD/PNU9UvD4XU9T1LI45Y64ixgrDnWUg6nHUdv83hSN+9jqVXxXGGx4F0MzkI2aGe52
FHrEdiNRmutEywkeQKCWwqLN7HuQoqldIBwl165bNecPltKyK12x09+lBecJHUwuyoAmeI9D9NVi
lKidOb14bAXDSAsQzx7skQwB2LhTDMfUyLDybi+0bSAwRkM/WMuRcEQnw/kDJ1xSWE6DadcYh6gG
yghcksSYeOIGrk1CvHrPVvVl5jX6CHF7dl52+BziMmDlETTHn5cv8AXw2/nHzHyVRlV5E2fTm5SD
Crp/AlVOkJIPKY1g7OLfZfWziq3rJII71rYeXQVLLYZap6sxe39zTckdJqcEvkgPKeuCrsKMhkb3
68JEx5u2M8FAY+cAxKGci3bs15UFmDyX+QOGzUC2wp3gNd/Qf0qVgjYfD5hdf2YJENlNsjFY89Hl
r6WKzvy6L4GcLuMg54nncrnySC84VmhhnUAGaI9H8/VMfcwvN2ROKohvq1sL7fE4KoeeHRgq1iua
TmXob5qeiJo+5cSfL5VuJG1XYy4QrwLqhmpahchverXqD/2LTbcyOXT6ii+84M1No8oRXQLbaMLp
Pheaod04QjkP7hXeQWsUL2iJ3I2jioGGjPi8zh6U4cdlRRc8OjR8g/sDPLCIbM2Zr5rEijLmHUTS
hvrCrLxYT9Ccv49ycD9uL8ta8LFAzeogt67Bq8ccvXP1epY0JjcGJAqMn8Cke6QNLgtYso9TAdP6
nmwarkHgCR0I6NqKYnaZWdwwEb3laTYgWsqrFXGTuc1tBJ1VIIFF3gM1u9l2mVaKJ9wasV39Yy1e
kvQ1tlcyhItL9kfEfHBiMigDVwRESEMGtgRr1tr03xUl7JkBsGg0ha1DQld/Ov2uI8//UKMGeyQq
YICu4/JAL/H5thijYg1ZpsG3pknhOR3eetAMKJr2xnR+3Sft/ZgkHq/EGqJh6TwB5416JygD0fs3
26DMyEGFpOqN3zeaFxWfahHCZ1MS9BjmT1JdyTcsPg94p0DxPSXe7PnxVQo5KOhTwfX0wQK0wuS3
9at2Ay9qX/6qWm9Ykbdk7eiQAt8NQVsFTtT5srKu6hpjehoz7akqwd/7qZAruXYTLklBswFQ8+DT
x7U/k9IlCPhUA/aRstum9odIepUBF+LvAXgGEM5/5MzOrsXdVtBMhTaYtqCWZNeM+XUJRzVn6krB
dulQgdMFIzXARodk3swspFILK01gFnA3rnNnvB6ytZt86VSBlQq3whQuI6A835uhV024CjAF9G7H
Xm8ztKJLGoHWBaX3y5fe0nQL4NBxtpCGBnW4O1s5hBuVYhUuvJJQviHwAcz3qt1WoemPVxyz1OzH
aENC8oz6uzeUXn1gK0mIRWVPPmC2nsKtszwn0wfkoJyWB8a+sjXG7aU8+4mW6Bw5X1EX/CQyGyFE
2cHtr8JjEbafGOC2zTf2vvwZPTV34hUjxFeAGUvFZ8gFbQb6lpCjmud9LWJ2NVNQ42pq72PcYcYK
/Ug0P94/Vqqn74rMX4WeTMYxf1dORc421MBgGZFFUFX1+722i7vAvuvRwBpqvvJu78yH9KDfKHfq
bq2Cu+htT5QPyO256FqZF6R0iw+J0UZo7dzKa/0ZKaQ0oNtoB1zBFgziFUZ/1Vtx9XLZghfP44nU
6f9Pnu1By7vKTaep7/IuUy0v0le6ViYD/L6gf9SaDPhEwOj0iI1jCKivwbrXX6W/2QvduOja+nVZ
k8Un4HQBp9v0RBJjdpNREwtYYGLqTfvGrmmoAFi5sbbuod1mr5flLZ+8P4rNrpk4iWnfgoUC8/fq
wNYszwQVTy6eLktZoJAxcAb+iJkZJOJjTrQeYtqguLE81a/CN7Q1qfvoUd38aHZ0Ra2F5rBzgbMb
xbQl7XvMwfaNnwD0FsdR9XXhdW/NE2ZjGWvqLfn6SDAirjD/m0I7izFNq9RSUsE8gOBv35qt/g44
y9G5tQ7Wmn0svaag9cNqTg4+gphz+2jSpnJHMH74yKw9GI99AKRje52+OfvkAX1o3ZWzaX+k27X5
1YsH+1TuzC7Rv2dkMUqivvYzC5MXFlAJZkhPPgCfbfn6jfmRKp6KkbJrI0IWbYeAP9wEUxYg7/OX
0Ka0SkqMffC7VK12DcuQrLbaYQiUJFX2SSmg/lihEMQNq8C96pjp41ipzXMp0E0WFZrclcbIjrzm
ahleNmxz4V44/baZXbejUzPwJuBeYL2vg3iuVMTmsohFU0ayF1OnENlNiMbzHa/UFJMVHQK/ZjSR
AzQetepd6MkuK3qfM6ALii/O1fveSlayFcvK/a/g+bBomLvT0AELH6XaRpBkw7R8u6Lcojn/UW4+
mSWxkfmbWuh9ceDX6LRF+gXPpPqMYY3x17VyHH/kv1XPWCuOLt3nJ2vqTnn2k1u2HctE47aF+cxM
fWm5voujZjsSYOCIidGgVew7lX3XcPP9sr5L1+2p3NlFkRs1kD8qlrTAOPb8s1IOhD9fFrG4oiZa
4TSMF9FABHiuGqsG6ZAIK1oAUYD8pXVrA0+uvl2WsmgbJ1Jmht9RxcTQ92nf6C+H77s1SPyi1zS1
1SE4QS/ht759lmK0MY3hNRmYaQwS2MojN+pdFdg/q42773ZyrTK1qBFCTPj1U8/Zf5mzE5MYbQY3
vMSL0esvirjO1JVzvLj1oMREc9nU1TuvhtboJQB7EhTq6hLgYwmSpvt+/HtCbgRzQOaiDxIxHVJp
57svRIKbEOQs/tA8lCKshrs6W4kaFxUBSANxCTIX6tzAYs1p+1bgsauG/2Lxmwi9Qalo/sWOT8TM
LMwZC/zu9IJXKRg6M6+Idqb9ohYrocficTkRM1swN1eRmp/e02HYFfw6I/tOCbK1IGD62Ln/OAFb
/mfNzFnsIVzKwAUBKTrxx/RarT9yEriYQCpDbW1w9PKDibARrFsgmTXmDbhKbvWmqJLW7344XVj1
oTw4zDO2+YEGoBRPPacPwG5grNxty0f2RO601CcnSGM1aGTqSe5BbMmt8oB47lh2fntsw9Zv37vd
5TtoceummYzopkIf95zo2FQ7WxogevNT7ZqOlg9iyX1a/8oUvlJJXnTKJxqM/5E03z4L5R0H7zC2
b/A7vnHsK4u/asNrwvYZK5Fs2LfpfcG9Jl5Duiz7XSeiZ9k1o9YEUTso6f4/0r5sSXIb2fJXZHpn
DxdwG7u6ZsMlyNgyI/fKfKFVZWWB+76BXz8HJakrgskJjvo+tKlLqUonAIfD4Th+DmQ6LfMlfJDu
Qb9BrdwfQQ1gJ4IdHsU9JJl06/r0LvrsmeXZGQlJB2yLPGnBjAd44X3WHpQO1Hg3WXwYq7VuqyU8
MyRlEbtEQAuBAeBR58x5xDiEzkiFcTa60xxBzItHst3kspPulT6eHI9KaWW38v31MS6+h+igJ8Rb
D5CgINK8NKsUeZWoE3y2dfoXxH4reKDb1/Bo+tNpxdTifP4yNXeieDBMGkwYYfmlczWvulG/JR/F
kd2OtcU2ZKOeko34Rl9Da7UewNOKT+HnzPTcidigFB0fZe9IlmllXrrXb3L/9SmwQQ++5jjLPntm
buY5Ug8C1PrnpG5MS/JPvR0de0u3lfvUorZ+SI/ZtzUgM09rrg1xnllxgq0cHZbour2thX0inurB
EjTggdzr67h4/PFKJhpRQXAy13XB/TjOYqgn2JGJdm0iWYP5rQ+3140sJiNnRmahNNHqtjNjBBxB
DSxpvMcr5XUDS9PFUT8Q/BJ569zMI0BBmWUGxeae8FrTstCeaHosRtOmYMfN9XrlFWIpVJ+bm3kE
bRW06pUw18WBlRK66eqjUG6ytfboxSLfuaGZG8j1GNNIxsSNG2UbF1blq9bojHuwb9d7gOvUt24v
+IOV341r+3ttSvmankWwEtLvqKjDNPHUd2AECmtyEtd0yW1d2uYd2aQe3U5u4OZrt5k1y/PYadSt
0mWYXdP4moW7VH9kKcAPfrcmQL/k++ezO3NLsxvUoW1hSAU8scqtIvRkiORcd83Fo8CUDPTOcXzH
5y7wJuuMluewVe5SoQAQZk/Tl5psIfvSxXsxhCwUlCHAVnCI5UewdgbhSrlvaULPv4CH8rOlFEE0
rg+8itlmtyl7AILAApYFj66WGa9pSy/NKfA8CCf84ceYV0x1MckmY0RqGLFbWfheZRtl7dl0zcTM
M4W66WWBm2CFdJfHKIBpwQaErvbKwvGgMY/B50OZ+WHSQ+AX8sQ4TKFwmn7tBLeWXVr8UNQjEMhO
yOzMvB37lTRw4VyFm4C0EZyRSCHmjUnTOKTIu2FVqitLkr714BLKMotID2MAyHi3uT7KhVB2YW4W
yvoiSlNgx3AxpfWpynOHtPGmR7MsLncrE7pwClyYmgWzCbdFY9D4TavP3LpNdrTR3P/ZaGauUfeC
rrAWJvrsdpJemPRgTA/5f3BlxEA0TYGmNjqa500j1QAuqIInBOPwABCOGm3zNVqcpTLZuY15m4gk
tEHeljiXmZE66JR2TJpZ6C19bUHjL9PK5SKuUzT6VcTurk/i0o3rwvbsNGWyPJrqANsi+RKX7pDs
0tIvouepcpvwiap+qzywajuUDhHvFG0lYC5EqwvrM48EvTwhFfRGQQRN7FD8XpuhlYRQfyjE56Ls
VzxmzdrcKSGEnib81tWZJ0n5IH1sGzmoaLM9EJ0r88q/fBZQUPNE6kbQ5E9Q1riMwwpIqXsjwMhU
hnS5Eg4innaHlp6qOMQzb/Ba5ACcttI9XrtuDRJx2rzrn8BD1rUvmJ0ERWYIppRgtPEIZJJhDBIA
brVk61K1xgm0OLFng51dRTQF7OBijsF2kboPBbopibpTzN5K5BQ0Qd//k4EBfIITFrIw83KUSKcw
zSUMTK22ZIQEMUCL3nUTywP6ZWIWW9KorwJhhAkJuNBRt0roO035Iem9OHm+bmp5B4Le/u/h8HU8
O7ElOQSpgITki+3wcBYcpU1zNL7jJeYEUnR1R/z0bu1UlRfDM8dia9CiBsBwtutNaUykPoLN9rFz
YwdiIT5gsAK1IhvPvK7iZc7oZpvSCnfaDX5wgO/ulVOzBlJZIDrA6Xf2IbMAUCVwyyHFh6i3qf2c
7MH4kmm23DrGAU1UNvO/Jk5ZWcJj/qRsw5XUfvH4PTM+iwciEL9RrWKVWerXgy0q+zawiexG+X2p
VSuhbik3vBjqzKeKsU7MoeBzvikdEBx4X0Cg3/uxY95L960LjjnmBSvH8LJzGWDtkYHt51IYl86F
2a0GWUxxfGma1aDdqNA4HnqyoJt8TFUInqArT9aoq0XUTiUZ3N+J06nv6KxbuRcubqmzL5mtdBhK
YzP1/B6FHrLhSEyQlBJ0StfOsCYktOxVZ7ZmCxsZZVJKDKMmu/xwxKtMf4pPra894iKVWJql2NGm
+y44dzF6d69v57VhzlZZlAfoA4QwLehALWjoQ2kTpwale9x/hANZc6qF51sQB/5a31nwKOM8MtQS
5pjwMoaq1VXbWvezABxX5NHUTqDVsKJqZYyLeaQBWSgw7OG5Yd70KEyy1hU1jAagWWYo1xtaeQd2
CalYY8Pmn//pDDuzxL/kLDaqagXOKQJLFA9PESgsoDAi6ithYNkImFYgsWWgM2V2ekVG0yaqmLX2
0CIVhsBz3BibUGyc657x2QxIQdBDCfAV2qKUnw0yZ2MJyiCmQQoArw4FKgA0J8OtIellhb268jCw
UBqEKbQZcCFEVLW1mf9n0iBEulLjIa3VjhH9bqbdThY7TwwTN05+6GpsC1Bf1uVuW4hriqCfz5af
5CdgLwL9Ivq6+Q45G6chxaCUrGC8ZPEmitX7pJ/+8TvOpYlZaiPHYywWE4C7nZZsdEC/xTR1irBc
8fOFxPzSzswzlByr9BMgHKcHJXwagNQctbtGdpJqp4WxnYpfBLpGtfZ5d3Gj/K1NA88I5JEu5y+v
TODZmhZIyg74tSzY5HHn6YVsCcZasWDN1Cwmd6rGGCUwFRqaO44MpwLHsZu3QKGv1Jg+n7V8VGic
MzQErE9y6mjEMnuqYsmE1M7i5zbf5H1jBfpTnX1TjbW8Ynlgv6zN4kZNk4Ygq8D7v3TUjBoCJVsz
jKxEXQkdn6P95ahmvo6KgqinDKNiNAMqfrCi8ocpNrsxfOmFNYG3tUHNvL4Ii0pOCwxKaN0ISh6J
/q0Nhttmze25V18G3ctBzbxezqOW6+TgYs0i06lokAA/3N61+vCFysNNxwbgyxmZ9qkWA3JwPUou
GgfjL14ceXY6x5X3KDeJUgbjKpR6BEgwju9CszWzyCqah7T8QdcKgwt5GYb7y+I8WE6qhPeibgBI
5SvIsHeyS8Aeel+6bJPfV8iAEaE9cb92ZVp4abg0O0sUKN5UVKPkZp+BXw4dwQ9AWjQ8k4/My30G
FunOrn/g+FZXduLiOYTQwikLJLwbzeILwNRRgYd23oh5NKUWWr8O0+uVw27h3RHDO7MyCy3AgkeK
1MBKXHsqqKIpKmi6DTS/I4L1nxYuZV4VmxaiqNk/XvehxY1yZnt2/OWZ3kfoHAAysCV7lsKIWB0g
FubVkeZfN7UYAM5MzVYxA0A7LilM5cLgCdnkyQwA3cywCy214ONP182trR3/+dnZOpZB2aU5zEnm
ayndFdAmXW0cWJu9WexUU5PVIeOzV0Nzq7zLWp/qO2Na2eiLQ4GoCuig0Qn5qUAC8tw2BNsUQme+
TwWnLt/DtTbq5fObdz/IPLn7xFtRoVCcGTJSEbV9kQy87Q8lrhvT6yQ0R9WU3X4qv+QS6vBrCgmL
p92Z4VmojgD1ywt+2kXKpjEru5gQSFoQPiAx11BmizV1hRlq0RHPLM6CNhoFgXcz+Pkqlng3kvVN
bLyOQX8nVYKdEXEFV8D9+tMZ8cvcp96cXAzDnh+wcSvYZUeh9TOtyVat2ZgFqrxGZ3aGljCbYNWQ
zgaWyMQ1yMmit58NZBancElUScfbzrqudKJeVO1ANtxJl5AzQNbi+vZdwJkgKgIkoBucBhm4yMv9
WzWVxGSGaUMnRDF5UXGKg9egORD62CoEWsMvsrrt4lMZbpvwdcU4n6/Pa/bL+Gxjg1WpyKMOxkmK
ftU9kY9Ue1FjH3onafoQVgdJBb5m5bRZPM95fwTBKwfSodmIp6qEUmMEo5DnwQ1V8tC37wyy7JYq
mPWholPqsS1mq7iBxcGe2Z0NdmxCY9R4sjRFh4lFuPWD9zkwmDsWz3qT2RJ7zsPOLoxnFdQb/8lM
nxmfpYVdkyr6xFP4FkpnAjkW+Y2uvrMYDQX6rtO9KnBo7Qf63XW7i758ZnYWdQQ6UTPsYVaQ3SY2
7ir01atBtZH05+uGFmP3maFZsEHPz1CDYxr3Bj3cMtyADCHfkMRcOSJWxvMzvJ+ddnGrxmOpcjOj
GVjVML6EyoRWX7yVdWsgjOU7868x/fz5mbEwIbRMKhiL5R9S6Y4gXKDbAA3ulWCCnGEjdpuxsXrs
ketzuZwI8iYbkUOIIPZ7GROKDFglnSLjbQH7oH1gJyN1SCx4hpJBTK3w5RRt+H29JWLsEky0MOkP
KUjgU/OZKR9l1m1Xvmh57/z6ollMLOsMDNx1jwsAyjogZO1v+9TOq3CnQsFLVzyhgUBy65p0JZn6
+dD1KUKdTcUscYO4M1FzA1MxVa81VbxWA0x/1G41Ruwi090SFWopvmsztuuNERRU4lYNMxA6PoCZ
A7T/wWOlfRuMV94VLnYy3CTc9XoSWwCde20hfTRp7VIK4ohCgsZvk8cWRKTsodLvr0/h4ml8NpBZ
Woj+yAT8gBhI2qN7aUvj90qWLCI6dGQrq7UcYH8t1izA1gHkpQJ+YarkfSs/NMHoieWd1N4S3CkE
3ZL1x+tjW978vwzOIiutxVQjA7yjJIGFTe83Ihg0xtG9bub/sSF/2ZkH0ZxA4gkv4hzJYOhuZdi0
gM69aA/1NknsrOucfrLwfOCtGOZedumFUBoGHQyHvOqcZfFyQ5YmJKBkEQlwGR2aAC1gZKfB43F9
6eJvCWoxY2z3+WHMnBrtvMGwElwXLqSwz/tkwHy2wDMraKAPVvjNkFYoITcoymwScU/AqxVUBnTq
ma0XJ/Ti15Dqnho86ilOGt6KLN9cn4jPTnz5HbPjBHLCoDiq8B1hO5UbVAQGKx5D0SF5fRuAZ8fK
ZZ2t2PzsXLAJ6S0UmEDrjZepy7kfJhmtOpxPuDNvUuLT6jFZY+7kn/1peTk4VEWfH1d2vDTRT41k
gCoHtSE8hbCeesDOu50BUh4plB0zODQh0OHXp3JpWGC4RuM/6KfBHzxzKQH4D3EgGNbIbjTwdWRs
A6qh6zY+p8s4Qc5szPblqJlUprztFpA4Q4DbxOn/cBSzmYtYlQYjX5wstHsUltlNlX65Pgj+kfPF
OR/EzOc6VAZMQYAJPYfMYmelgavRQ9usoKTWzMwSmIHjcfg2s8fqqIzfi+ElyO4MZaUOv7wiJigm
oPGGw31mJWPaQFmKFenkwWrpJmlXlnx5GP82MFctCCJmQBobBkr2UNdepj+HwYPcrwlGfT5i4Fmy
hiZr9OWA1222KakeQVCAz1bQU6WwoDGHwDuVgfpdi7v8hapC8n0iZfs4BTHeoJo0CVZuEQsP1vgE
UPyLqBUQ/VNP+RRrssEmIKVqMNJXXrClbyq1GtXOtm76rNq5rd3sp+/Kg+4MXwwLlWz0u4IM7rp3
Ljyn8s8gBpQb+PkwJ5FXKpDAQYwQD4upI+9GJ3rTXrsNRNut7JAUVu6aj8I/7+65tClfxitD6ElY
mQBX4DjS+kd5TRZiMTadjWm2unUrxODKwu8PlUNd+pr5ZMbO9XlbM8E3yllunUXmIBADJjTjRlC3
1EgssibCvLgXoKYI9R2FF3xmm603IvC0xbCRVTVagr/iejkWoKcyNtfHsmQHJC5oU4K0F98Ul2MR
k26El/N37B4C8saU9A9pYISD3Rmd/G1MwqJY8bqlcxilWqgmQTESvM+z2UM5IVHaGkA3MwXld/eD
amhaKuD1em+pZHy5Pr6loEXkPznuVQ3tBZfjwyNONShcOoCMhZcZGm49a6+6iwOScQSD2xCON28L
1cHuqmQaTmBJHp1cc8ELaNWQKFDeSftwfTQ/l31+oGhoxANJL9hQPi9XU8Zp2rS86dj02y/yUXFG
SBF/GW4SgG8t+R2C4JvpRrOe8qN2y07s9hVEH77p6xY4oUErcf17lmb3/HNmm7kaIPsZlvgcvohj
gAYc9nzdwgIlBpg3z0Y8289RkSly0MKEslFvgmPhiafW0X39Jtt1r4LT78qjZqUe2P387ACx38C/
/gFLG+Tc/sxdW7mp8IYD+5wtL00PRnQTFIJT4KL1zw2BiBPOim0BQs6Zp+YxGcSCdzDLNLQBfMhE
qwG8IyPb63YWo5cKA8TkIAF9tuNHvcpYM+moIodvRg92wyC1mHZ33cjSnsBj+b+NzBxDC3WharkR
gqASnabhIe2fcROxOmCCr5ta8sFzUzMHKWggpROBKSM4aGbq5l22sjJ85ueb7tzCzAUCiOSUQg8L
A/mSRf4Y3SJXlMqnBgQe8ZdiWIEDLGX0CMi8zQ1pljxXfGzHpi5iFZwhafGYK4klyIpVh9/D8p3o
b1G+4g6L03dmbT64wEwH1ITwPs98NEIL5Uolf3HyINOL4IjHEbTWXgbgBGQFA+0R7tX+paUHRbxJ
StRbzFcdCF1mV8P7dXdYdO+z1Ir//OxwznuRZQZPreKeuBUK3wiZLmgUV87NNTM8bJyZqfXMzIYS
ZlJ1C4ZO6I4iU1y7Zy2tzfnhPNtFU6VQgWbA2OXDS1/uRPPp+lwtxbbz3z/bOlMilVnPe3Skxi/7
HwP0wk3m9dna08dSNEB7E44t1AE4N93lZDFJikUweIMFZ3SkIbRU2e/FrTE0uBCthOuldTk3NXNn
IcxBvFdhXUoF5c0pcZTwpTIi5/rErVnhPz9bfaHXWvAWw4oh7jIJ+u/Ji4b+mP/ECNjWwGwF3u65
7vTUyabWmnwo8vegsnUi22241uOz6ALonvvbyOyGWlMgq8A9g6aXNrUmJXI0GcCSRLLC7vH6cBYt
6Vwjgz+RauYsEMglqt2xhExTB06SBLfx6Aeii/bn62YWXkk59xjad3C/03QkmpdrMyYskiO8V9i9
TuxK1Z9joltEmWrgFxtrQpWJZaqHp8uN1ghfrhtf2rDntmfeZ7BWKYYAr8ByPtmdWp8mU1q5hS/F
U/BXoSeLoMauz7NNGk5hDn/hGB2KkNPlvUMaKjsgVQYMrlD1bVsHiSMb9UtOhm7loXTJ8XFbhMMo
yKlxN7mc3F6XA32KcFroMTIHWthDaRwCo125IC/5CmdzI2jGAnH4nDyhSwWQlo5IqbXAlVP0qvaF
00Jyz6w21xdscTy/DBni5XgqVgxhyXN3RWykwZLqoH1A79QgosiRYUdct7bsm2fmZrkXSvQF11bC
uEDak0Silcag/hpxyIML1YojaEmboaOPt105reVJS2kFCpFcg0JCqVCfLZ2SS4E0Ah1qB6jDEvO+
LEH42lWHMJEdIn1vwQZ4fbRLUf/8ojczqJvdSNqcR311AJNMG1KbqlHuy5V8inu8nlYru28BpcPv
CiD91zmjLY7cy9WMU+APm6FH948CKCN2esJyUG2SXaSBXC5Duta1sSVHolulH8CEOGLRreEdF9cY
pPP4BlTJUFeZxbk0kKaK/CRDSLpdgA6rTDOsuO42ncysEWzDPTvFYeZI4ffr873ky+eGZ6Ecj/EV
Sjyo5ow0B/m2nwuV1Y4r6eLSzgQXoipBDBMtMp/YAUowBGoaUgZB96bAE2PP0L6p09pKct+Yp9xA
FUCeF5o3GnoJL1cy6QZCOs7zINGThm6Vgol2lKR+LzVboO79SGUPWvmaSFAeoRCUrKSdnK81VCyO
FaB29HQYIvCrPBSfn/KCLHNKXY6khnK15sYFtbLaBWfh9YVb2pngxP7bzrzuOeZiA6WWHClrHt8r
UexWUvk2BaLTyxRcqt9ZtAbXWzpEALOHXBV6NYHKnY2MTFnaS2MJyHukxA4Ox8yvC9wD4zE4KUpx
HAcoBciFENggUiz+McoUmHE0O6H6KeJaNQ9EbMyauGYFbvTqt3g49dnHNNhjswHp9D+fV0MBgysa
ejnQcjbKSBoFmsi4umvGS9ls4/i1id6T8rUT34P766YWnvcwKEJkiJuChxT/vPSVeMg7hjCHGUVJ
ues3DG9aw0YKbyUVgj8bA839pfwir11NF0u453ZnGceYJIog9g1veNx8H+07wW/qjfF2LzwbtRs1
bv28EmWWorqh6mi+4XqceNC7HKg2pXiNkTukvulkG+qBgBRM+irGT+G44idL2+/c0iyepepQGBG3
hDzPMmWrFL8OiU2ClYRqAcWEpTsb0cxN6Kgro8Ht5C2QspLfW6mV75S7FhV5pzpVga0+XveWlZH9
PELOAkswxH/NYYSKSBvc1sVLAYkAM1vzysXFwpVLUlVDBpPxLN+YGr3oSTFyJgTNhpjf46awiWIZ
t9IbfZjs2KtOJS6X1vR6fYBLRxGqk/+2K186SZtCoqEwBnhl841CaoEeqbm5bkLmv2N+RJzbmO24
XkyVIhFgo99Ap0l+rnaBM26NbeMED8WjNDggVrIhXOLQr6m9B2je/k+utedfMNt7aawLipBididZ
PiWTuCmzydYA6JiMU1/V258D/l/v4/+mH8Xpz6E1//1f+PN7UbI6ooAcXf7xv2/Lj/y3U/r1/aP5
L/4X//0fzv4776O4+Zp9/o8u/g5++V/Gna/t14s/uHkbteyu+6jZ/UfTpe3P34/P5P/l/+8Pf/v4
+VseWfnxx+/vRZe3/LfRqMh//+tH2+9//A6un7OF57//rx/yAfzx+//JPuoo+Qrlt/fw47cdSAt+
fNR5lDcf6edf8/G1af/4XdDIv9DJhZMFosEI/wiPv/82fPz5I/Vf2OsE4QuUMdgPHA2RF0B3/fG7
ZPzrp+42534AghIEdL//1iD/4z/S/6UhpoNFF6TZsgYQxe9/T8jFuv1ax99QZTwVUd42f/zO3eKX
42InonAPNj1O9oLWKUSey80hAEw50FyGZmDSA4fAPGYE7tkc/WXy3MTl/vtsYhY6AQLBrQpSIc4Y
Qjm4HD0AyF2tNx+um7mMY3+b4V09mBMcsbPw0go9eEhFMXCCdNhAdOlQFMxJVPNZKFZRXEu2wLUq
gSFH1AlIjS9nzVSLuhInFjioWe9Dqd0XoFJLJNGpAkDv8wTY5H5fMOqRMNlFGbtpGfEZVXw+u+bA
PFHQVoZ/mbf9OXwOcpOgsoKEeF6olWIipcU0BujVEu5LJfXDgbqJ1O0pX9jaeKLpuHL/XjM5CzlE
pkwTxQFKMyJ9yRnMtpE95p2dd7j9x9RSR3OlgLvkruej5L52dli1RqKpdYVRlmlsx2K4C8macNws
e/pzJsFKDDQJKhqKNnekWGd9YdAWixsUp0nM33KD+AJsAYpw1DJy7LVu37RormiLEzRY/et+PLs4
/mmfI3QAoEHx8LNAPVE7KHbVgaP1byWpb6c2c1iT+kluHowg2jEa7VCSvx/M1Ec7xFPYtCsQjpnS
+l+fQHB7BV0k2qz02ZFpBsygSp8FDoNkkDbFr3KdHUowzkui8ZSXk1NE1BK7wVWosiOS3ECTKdoZ
Yep0EpiMqg6Xa6wPNh5c4ZCa3T4xc6sXEx9KppbaFSslGr7f5lEM+xCd2OCIw7ac7f2qLnONhAWW
jGnHtkH3oEBdIne2MpgPQtPsTaIecbP5dn2pliIbCBW55JoJDuI5Uj9D+WkMhhzemA/fzDo7lUXv
1lp4f92MsuT1QFPhkguOUDAazoK0Qg0pqFtIOiXiY5GUp5wYILOZFLdsi40Yqzs8L+wqSiHLJBx4
iImL0DWZcJCZeYCi0l2ZT940qZYAspNRp3dQIINOkwq9LwjtKQzxiI1Aj9ONUKS+WVa3JfiwtYk5
0PFyxFHZiVLvwjhTQ+/62ECPtrB20OHDhQW4NADZZ2s3hYaRCJBTc3LJfITo20ke+z1VzaPWBE4a
aBDU0iANpvQbsORt8fpFrTb52jXURQfDLlYgUFREryMubCi2A/qOG/J4W8H9RoEAvNNvSKDavcBC
K4gHV68zP9eRpdUKIqQGFZz4ntXwS0h+T4ng6klnNxLzZD31Rxkkmcrk0IZ6OcieVKN3+UyKUYxO
BkRWcDagD+ubDhGrsVL9GjNK8e9DcwAtSXUbZG+VPt6ECq57Y3ZgsrDpxvCeDQSdZ+YEEjo8biRg
SklodjD13g0AujGr+HU0qMsNkqw4YZcfOmjC6g25oSOIxLX0tWLtPtON74MibJpm9KpIAzIt3k2j
vBOCHAp4kyMqsp+zbqOK9VeZRLsozk99RDNbCOtbVZKPBrrEei301CHbF03q6TR4mMzqq1AqCjSB
xht5wLYlxnMmRfd60t5GVao65ZQ89qyE3EOenmKT+CahrkBDt6PtrWEI2y4B9S/YNXAYeQWN3BRU
M5Euv0QxVlQznmN+LgBAYjLTbXU04sau6qnKMakNIMADlweSQvsRYm553OVzXbISalAuqd4MDbjC
KMe/UtTvIyV+XgWZhWPP17XyXoqzA4TLnAwgbmEY9mkkbKCxcOC/q+gnj07NrZmEOz0M3KZND2NP
dxk6NyxdZV4nQOgd4+hpuGvAdp8EEeiYp6cANFWaCscToOUGyeOWdmjwTg+lOXq5bB7iXPPxZHnH
o44A4XAqKUcjBQMaiB+qWPXBjm6RLrwf8h7wrhLUDPUwfmPoyoiNnv/PKoUcx2bTbVEyfMDbyFOT
hu7Y1iMCJhxkkLJDXIle2anAyWLfourUVJotBsRO43AntMMmT8C2oFJ30Pu9UvR4QmNOGbTbtFet
epicpsXE6to2ot19QEDNU9UgxqFuQZijgJ2eVpmTD/g7FE6o4xoDtov3Js8SqxDReCvX264hO77U
YYo/a0isDOFZAPx6IIMrVYkv0t5OK+o1hbAhkLjsQ92wGhN+3HfbdqD3SI53CZsccwp++gCkCneM
0B8smbxKDtCmOTm6TB+0MHQJCpP8YNXkR0NCI4kU71RpcCmmteZLQxOwekWvDbT5SDZYGfwExIW+
KgVPmTyuRKilIA/hSPAxoJyL4t8s+E51paVGK5uOYtS3ugF4ST56HV4NVwIhr+7PzzDTUICBQAZr
oFh7mdrEAUnLCvrjzmAmP0Ls4hpdNTQtTqnKnEZC3ZhlfpdrEcRWwN8r5Kckp1/4mSqqwUvYw5Oa
MbvXjBZSrekhQLtVPDLn+lfO6hN/ZgZgoESphdNvo6x9+ZWtEod5FhimI0gM9HeSCLyGOb1D5NCP
ZWU34p+gRtpJWvdtUuQjUUdPj/PEosUaefJingQ5dvlnoiQBq3L5KbKaDqmSaqYDec/7qDUeST59
6xLmtVnmaHrrykq7z4fqa6S3dqUjWJA1KqpF3zj7hNlsjH0mZA1qmo6qjDd6hY6WsCi/xs1aX4C8
4By6CMg2eNJQ0vtEftinVYS2X8V0piF9LUVy1HTBxbXObyfz5x7J+8DVoZjYIQxVSviF1bfEFDYK
opAZ1FuU5Ta1aR6KOtplHbZt2K0ARZbSZpzfwLKi7G/i/8zmQqOsTvVaMp0OlWmB9W5YI/AIAlgx
BktL+w3es6AqbT4JVAETEY636665cCdDv6sEvTSItvMH10t3EGJdCatRNJ1MekOLmmsE8nuEPAj0
m38WPy5qH+cX2oV7DyCKkGxUgR/g1O0zSyXRiyStTEeOt1mnQMAVL56B4ZQy85SSICK/XR/an4TD
s+DAydtNLliMEc7L1KlWj1kbwWRJkIjh4OhUrlRKNzzRrcFzZUFoxOU/5LfOaAKVqmJACndIfO4R
DJcyUqk7pgwuI/0mm2RfBTOTpqWHyVR3zVRvm5Z+ARHepixEr8t6txp69NKCrAp/JxshnYssqKb0
aGjZIYuE5zITHgDJdOOquZUY2jYM8xAlOPxCddfWIPel6g6McLsmE1xSgwg7hjJfr/qVFr8x3KrY
qD+LaXWo8dH877cjCtUxtG1LxW9x2hgFJEvBVD4QnHFj+IVnYx3s5U23V6vQBTPPts/pcYxjW+rQ
k8MCt0cWyKCHIYmTZ+CazXcJf4qWmvpWRMQ00ffAk6Vh6OwuoV8oERyhwI2ljXc0TH70RuIruCuT
bryHoMqpy0fRSuJ+o5VIEaNmKyEP5pmWjsO27XucbqkfhIIbisK9kVBPlaiH025H2PhO5HY/0fGG
x29Wk10gv0VVcD+VkNBMhH1jgn4rKEeLpyJBbxyUmG7T8aiF+ZvUUS8QIrsqgmexQQquGQeUIdBS
odo8Gw0mMGKX8AIzuqPIPitkvXpBkdWYB6YTK63D3aCgLI457KFpKWb03mQjQKGmx/9eNCExxIkq
jpDAHpWjYOJ/g/AwVNGPEfNXxN0+Mx7rnuGmp9rE7DatGNkQBdrKCXOmILlLCvApaub9pJsgoUT+
BJqYQWQeT2RIbD4bJJMtDZq9EDUA6aL+FOA+EpjtrZ6zmz7qoeqMAz/GmsLXKPjswHh6ULXxRgXl
pB7fxzWS7uYN4kOAZWUnXjMC558nq4MnlZA3zvotRKV2Ck6hlkxOGCV36EVFH9Owz3E5LdTkLseF
NTZrwxFqTBv+MtqqkSSX4QOvhXAf0UbmUYSpfkB4gg/yIxYMMVumJwfgEj0iZvDXwTVJu9UQXdsA
/mkQCBVPXh2qqCijUUkAbzeI1fRQeNALTJCAa2eU+uqY+FKNTG54xJZ+uh4RPh9+aGfUUE9EozMU
V7T5M50piXGHsUOulgoP/D4gk24/IavkbgD4ph8l9EHX0QdNmNcESAMVc+Va+ing4hN+MkUD3gIR
RHFW/inESqxFZTSdJqWAzgB9JqPNWk19Br6n68PFTRcx9SIA8mKMhh4fyOtpBsLgZcyVclPIc4Ea
DtQxd8JkMitkbc21cO91EdS1E9L4hiR3ghq6FeJwXEnPVTi+VVV4X7Kqs1CB3QWlAFnIYYOLjCWM
wzeNRDZIdjXAaXHlRGwAvxIEvntk6oImHOIk2vUgKbJag6c5fHJxSStL6oGL0ZcYLgUReIjlwRu0
zubFLsjY99Y4jZ4GscthQBNfkSV+EHT7/0vdlzXJqaNR/iL1sAgBr5BbZVXWvtj1QlR5QUIghAAh
9OvnpHuW62qHK3reJuLGDXdEX5MI6dO3nAWqRMc+jU+9jI9JjP5RKu5Rf9yPODqdWa5zhh21LhWk
DDAByQYk/yvIzW0NSyUOebkuBYaH1y9wd4YTH/PXKlyvl+lcgbaIUXE0ucIpREHfXVHDTsvEv6hY
3BHZ306mU0Xmqq1JUFRoxMu5SxFjsVcVCseoujchHLckK9RCtojDv95+gl5Rq8gDwWVbRh2/n6Ma
Rn9Be4AZ8Dsx/MfqWFzILD4wpW8zNl9YHF9QKo5jTe5lI9mGWIw/WFKGMb5ADaXOTtYvU4yKEJWj
skpvKxhRIBIca9HtF9Ecq0zdTgmKugTXFUexFinUwHDtrgfryrGu74cp2CEixxJ33ZRdkSh/kHgm
WmZ3YTXtAtg7DkF8jPLglKGeBnpnez4XY0y2saIHF64QPIiOK4r9mOGIos6YE7ubND/qZtlJU9+f
w2yq06ez7X06zaU1xhRUk82vvzxvDsK1QMlAQyrFXC4Z2sMU4VL05sBA0CnmUZZDNj1EOjlfwU2J
9v73FCi9zZwlFyEfSTHxIT4AfZ0Vqpcwp/o5tymMIjQ+Lq2g1U3kQY7uOs7ggT0l5RioNymzB2Hm
67ht7xhiSzr1V+fCu0FQ9iikdDC9c9NmBekITOJAMz7qtb2bphR2v/x+jLL7AcF5m88dAlbW3dZj
9XQusXnTytKloiTAhYSIaJGrS8LkVlfQLmxxU/ZJOS8w6taorXv40uv0IkCdXOTzK4OH8TnfbsNc
FAwxswh8ddmH8REtf2iOs8dxRHYyeHctU5cUfZqqshniFnd78zVXFrifptvMGJFcnm96o+rHv8eO
P0QOgHCQM58NTeFG/KFXD6/7FRjzIN1kOSQaVywmLl52PoIUqqP/pRAuCiQWYSqAnB+uZPAo+ojT
CATjLp4UCqR2vjznJxxVc6bU23mna7ds//52f7gIAGeG7gX8OcEUwwTw98C4wl2PgTOcbnoE/RYF
thHgrmAAuEfPphShfA1W/rBk8gomuQcxzqXLm7tfP+K/mgY+9h3++esg8CS+mX7sf05//X/t/z8a
F6LG+R//e/j2H9PC4k3V7dv3HxgW/jZjxH/079lgHv0rgTfg2TEC9T4sd1HB/ns0mGX/CuBvBbAR
hbnbecj3fyaDEfsX7MPP4z+AkWKQpLDf/9dkMAr/BRwmIGdoo6IHzoL/ajL4+/UObWUgcfD3n0kZ
4AWyXxvvH6OWro5WxkkuDr7p6W6E0+W+5jE6dl7BsiCWdPePxfnDmPD3c3o29fpFwIKzbZqdXYE/
lPMqDuVolaoPawX9ARqO1SO1UCBYvW1Oa8aDK4AvP6Nf/l7A//uhEAeGKRrQXTlGrr+fnghK6rPt
aX2YhoRcIXjzTQhPw4Lgj5+83+8zil+PAsAJaNmYnik17FxV/mM9lTWr1wA0H9YZXjm5R+nBEa6K
KpByZ0K0RMWUjvtff+JZsHySMX54PJo1mAyCe4YBYQhfm+xDtpZIitZBkpmDnGY0Fdsu3k29J7cR
rqMVog3GF9kEmahGZMO7irNx//fP+4F6f5bKhB4aKmasBJzUsLF/f3+52KSaWTgcKszVD6t00dM8
EvEqrehgAiD8UlSG00sdDZu6Heb90CmUNbWLmCjtNIYPKZsxpQjn5cuyxm39SWvrw37/9fsgogMK
KsbtUfjRCFj0CWAIbTAchoyDHN0Byzwmjh2y1rrtVCty+8mCnCPz/01pfy0ICL8wzkgRvsFb/7Dh
iZnOlmnzeACsLxjgTDBDxwJvxrJtUPX0HpqE5zJIYuqDhjXEtiByJed0vXK9lNMn98gvAP8/fw2s
5wKwixFxQnQ24Kr5++fp5rRHJVOhzI1G6gtt6rwvALEej5DXSB3UUnhzZXXefxGz/s6ANtiPCzs7
nq+0KWbQNO9jwARfaR9B2yx2pjYlElD6XE+zvjArd7qoz3avpZvCrC+WDAeuR3y56tRALjqeLS3Y
Zm20q2xfndKw+8ye+4MEChSh8IogdIf4yudz+PEEghoYAiUh0CjWSxYWXg1jvJkm7Z5aw2TZp9o9
95i/BMU6h/l10GqJUqGrrww4m3tZYQrQd9X4bsOE3PrJtQ9tMgevLl/ZYbVN+9CAw/IVNXd1kY5z
8z0OAdfs/RS9zZ6AloP8HFjuIbLxMx3HwBSj8uMJlSyaLXXePvx9f50P9McPetbYgNhFDJRC9iHe
ELtUaNLz9uBnD47TTGU5rgkp//6Uj6cGawqTNdw4mIICrPIx3ckSmc4Ov+uQInH+Qjh2TjUBFmt8
8gMSdJ/BuD/E6/MnDH9VnQhksPL9OCxM3Thwb/C4uOvrk+zFET/MlXns7Cfh4MN19O8nIUzClgIJ
HciJH86Di1Qdjxi7LxZNrzZX7qlhQfvgyTAeZxT4D13Ixf3fV/NjkD6/HjIB5AIh5JKCj0RrwIdy
CIqr7jDRqX6fYA6WYSI54CQ2MBOOi5Sz+HnNHcDGU4tDZBLy2Qf90wpDHQSlNjQ80Mk9f/B/XFNk
YWjKBFIDg5uSjUgC1Ccgdoi1jJLuM7jjH3YPrqQMnxQTFrhufHiYxTQBxkHQ69IkbR8oJJvhx7Gk
+x7ZRgGl7+nb39c3/L11+ysExODvQsojwxojx/r97foEtrkQAe4PwTB4X1KbJpCHR9tmLOjU2670
RPrbMEXZzUlT1ZjRZgKTW6MAX+Aiay56ZOMnVYnxfWZmfu8ibWnBlyreLQI9g4pO+uvff/Qfvwho
LjRHZD7PyX//zVHHJIt4pg8rWqoo7JCZVGmrLvOaDo9/f9SfNj0EI3NgDSBfCo3R3x+lMjGMA14J
6ZCBW0I0hqd5dMuRREN2pLFUlzy2n+l8/uH9YEeJNBiNrID9BynTL3SQkSJwLkR9vktjVZ1Ah2AH
lVTkE/jQH85XTME3YXgYgDX04+fnkFnxmF4fqmnhatexprnqYqiFWzqMd/MUrhcYGoHcA4hKcrVk
Xf0JvvdP74qnowrNoTgAI87fF3gOfLpAvV4dOlrDgHzCG4arzm9m0ef/FTrr31sdqFcKrdsYJqMf
U1sk6OwcLLsDxZ11dCoejyPzuJuzwMfPdTSmzSaD0veRDJ9+0j+sM8jC51kQHo6d+2EfDZlsfbIw
fRBDYPcxrcQ9H9Z4QJuhrU6NXxG7xBI5dNUMgKcF2lz/L/H7rJGegvSShP/xqf2YVdZmiT5QHrBD
DUn1C3h3BdtejHddTaA110btZzndHz4vIia04VGfoWH5ETeFUVEcDCOCZ93Q/LoiFhldGg0d34D0
85m68nkRP1zwYQ4+QfBL9RJV2u97SaNCyuSS9YcBudq16MwTKF2fvdEfHhKdC7MQ+Sogcb8Gk/+4
Dro8NonvOCJCDW2OItQkbwpSj7L4e+T5w8pBRwLyRNixeKuPK9fCv4JAV1gfHBvosxTjOMJcLYCL
h4yV3vz9YX+4BTBiQ+aNphDq6I+liOkXaR0QFgAYZNG+4zn0v/IAGS36tx1MdgZyW829FeVC2Nvf
H/2n9aRnf8jzy0Lz53xy/rGepEEKMDllDq1kUOa19J00uPX+/pA/hHFg0nJs/jA/T2M/7IycBMAd
BSlmFyTBNvRIGjCIGo/1tIjdKIcF4sN5/Vny8ofLHGcdyuJ4M1xVHwsoT7nja1t1BzIp+qzkSm4z
74bHLO6bAyaJn53wDyjFf0c4VLIxdE4oAHgfD0ANGnHXetYf4IoAPp1bLeQrG0H4TxyG9AmBISfF
nOfLk9dZdZurBYpvXPTQmQA8cfipAZl9WJoIVYBRa7oneoqzM5rgPaECub9MpiUukRZwTACGPN5i
wGwPUIofH5G46Je/f7Q/nADMrQHBPt+96N98uJsgXzFOVAXQpNSEABXUsniTwirpZWpC+wnA8w/P
OgdGXAxQj83/QzMNjEWdrREobPCRqzdTuPidhwrOPj/3Iv7r10rOlgvY66DqobPz+4Zfg2FS0OUF
rPDc8UAfFtqSVUY2aHM3h78/6oPN53lD/FLCRZ8XCOgYWczvz+pETZbAVThcrkZFPbF4Qb+A6X1o
2uBVTZFPNtQkvb+Z2hWXz7xm7DuMO9qHkSxAbbfYZ7drZv3VlOruiXqHcS8+iSh5T/r3v//a6FxR
/x6/0a89Z9po1yHofQT8DHQdk5WjIdItqr7US6zf2rQlV3p0fCwWIer3OeDmcUqGGqCnsCJlbyJ/
V6d8uGnQ8i95GEx3pp+g2JiiFunb2W44m8YjEza7WzIAlQKxzBtTse5yYeIzzgkKrt9DKfoFSKWA
Ugb7O49+4c5/X/JmNFbCiUwfAPxKymgx89cqimhXBFrprqRmqCaogbLufUE+gCWXNZjGqwe6oERn
r8uLwWUZxnA6HsS20Y660mQ5z+CbQegzzwRRxUKjPi/7nqXdHhIBGm18j8TF0dY5wFXbGL6VUHXN
dg18YNYtW6V54zTTAphV7ZsChdvcFpR6jMaz/lJKkt4FkqvjAFTaaaWuOkEEduBlktTRTQNae1eu
Yzr40njU7PsBIMH3hLcNpHYqJjZAqy5FBvRaMfsmPVa5xKyITjAznulQeNrnWzJAUSAKRwBDMZUq
KwBrH0Rbk++ZrmJszaa1P9LR33upfgZhH23GNfVb7sJCrDKfS80wbNPV7N8CZ8hF0gQUsNc+vW4j
4vH+Vj8m3nzPq1TAAzsPDmgoQPIDXED6xOOkhRFTy9lFlI/2NGTEz/s29NlFpZr2puaYWEVkxecA
eJk8Dv0qvqxgQmM8g/nFgSeO/EwimF9k+UTPk3mxTlcJfDEexRBXN6odW+xXqvotmP2ZLvWkEwzQ
xsRviW8o6P9adDAgsRMmmLhd0X2o7Fs+xDKAJ2bCS6eX17F3yTs2Qr8WU9KtX42j4mJsBozTUYXI
/VzFvC0yw5ItVPmbe2TN7YSmjP2K2Nl9Cx3oxGjqxVdt1+rnvLZzAVnY6cRUDiV4GUkgzbOFv3W0
ehhTCP50LbCCivqc7jDO7lnRkNDdjEuXFo1rc1N46KxbsNHHHKqfou1hVAT1BAeF603kIwo0RdDf
kkGNVwI3+ItggEIEBoj8bKr6CxKrYKc6mp3WvFMUg70p+8ooMRceEyc4sgPOxxf7JdWAM7OOcGCX
k++Nscmumlx86BjYr7gdHiAO9pZOE3DKuAkeJivNYwJw02H0KELnqHdx0ZvOXndzQAGsC2K+HaG4
OBRmiN5Rsox3PJYDxthUHtHKiy5qQG6eQhKSrUclexUAxMC6BoqCttnMYpmO6NcaqPyRpd2oJvIF
Cz1GZRgsgbRZefi8SzdgkVgu+M7M0EytwoFh8tvAXKbmaGcX9WTneTsFTg9FnraooKCeCMe3DDJL
JS6xfTiR7N0NQqLUodmOKe4hxgxktlY8LLXPuo30bX01e5jIpym3J87jeCq8aO2mBhXnwvtwTYt1
CLLLmEakVILORWiT7NXCe/uJQtx4ozQknUrs8fCiM40mRWJjkE9Xfpp85V+MW/XeORH+EANXP6s6
qZ9IwPp3P9xVJMWcEqhUuw/zud5VmjY3zlf6KlWCB/CVnERaouLpy4QN+N/pIjbATmtISi36GoDZ
4F0bGIkqXrvj4klwD5+c+nUOoRhu20VdrNr5I7UsLXKT4BpcdGgxzbbRDzZ3Qdmg+4r70U27REUv
YwCHpANRA4YRxgHlh/ZDsF7KlEKyZq01lqvv9VwyPQBas5D5hUqUebViid0ma6LgMKgDe3BTtH7L
Uqcg/OyQzcglGNptqiGwV3TNXBdDvcY3awK4TpF01N2pKvcvs4jCQ6JcBLbAbPWtiBVB7B4ceQ+b
VezbIMLgWdjuWXOeXboAdsuDwV7bQL4SunNxZWQZLAt0La2S054rEMkrRwQ0qkJ7TPJqfARSIzHF
kEDcA5s40reJijkBjt2GQMV3Fd3VwSTDbQh9MFUky2DFDvlQDnHgvNsFs583otbxY6JzgGXxneUF
Pl407PpZ230tu+47Q7HyYGF0+T6qn26RGDF42v5AbzLepiK9lMvVhAC5yRua3I0xgq9Lq7TknvRl
2wbpwxB2+eU0zVmR1gwo1mSxCOY8Hqo3Zsf8ZoJJ3BHohOE4aUoqAMmD+QtbOncKYQ8GlSl+mZi6
PXQw1SqhlCJ3sQlhP5OnC2QCzLDHsZ13KYnmrfcU75pE88a1luzCjtEL4HrONwhyiNcF7BOgCtCe
e8AMN5dfWtI0O5lGExAMS7fFxtddMUzrj4To+URcSy/WdtVfASjF0ITPzR3gCGY/Zql+aIGi2nYp
4d9XYGaf9dK0Wxh376coau/mlD6PhqsiAIYeeFMHeAmP3Iro1VchBFdlgzetUF5/pS2lJ2AaAKOP
ZwbxA7lo+GOs/CJZYwDHNXq4QMV74HBBZBKPqlMh5AhHIq86S5ebYWWmP85TkkRb/AfJJqqdxUfg
bX3naSPK2Mxs25EeNxs8RRr8pEQ8Rksa7Ko6do+mJ9m+4qBlZAmGSGmkrwm1IdzXNIRTESGm7MGn
PeDqaGpWpGiZzkAxcd1dP1V6AAmecLFfphDZ6ZjGP3gARCVt4zHYqHUQdwCf8U3b8QGOFRyo1mrN
9UWSyH6D1W/BNieHFeOG9xjtngvXWTgKtTSxe1Ytudlwa9oreHeM33k1cF56nYBV09JBYwayoDzb
QP012rrcz/DobdXPlszhtWY8ebK5SqJiCm19ZVsBsITQcHvN8t7Om3Fmmm17xeY7W+vo4LO+v4i6
2kOTU0SXKzCkBYh5/Fqv8Xlrz/7SdHhNMvYoj5xmUCFjIdxQafw2og6AoPFZhoiMkFwARVRuFgb4
/Tok3X0Ap6MtTbjGPFYP/hIB6wePc7X1yFYuR1UPh76x6s26Ghs+rTe6J/ZimvK8oNlgr2qBoUPc
xO3NABn+LfrAK/BWfQMUa/ze2MW8BCZxRePn8IsYM3KYqvQ51CG4/HKIYNvbBhMMhtL4QrjcAffe
yVIp4G+YB7C3tsu0qVRCDmJZ800YqviqQooQLQvEzG2cM5gUQebEJrj3CSY35Yqw/4AxWrdvasNP
fmpAzrCJVbshtfGNlDy+j+Xir4le4VkKu0k0AtP83uhqfDCYx02lBDsJoK4AI9RgzS6w93s4Jxiy
mRZTPTuAYe8InEhNKfq033XnJYJw4npIombepIKZQ2pAzIzlF9x+iOIqqsNHGkqPtH9luNCCAIVJ
WCtxqkd2EWKRj8Ho3zIemSIep2wXjTI4hAosj2oZ4OlKTGDukeD8ZKTrX61X5tJy8zJXznxNTf4+
ggNVriliYIj4u8hEbDoTvoIf0N/GiAtbVXf+TPB5JktV7ZqIiDs++1YAKQaKEKghrujOElLhzJbN
bDCFnCMU1iafulPAxnxL2TQAyNWZyyyvkx3v23xXV0t5lta4oKkQJxQh+xUXLNzO4jXcdYOvX0xG
6osVuDIad4/tyvUGyhH66BVZS0crdZXHYL/gDExg1dL3WchzbufYNocY0xbJJihSWnwVirEjR/K4
CQ2rDsDH9ZsBpLItaUayc2ZpC8e6HMHAjduoU+dE05zWZjaFMtNzHliIH8XJDEG7QK9FEFZZCe/a
RhYhsE0BLBCrjaCEPTVr5xXIOjCZLtIQsoGuD/NylHUOlUfCTk078TL0vYVmHSF7L2KNC6BLT03m
uhvXJPqbVortU+Ue5r5KdmEDlj6fRfcyQ5Rwv6D02Ub98jjkLsKQRyfPrRDyBMz1sh3lIk81ATsk
EAdB1XpsAx1cRO0SXJt5sntI486HcKizYuqgMDcQPR59V8ffFhEHu4k1Z8l7yDrlc+aeKF1zVFlE
A+UGzBWGvPNW8fhVtIkF3rv123ZazsyjyqAl0B9M10CfIRG4FYE2RJZEhLrOl0lvpUnmbbQM9Cbr
4xTYtvZbCLmh56ka6AER3R7PxEUYS4RyS+ekfl/WpCnYoDjmoLF8Htk8vxnC+rtcMPElskFBh0QB
gJ7BMXipRrBukJnDgdceiQUK9CAUegk9dTCRg6oevl3roUvKrfoJiVEBNpOGPLvf8xltZhEcgshw
gCv5UNIal25AKrIlfB6OZkU2zW1ld2nYBxt8Mthpa2KQgk9hkS/ZPj7LDeNyyADRsEiUoGtChEy2
SWOKRmawwLDg15C1NbtukU0Zj7m+d7KtD1ogFi6dhDwPpuNlniL2MNQwm6bt+hOTMHSQQQZ3p1xI
tQunYdgRAAx2BMYc8H1AYi+KpZH2tIL3cZsyyy7RozG7lcUe+5QdTbpmagNWfX8TiiS8UcgADwRZ
3UUmYd8C5bdqN4IQet+iZirwgGUzZfBqxNjecEBBs0NLRnTjAx0iqAwBdFf9VduLd7hAset2oPau
8821VUjwLfHf6QC6c9rJUyZUXkTwGPrZc6jyzINa73yatLso4OxLLFZy2fa9B07UzYkoAjY/VTZS
V0PP1w1P1DVA86+YCWiIVAcvSkp7Q2YgyWcekSLSDLD2oF4ObQgtEuDn5Z22Pe5tNMGh2RW+gSIV
w0WzovMxtJFAYT5A9ikSHKfdyS2nVf68hFGzbRuI6ySLv4LJLfCnfePTMhUYflALwG3iYZxukVvt
JqAaLsJIN7dL0/ebKELMTQMkKwUcsiDWM3QDfaUWeihL15JtFUbdE/jE1WU2smwnK7bCrhGKMHSq
5gK4yfUGkJH3rNZg4ngR8sLw9F0Oui9RN4WHnFP6OCcoeVXH9Cac+7yQU9fE4NS1Ka6Pxr+mM75W
qCdf1FTUTz1YOyGEsQ9ZuvT7ZXTTdZt59dSpSeFCAefZ6lgeF8zCtyODZD1Wiz0yW+0hJwd3R8rZ
vs+teZvA0NwG4HX27eBKorC5kznXd6zukm8gYjxHdFFXVqVgWK4OUlaZE8e8q9iuScd0I5mIlp1j
4wyOJfwiVzlBl7tD/VgurcvaQjshL+NqBZy15j891JaKuQM7JWxZUPrVdsegQl+1AOrX7aaYR7ug
c37TdLDrChWwkRn6WBGJ86IG2RDUxlkeooT6nw4Z6RWp0nC7+OpERDw9ALjLdxgxARYDONxmDNP+
e1xBATAeyIjsACcPLaSkK1IMSEBTjR0QPYiOL6lwyz6h+ggmyXA91Ut0aVv3mkvzg4sm3YHA1B+W
xKzAEefBPl+W7uhsz0Cp0Mz+IIBXKXi59/apyVf+0maN+Z4MPxuTotZM+uAQVcpsAKvuyjTy3de6
H8Qmitl8NHahRzk4e+vhYwjPdwaFn6jKx0PVhBkw3VPN9kEXUtiJo5bXvO536NtV9/WC4FXVvj2I
STUPuF1dGWmQzhtQS8tKSwdeaUr7HfxLcZLOwF9ZYAqFhBFc8deqW9xhHkAAdQPYM9MsOJY1XI/g
Or4bGoVHs+TVHnym4Rmd6fRmVS7vCt4EV4At11dLD6UFABb6fGfEIANU6AYQeo4KIyyQRgNrrBLd
u4KCRm23DJSVYJvQlbaQSzNBjR806GUzRuuA7BgjuHHTL74wKEEe+8WpXY9O9UUq5S0H7Wnb10jB
uc/akq6yLRvphx38iOUFMEMBLo5MP/uuh60aktkzTDlvJNDpbb3u2GSkK5JwDteCNDzczkLco2eF
iYBEi0mvSAfTVGqk0Y5tYubDsg5Uu8NjlusqG6t92Ij52lVtUEbc020LV5oQSKySDfKUzuLNKvjw
USqmA5QTxS7MyXbwDI5ZVYD2xACVgyXOq0O7UMht9QZdGoP0k0f6KYDwUTkELip8NQuyhS6ne8Fw
BBRjYLO3fcCGnwsGXW/AJzd3DbFrmSP7Knuh+T5kdXyCoE30RbFUIiwg045BoIuaH7quw31a0ddc
62675CoqZiBHL8JAthcpCS/rPnlREHS7SLsRHnzD/NSHobxsaWwPeTeOm2Sgftvl2fQVqhYs26/V
MoFHRhF/R0UhTZpWCRyxErlpoc8Iels7g3Fl5FHDIWPHI8pfYzRd4ZVpeLYZRqtPUVuN2zQfxc8o
EwKEgCHbo9KyG4aM7zhjl14iM+gPvU5hcERrUpqJ0WPX+QA57BQ/oaWQv6VZH10azuAmaV16m+c1
BjZLjl3YZ8jD51VpaKbiyKKcinYg9Ex3vhLs1q0QsPQcHZ2kNvM5F0suRwefB8SCeH6TVoHpP+WO
ZoXDGj4EUyxgfL7W7LvAVFeA0S/MrYocLgyzoppB3nCs5no84bJOyyCr0sthYhoWPSFJD5Dq6C4U
gR4NGHjo7wzJWH3xKe8vmvQsK9zX4XOIHtNOemlzZBJ8Rmi1HiUykC6vpgLCsBF62oVB7kCUnzpw
T0aY2fcqbV5APjQPoaHDdT0b5Nxts/i6dIhkfZF7YiBFVsucFzW86t/qfsXfbZjt6g30O8AkwxQM
zJjWfYNUL8Hh4e1eQv8YrdneLzeeEHPXVzK6bCulH5uwlsgm1Ipa0Eq9HTizl5ItQVNCXniWm9TD
WQgiCWH4fRGtuWrqpXsPOobWPGeuubUrV6oMvBbsqpsUkoBs6JurMZsw7ZfDnJ3FREX0QoUdfo6z
hD7dGlp1GTUZLmbXpBkpCKSIbtUiIIA2oOK+CmagA08mVSQqwyUB1X4IUmgQAkHrERd/1mtfZ5fI
w9gBtFncq46EvILDUWiDMpFGXWqmEnSKRjI8gi1Bn/O2m74FSmt0C2FBlyGGYUa6IFS9zmNgN76z
+LlzQ8RVPQPvJWkaP7e5HH5SiAi+4iOnxRiJ3GyXiNBi5o3WG0wo66yEQjLIQiCaAAYEcGEGbYaV
oX8vI3AE4+hBt2a8XnkA77m5E6uCWERPT3zsMKtagmlEvkTRJN/w+QwLzmv3pHwGwOTQd8Dp0l+/
K67ATRl1EzQ7JJjD13F1SV4IafFvyO8I6Aw4vEmY5jcx4CWnZOYG7ZGcV/CiTN1TX0VtsF+6NT82
xvuhiNgsh1Ot0iAGccWJ8aHR0MWoq6Cu92mHMamwlo8PttEy3NGuobuuIYpvbB+3D3GgannRgpkn
yslmJt4E0hhR+k7FxVqBsggcOU59NTex2YwjhkK4EDhAk90KPFueVd1luoztw5A1EyQOOpdsp3TG
gozriCUNATeqkf7rkO6wS5twh4EZMotuxOhWjph4FbpGd6OEFEv7gJZG/QVteFTQOdF0N4dL8NqP
6XhE/7zZQS+kfQ5cY2WRw9wD1KB+2ldqnb6Nyzxdh6tboaLQzOIyx7j3Gg1Z/PVyBFDHnyeW2ZRj
n6Kir06ux8YsAdAHEC+f9VemkJnkkLY4gRkMeNZgm0NWMYxxVbrW7yGpm6tkbYBpsBAaOGvEoPFU
NhwF0laiaWlLHUBNaBPYtX9IOw0XNDHKtdtMYsZurKsEc8oxwx9NXImrGa3xZ3QEhCiN0AbBoh3d
W58nwyO0H6dvja2iFC26mLyRCLDMpI+HR3Q1CYq7tWcbkck4LYBwXp7A4DMvQ46GhQxV9oyagV1D
hNv5opX5qTcM+cHQwktUJYqwIh0RrzA2RT5eRWfURKvredf8T/bOI0tuJM3zJ0I+aLEcwLWH1hEb
vCCDBGAwKDPog/SF5mLz86yaaRaru7J7NrOZRWa+Rybp4RBmn/1lLlCLaY9mwNlgrqTiLbrhPegr
zCYpxKoYJBpGx1oyvbHbFPJgcEIHH10wmW+tLIswkT0KQBAsniw1CvclBKEnyaRzuBHkaEBKUI7H
zSxFex4L5LnOonT6gMKCfRcwuKIHwTM23Rjm15GM5F3U16ncWSm4KmY/XvqV+w0AWi3zFgUD3lEE
Yt6L01U8BNpv36Xd+1++k4urvM1sYMhlYnkwe1SPveEGVYzle65hiQqqAmph8vLI5qJTEe3qDhtP
euTX5ITOVEHEE2i0HTehHmCOdtodUFuNwqNjsyYu+CUbI6s6gFFNz0ZYiAPx1rywEAaP0KNDIice
XLaF9DoPfPm4eAFlbVGY61Ph6eCLw85UbZqx590oeiTIDASrgUjVaJjMeuR0e+Zo6twbN7WbZAVH
fMMaRP9t0LS2PuJIyR/Yijp/E6oyFUd/GcRBhUGmrjLejyqZoDg+csmjXcJe3ZAv0u8Xryl3TStZ
dcsle4Od4nKSH7XUt5MOF4aOPFu3JoyR2P1JXA8I0LClZY29bdKR5d5vHR7hTlze777loHMTXmTe
9aLL3UXM4nHIrmt7a5UT6z0fwl8aLdOrdCJg4Smy1SN2rgkqKhX9jih156VmA9hF6zxfkYKRJVHd
tA8k9s0wR1Y/bxnq2YFKn98GcTb3tqiXa98MFdcA3e+dDtLG+yilkgVHyNwHRAVXvyBU3KS5kv2+
qXMOQ6oiOBmrpPDlbY5Dct/1XXM0jbY5Ro1hnvo1516wybV+wg0G5A6UpiRm5t+bfMUHzwpfpLfS
81kji9VhnfPShkXE7AznhSOluZei7TZeZuQPiuf7tpvL9Bqj+rjtc288GBlO6HZmpk6qZuUiLXZR
9edgbMh6CeoapLU2wtQ4LZVJqWnT8MDZo+e4ybiIcW/bcK6buuwYtk1Q0n0OXXMFYbqSB+2UrCQ1
TmMBYyqRN/dD9zS3Fu9irfzodmzHccN18A9pFxlJ6VSq20yqUTAi2js18AmUToTIimyr9Z5cnu59
qQ2yw8gv8T4lGwpTMlHUB/rcr0Wl9HgFFcqW1ePQ39Qu6j+GB3GIZuEcBjF7O5F5PCojDG3ShjAf
U43CMTYpT392zd5nblRsUl7ooG8kweaRQcsQMWMPD28vIjjKvL3k3E4BGTgJ06F95hg/3C7d2MdT
m7tznGuNjF/M1h0Y1e1Ay3Ic1qYV+zV7g2HMSKDb2TgNw6RPQBN8Gy93UrLusQodZtkxAlbByBpv
1Joep7T33OxvQrX/b6z7ixxO9Er/ua/uf+gf6ttn8YWv7vMfYjf5U38z1nnmHzhqTCItmclCm8ay
/22sc90/gkvBRODiwkLN6GDK+Xvkpmv9gQPskh8Z+ehWMZn/H2OdE/6B097xMS4FDqb70P2/j9xE
V4/JiHxti8TPiHS93yWVa27mYhlycxusTXEwYMffjcGt/kL++7sY6vIxLICQ9K6DcPOfkq1rlkwL
aM7almkdkGjgtlsghyz2bVbUxXG/Jhu55ahsyENdL3e+yFBfllb56c8SqH0dM7Hpa/QgIyYPuirQ
t6Qq7f4iWPkfBUR/Xg06pvg5qBCjV+T3eKUCTZy2S9Yzliq9n5u8vkTbRdl56OcfWY5cuCBkc9Oj
ZvsLyemf0rNfBFiXK0TQGbfccT0Xnvkio/xFi8k0OdHyWNrbFQnYAwtf/9pXk7ktnEHt1iHokhWA
47O6NFXL3OxfG5HrV3cQ+rryFcDW+FeFw7+pQ//8iVBHXeyBEY/b7wVxoBZwZENtbRdlDx57kVnu
ZFBVf2GD+I8+BhE8Oluev8sz/49fvNNWX7ma7bHJK3UU/dShfAJf/uWtvPvbhfw1Juc//BTeF/aN
yMRxcREh/nJ5G7+tO2hATrVyjRIJuL4LzfQvVHS/SV0vV4wUKpPuyovmz/3d/px2AHwR+qStLMga
cX2TrJWxbh4AcjPOvrD1MnLl9l9/s9/k7bQ5eIRzXtyxfDiv8eWb//LNbEendc+MvZ3k9NGCvN6t
7DVkjdTZh93U6ACWstrpCgYoGhvv5V9/+j9d18uns4JERE/iJHAvOtxfPn1djRwbVGSToSvvvKgJ
7vx0HB7+9YfgwOCv+Ye3AzElFYIucZNWgCXkN+Fm1loTb6OmAKAxCIL0cnZuPxOncoUgQoKSifc0
WqB17Fpdq4lpfrUrlzVmlRs56B/QdP1Hay70SXcmmWlA7870kQ2Wd5CpN53zcpKngeF3V3J8tTnw
2tsgRTCMsGgR9zXjAoz7OvjvHKcYLYzS1Puw0l4fF2IstqOHiAidF4qaeMzM4XlQS0EUjWOftfLk
/ex0E0cs5b+XJVmEQkRBQsaa+Bl0rvGEn2rZjcPE4MFtXhI8lmIrOn88uTKor6USfkJyACNcq0Ts
XCo6Mt3+GDxx7cg5PQ0idJbtBDy4BU1Nb6qZowm2RxGczUlGJ4fUOCvuR2elvlUOJ2RZ7SknDOJZ
8/53cWYUC92yGXFuGVeqisO2td4Hn4hKgP3XMegV6B8nL2Y+N7gSFeQb0s4hHoJs3BnpJWmBU0q6
yzhUbyAE+l0kl/GVCLtlU4iK/IFVujdmFmq1kXpcPzNrMWJXaT0lY+U6ko7xYt2qaWgelsoe37Qj
wy18UxvbgowtHAtwDj4Koaq5hF0sbXe0NeMZOjxxDFyj3KvGM7qTwy28VMi85Q1Ig+8od++1MyQY
izheE6BRZTQ+hQe+hZokHI+DO7R7dungoV04ZHBz7qhr260r8WYNAOCdoD4ozqbeR1DWILh2S3MD
qR+npIksg/GQDf1y7EyTrI4A6/LQkAyq66vBgyAaRZ6kJnWFPgKug8KBAXZeDlc96sIk98hgKCWp
adiPTwIdCzrNRkO59AfHT9GhDTxBLY2z9XDFGdsl9qJ4lRbIBS3hiKK+DZXVw8t4d0WpH4Qv1u2a
FS1ngCy681VYHRvDtY91I895U95YtfBIZQNrxRn+EUJ0iOZ778grbQwvddYrhBr9KTXrN6914O4y
rpj0PWNrVRCxdobKdMrTBcGZbVOEZY2UD10I1wIr+Xac9by17C721hYQaxZx49qPDa6+g6GEeYiG
CPDdJekJGz/Slf4+XDzYxdrVG4QOt2YobjBd2xtlutVWBLWI27I0U8KNhL5xobpibUVHHRbOZqjt
9YEgJ/uYd2PKvFx+m0Nf74tlGK/tPEclXaJ64xiM4N5QcgONtC2qarkeySCJRXZB41o9ohJ2zks3
HTp3ftcm1DKE4hs1eQQ2zR6i5vrewHv+HDXNeAdQFb2PQ7cehYmCpO6jO0JRl6SYunpjGWrd2mqE
fTHixQn4sb32zs8I5SSAFN1sGmtDIcJJW70ZDU8l/QqZZrtXjTfLc1py0SLrYyxaVLv28inLGi63
Dr+tYXuwtIVHgGklCinosfvHHr1O7Dar2o7hxKvlutX3jNBQ6QTnrGtRA0bNm9Ws7atRzF9GSH5r
MxFoKaVxIJtjvdGz8d3g9JDIOsrJPhHOcrsw9MUthm9oNIuzi8mj1UOoXEi2b+li8eYRzzpF+Yfh
5LdNo17DIu9I/pP9jthBXtDLIrh4R05fZRKVs9hTziLjLuD0ZaV+3Pokr83LvbXKo9Wt3q4xIIXG
5c/XSd7NZhMmNiJU1gNYkTxiAdfBXqv+NHXimxDLaQgG4oqyi4G4Wj5HQicR0EHgt9xi1IevKs+I
mtHL+xAFNwNYLalxUbExFcyci5vvm1+Z+Hgu8s3CzJ9rLd6WCSXhv96rmBX/aa8iGs9m3CWF2QIp
/22vQo9sll0RtFsKztdlJ4eprXcmqH+682Rg/AhXL5No6hUSm2Pkj6rYtiUqFEBMu0t3c9/nD0VR
8Syks2NlaL6a5tuEzu4zlczQpOKY9ZYup+lpmBr9E+Nl4yaWYRjormWHmKLTw/KxFFH+jYhlM0MW
svQMVXWWVrts8FrAwb76JDEGdfOMRvN7vTByFy3ucphlTrmbNQirn8j/iTZ2EX/HaxP2f2pEAAVM
UzSaLTdA0TIWc/WNR86+7Q1T3Zle1rJijznCmyU3ijt0IM0K6tqJeEzNAe1FZevqVOhx8lDc58gj
wnAm5edi9r/J3Dl8MCGbqU7S9tge5ymbP3Nj6uEUB3/9nAa8FGw6XrHeg1ynw9bsVGtSOcv5Ctx7
Qhi8BJeumYxRTBNUVQfBbiI6/XtaBV27i0bDNgALahYzN+0rcmcF8KZsKu/Z05VUVIr25V3opg47
ioeqEpUjCgWiT0nXNcpcBxxZ5pnODNe1qkQjXJo2XT+FfoyfdHxw/AYpHYSEC4puB20Zc+6qOESQ
moBKtlTVdWGLPyO9FOleve3M/ckxg4ncOmfy56QiY1iglq0dnAa1KF9nBJk49oaRoKBLdQj4ii1I
ZkozOLddONTVco4CWNKd8qj4DfzMsxLbLAFFMQDMflKKLloOchgQ0kW2DLxN5HntkvhBmn15AaFH
BFtnnZdM4L2Eh6Jq/AHjxvJejbIGIZ1lG4dS1gwHeeUGeyyE5rxV5oSlgpBHFz5TZFie+Gf8GJbS
9s9FNXfddrDZKm781ajKq8BTIT1qlVtr6yRDslUAeXATpEcei6ZEboVjamNkdnEUQNDrSxSOxrSJ
OJG+IhYsHEqcIRMhpQr3JLDlKaSpF7f9IHByJ1QduQ7ZT/PwrGqTJbkJ0vlxGruy3OTsBi3a3snu
44Dn4L6zc5OYYYKunZjQSJQVrUdbELoAbW1btdoZFzDD7gdXrljQUSVbJK4hpODpKtWj3xT9W25Z
BprMdX7jrySGucxF+X3gsPbZLXL+hGH27njkVUfcd+ENh8UOZjD1TIy3eE8v3OhaTcD2UGkQ7GSU
vGd4HoidJiSwjMcpGIHwrLRAi92TC87N8PtzMUwzt6vU03ddeCxuRjr0bI1OPuXbyrOUxfM6eg9F
FkDHATEzQBUjWZ47lvDA33htJl4NI5Q09xDfBTXSrONVmE3i09AjEeezb7OFudThoSXptPGCAo0L
sbQWoZuIFkYoqirvAbEBUk+03PTlbWANNs1qhp3Gl9H6qi6DFjbFmmCrMauQwlChvO9jw8nSaxWZ
i7drpx69vMx0+DE5dcejbgcaGDZAgtNkJaV4QRGV3l73FW4FF5paxqp0orfVDIQ8W/5qDyeRDy47
/EpIM9xNI2wCScz5yGASfnqump8X1dj+zrIkxoliqp1+xzLhvVSLIIB2bKq2RAcoVhawoa9iAPcV
ZgEx6ZdcCBybDbV053ltjJtpMdPXNULLcop4OoqtxQ2b2OTNXGL8EdEar3M2cFgoZhaihedwOtSW
irwNvpgLh127y+082Von+VKm913QpzLpYeIB4mvembgeg4vPR0ll7gxkE0Dz3Lwv1leQwLbl2Igz
DrsBMdaF++h4JJ5tl8DRFEhba3F7iYft9qXnpzejB52cOPAY1GTbwkSsVDN/xuCqNTFqIBtEQBbu
k5wcQj3H5tIBm4dz2cYA+9Ot3y3qWzRl1DBCQ3cSNrpf7zlliLc0y3HpNOC4ty5YvtpYq5V983lE
jgi0ODzAm3Uwj9MEbIJzBRuHvixWcG+h1SWWrdRLQOYa8jUYrzqZOWupc2fC6samzKdv5BUbqD2U
4XqbAG6ATM+axj7fmKOHulkvUfB+R/PbSoDD1URC9X0YGfl31O7t47hwcElI7NOfqWuYx6oMQaEr
E8FBMtce1YeKb/ZOeOtqJ0Evum6Drqt9Brnu8+1oSTSm9cSPgTViCiKmosHz9hZh5d/tbnZ/UI/R
TLHjGOMdFLLxI/Jg5Djx4TfczLDP+wu7jtuAMPgPs8qafts5Q/ZasfKXyIa7sdkqVI6IrZC3NVeV
pfyPdcjah2HqCxVLr8k4JyxhRzyKm9Xk0wTRSkjtYrE14frwYu40k6NcUtYxzAzruHfnrHyWHBom
IkfnNjsGgGO39BeJewWhwj7gNT7JN5RNlElbDkjA8DNgB8oYX9Zj6Y7y08n0vMvgA3gDMlBuAxMv
KeZBkT/3Xp8xWvmlRKuF3lvyjjhWdSSkafQ35dDitirXkArAlSydKAZZWbfdkk9PdmFkQdzotXkg
seTyYF3OMtRwPdnpND30/uDMGxFW1d3URxPzBhsrVbSBgf1+8jk2bYpCym/5GMEFIHBGrqy00i8l
QrdbRwjXSVTQoB0I63y8+IcnKjTXMZf3tioDHSNq7En19xp08jJLFUspduBvLXFCDd9tLV/7secs
Mwc9OzoOV9xzxkiw9b6OyCl48ivpMu2L/N2oLH9G0mCMlBwM0jtPZtjdlIAVD2quEffZdhoOHHmI
1U/k4Mp0V42B1yYk8jRdkkVp+Mh24UJphpl2KIcEBNsV/kREpmEMOqYZPE1jC9XfJ7URKF3qQeqQ
hlpd0NcVzuv6rFPHro9eobNTgAz2fbQbgZSdDWlO8Ienyxa0sn9sBQxPMgyi91/DcHDDibtTY54K
xbjEesUCQwg7VNCut+z0zetddurKkdO9HLySbBcGiCFOqx7u18YKxCPNELd3xog056JZuncnGIuI
XORlia7bSa9GHBrEqcSVQX4Mh9zAvtaDh681W/MZQiLUptw5/MJ+rcB2dghZukclMsT9XTHlP3Ac
sBFOVcTD0+Q5nSA+89yAQVENRIXDQP7Iy44FxC677NJ0J8Upz6q+vXX7UkOH1wXNNP96fv89lcXh
TBohUfMv4a5Uw/0JZf+CaFF2ORP9jzxRu179ZLsZArTCu8i24Cvlrulc66n1KutKuEuboI1UpAa3
Q0ez8cjrIiMdHrtonI+qJUSARu+ayHGuhOVshTFbX2SazX/7mf9bzMx/Lc/wUpP22KsfP/rrz/b3
5MPL533/pWDt759/yRL8f9WBdkEz/3Py5X/+m+5/KPWj+MdQw8sf+hv3Qj0ZyYO4vbmNF3swsOL0
41J3Fv0BbHohVzw7MKNLYeO/Uy/RH1Ai0ACmyVIHmgFU/PdMQ9f/AwCZalDHwqxuokL571Av2PH4
wX6FNUn+MplOce54fB7/ufz+L8+ayNh7UN6JxIzG9KRhYMHNCGkOLnttsHOC7hQpvTcdtG4mQa9u
zxn6IygEMbC29FHA1zm7+TIssWvk5TO6YUCkjgbsGbDmabEve0/u7aneTKLKyRIE2j6nc9hCac+7
onjSkC8b7MLHEXe5ogHRb3JifHuSWTLQsQvmUL712muuHBSaajgtNjGxeVrG7kwaHKvUhoFtUwSn
Mr+1B5xHAMExmSTXcOdJX85kvc5J7b4alkbptqBzCY4d40IizfXWZW/Bk1O82qndJdOMG42QdENd
T0YUq9XYVHSJwCC/zxaHQJR++85qd50hElXjL0bdNi7GwS77HMkWUJSXblT20TB+5NOJqljcP3Fb
hG+Mcy5nscF5H+ovsM24nl9HY7A3nFYAEaOK8wd+EO3rkxrMZ3LW9rWenofS/Y56r43LqHxu1pO9
hBvm0mgXlv2V1CQdi7pJDGc+R6VxCGhsJ05kR7hZdppI5U4ikYO4PDhAtCT8zC9B5yQ6fEIOFXSK
7+mFF7QlmZv5VoncwZRXDfsSIBkjd37fCX+ncvNgOMG+I9LXnD9yTgf3pNuaL00bdk94aIZrUN+X
nkMAEX4fGV9Um+ab1bcxMX7vNuJijNqIPx9hi5JKFwxPGS4UZvhs42euhEVrDhJRBALcNTSuS72e
e0mAWYupQa8TPWNuuCkX5zimTA9hV7woXK2koFdrLEzFYECf65K+TK7osK4O04+wfU0HPHLz8qlK
scnS8G4Q8k7ZUyK7ewtjt5Fy0JbU/DlztqkqBOlVG4BsB9V6Za+IPZX7RMOWfpmH+nnhuIM6khwy
9iCx6wQGy94kA3torD0ACXlrZFPUIwAHg1K4nazrYmUQ8NuzT+hNUq1NQkx6kgvSR9imUhSJmhLo
Snj3uDVfmoZLujC7l6DtnKXwecWRv8e2dUwxE/vZdesfUx9LBUCumRPabDSbzBhQDVfPIQ+3F3xx
/iURAENsdaur/FKtg3PjjH9yR373mckxjiL9ZOcRtvvva3bOFvFst2f+12vfKTGtjO6Gw/NafYv0
ve+KE16ozdzskcRvcov5ozwT0RbPA7Lj1FrOk9F/s9IgNmfU825+n9r8Oko+QVJWwqTETa5jXHRJ
3RXP3WLeqVW8Lll4Y67ubrXxdF0IhciK87lLwoADeS2vomKNu6h96vzsnlBlZ0a1i19iw7nyUOkG
xfIcItET3QXiQYfWOvPB0MbPmTP52QvFnVWqa7K1f5IW8VGpId+ui3hrsjXY5xDM3ejcYJvswWSL
Dmu3t3y/sCpva9uG95Ns6j2aun5jXjQ35K8+5e44UiIV6lsY2GGnOuZWEut4tdScY1AO0bNF6s7W
3qNymocynK7LSO2FFPXPcl0wLAXTZMVD5sZU+jx5KHHJbY+5YW2hH0h+2Hk6P2WmPoy5cT2AQ6oQ
KXigP1ZkW0mPJ4LN+5slSfBI+7NajMe0D3GeiHe3YpLKkMzP4ZjtSCCghSlcrG02hNPGNVz8RNk2
6z5TlP4Z2tmkGe3b2vk50Ww0CX9+G9xzQ+KbbIfxNXR6Euv9LP+a0oloSw+PdryqBdBmLhfSNymm
dwLFiQBN8sc0lMEVSf5pktdhgyW+7wnlM2lSqHlMuzC4iASRnunuthSIcUTmgmenfUYMZvdWMYHn
ljL3IjI0O8VqfkcQ7STM9m6i1464Ci/AfftqB92bCEimT9M3VZ0MFRHYXXy1GtwklUHCVBaT522L
w8jLQW9ETb46Rw/zRFYgMTf73vneAHNnvBotK2R3XmRzrLLxwxcEUGHYPUja+koNb8JjiHgrXp3P
gqiRPKu3WHfQNrsxpNwmpd+8md1rCes2p2uG3S3fm8ubZj2zA+PdXAXJNCCXunJLzDRNsJUcMlHf
TA+cTLdiUld2iKOxEg+55z+SapcViSlhRdoqvAna4kNf+tryYb4K+Xr4ZONRPRb2lfY2gw9yT+w7
of5reE9J1XtVFJtsqqkHDzeDvnLdx471tbPNJDezD1cgKSwR4fTlPmtw1UfRbeQjZGqOWl3p7C3t
uw8DjizvTiOqR092qG8Vp7KAAjm5yQOFIjW7QRe0DxrjGnbgvQjmo989A06+he2yxKyCZ0BF4jIy
SL/aDBSGqQYY3Je7POqDG0rpcrJOLoYyRQAIZq1YT+OVMZX3Np99dFfqzassWw9kAKAPvKk5vQZ5
RElKfiORojcjd3mJvjBRkHRvbzBrocviMJjkUu6HsThjLT0OkMxZy6BBtl3ikWN0jGoaAAopqO5y
y3dCap7oI/yGTeo8qwBRPhWOlbCTiifYWP0d2vvxcahR0Zbhlz2T0G9n7lfvR6+9FbV8vf5EPgZv
kCYFYq2Uv1tsyzinBk0GtcejEtVhYgYrW8n77MMGLDMthPg8Y3eSb1a2zMe50xdvXzhzULlgaHwZ
c3zqZpITI/y0WAd3iJPhm9Sb51RPhpXew01Yu65vdzn2/ngsuoVACFnsXZaqvF+Bk6Jdicq8Xx3k
3PMupX/LEQk+/0T4w0vvj9gbXC5+S8vAWqxzbGKoL9aGphzr3DT17SCO+LSBPCbb3HcBV6db0HmV
J6oASeJCK+tO56LeMx00ZHseL8ltSalxw8qAg1S08efilvAd3BXGj9EBi46CTbQU91bVPbZOdb8Y
w63tzw9G3lAZmFbvDtEccvAfy65/N82fVeXsh+antdBcos9W9pl5AzkC9XFC7Tkb0yHo0ObD+Wpe
G5Jhs/o6b6/H8CO1T+b4YvFGp7WbFJg82pO3vNaYsDtzOZRo5vA/1riSCE7YGNGLgwErnD51FW49
Ne/s8qbgD+LQTrid3Dt3M5vek5BeUjfzYbJytovqg9gVGnhMgicUJX82uRyNEyIGDCk9nJeDPWEE
ZNg+QyUlnEgx4g+PpJMSEIKfsEnFTzPkVRrKc+ZOV0UDqBGo8UbkR/Kgz7NcNjiizJt57oDV3e+K
o1s0my7H5OZAMsjOdDJW3fbQkrOa2C3+Va+2eIUpqrQZ3+ZvddsdpnWgFG000F3bJ7vwjzIDGjPX
eef5zXMo9JaUrgdLX9uKxyC374fiZ4CffbVgxxrzpHP75KyUAFl2gcwfz5XCcQbNgeoZx6ffb9Mi
xQ9JTVXtTbu2iF7cUR0LRqcbQxZA7xqKWJcsnK5nEGI0pyUm9Gr2AZE6pM8N1R9lLMImpC2HdEd9
ojsQSTu939L56afrczPxFTAqJKSmBA+RcNKDv0wcKoR91xCEFI/VPYKDb35o9psIKWriz825EAZG
zuhjXvrtahm3trJuYbCPU/PlNd2GXGIO/rnb4AkGIWW31Z54HNbnGoglAhG0G310yggdqk2EbBNe
m2g8LZBBinMORbS8ou14IUriWhbWmX0imWzmmsY8d465Kez82m5IJTPsObbW4Tzrzr6QEBNrNoCK
H1SADO4uz2nBsku73bYiP3e+iYtoKOLVh6EHI6+a4Uno9RAZ5YajztPCJTcQMWuYmgjeF+OhHW6o
QpKxP/bPIdbAGJ1wvp0w8wr34szOaJ8U/ScgDW7MwfzO6KpQ3rP+l7Nl3sCFuCweY70v9CV3BEFn
fWE3/I1vlZa6wEAYw4zuHKRtccjoiOlayzmEpuMdpcg2RZ8+Sn/N7uRs1MmoVfusVsWKmzfVFNwa
y1ySByPm2Ldac+eOdQWr08braqL4bvepNfI7frghf2gHbMXo33Ex8tp4ncMmvTOor1KjYwPZ9fNu
SZ3jqpz2EAze02wYNyGOAx74iwcSM124U8ZkJZ7pjzHW+0ODTBu997ANaRl6zUOOA6IO0g/Dj+6E
iQXP9pjYLbu8XUSw7uyp1EdZ9iGMPvG9oRts26Y5lVH6ECjHRBzc3pCD1wJT1ndqTEtSWr4KtApS
9fbGd1tnS1KPkYiq/rTISL0rRKa/LG/VpKFjzUPgmEwFo1vnOCsSW2EAxRqa1DSXGCHqgGINiNgV
Q3SFKy+MVQZsNZvGyRvdJ9uQOfa7EDM5Jy2vxsU625/AhM6uqYcOd/uFL4RHjldiw6gMU86R+Wff
Wlhu2pYyM6LFwOTXkJu0a2uFYpdAt648FoG612Z0CwWZ5AUIXzl+Baj0J0QQ2AeyTbDaP5y6vKpX
/zaAOyDIE8ZpINanYnrsLYPTX0M92DrV+S1zPPnHHHb3PZoilEh05QBC6d2iHMxI3lJxJtIfrbLf
JmU9OERxLDq4amDheqe+hWLV57L4iQTuXZnDYYqCn6TgbMq6/KFGj+ai9JOAwoNdfQ+jl2yyXhxL
PyrpPnlzlZ/SJf9uBP6np/RHU+n3wBgeSBQgTcW1byt6XrZq9T9bAGxw5O0S5ZfQu/6o7XbjNF1c
FF8XGfg5hzijxxotwTg6/kWt7RNuTq1nKbi8DBLEg7wqSGS0AQVTO12gIiRFBRod+PIeJjI/OPKj
pZCMkB5I1MLrb5ug87eepPDLH/S1AX15Y2tZJVXY7CIOCmtD9hHbhyvLE7LzU1UM3/K5Blmv15ZF
xp83nUQRKEAt4GKbLHuVdf7Y1PIm9fRNa5eYKRim2vVrJLPOYeNNcmWlMQZWmF+269lnaFvossP8
a0qx51T+QNHsri8hIJZg+ZyM8TCs2rgKwuxnwZhjZeIsu/GuNsevqPe7TeNiwl0hRuRav4VrsDP9
HLle4DC019tahW9KkHzhmGEf1y3KeDughNfeZML6KER/V+Co8mCvwIRztsZuixeYYCXahGYiFaW9
nqQb7ZX2ePKtE9k/6MIGOJfh2bMrI86rYJ/OwW4MrU1pTYDvJQScg9SHfuOIlar0FwqFZ4KHQIgG
x35dYTziwgXesDTH7JZi1/6Yk48jguDTLZoD2O+JHOHnsG+PgwOkMadILSLsXVR0yitc2fTHpdad
IhHBw7bdE41VNJziG6wq7LgiJOiHsfWAVG24CpolZxSdj6OEo8UP3PevTETDVdTZ3132ut5YN/+L
uTPbjRxJs/QTscF9AQZ94e70Ve6SSwptN4QUUnAnzUgajeTTz+fVBXRlDlA9czdAIlGJrEhFuJO2
nP+c71hADVbEUlDTxtS7jLPGLOCQUjhkzpxfGOqwIeJeYbyxiHC6Bjqlt4Ecn74WPVhN1IwnRwoI
faYzvw3CPmqB13+KiIIMY9Ywau6/JAS4aPouQHwA4XrO8on+OOenbdyBFVOTjXSQfdfMH+dfaeLr
EkGqRmgCXMIRQ83mrNiAiRUHhYQVavTmo0yaE7/tgQr5/qmhXGS18JLEgzZo0XKm+5FZ0ggyC4Qb
unnS3Fd880ZELqaV58zMtyWxx505AGGgdMPfuLQIHGCmbEKstGneU5ObvSReG4cusozSnnfnIeZc
Rl4NcowcMor5TVQhgvXsbhk8EPwQ5MP9vn3saFCm8XmaQVQ1OCksCLUD3iqHTbkkwrfy8Cg8y050
m3qGl2HpDJuCKJG4kYJW+AB+120fe8jkD4WaAZigUjSBy01kr4dgk4x03dUmZeEY42ScTzz2w0js
i0W+fA1thL2CuwDr9btirIoRj/PL4NeYM/JspaphviivZ9RLhPHTqMz0T9kgd6qLrCHxyPQ3XWT5
LhWQLFTptRiLuGyxmB4rcaul8o9j9eJZ3KPbZJ0Ksnih8p5UkK3NYdqXge/vRufQT+4fJ0f7gCLL
lD2/Tm1DUdSyHZOUC1kkl3OmcFs5TB2NDu82aJaRqrfeHJNbXO7PkHW72xnFob0vMe+y4sTYhMGa
u3a9/sYDBUv72xkoLc6reKicR6qo5k0tHZLe+huiCbsoCZ+xK095UINLXJLHwpVnyjB25oQ0BdCg
2o8Dj351+1yyKn/savN8y35tKUOmlVw6eAeT976Y7uzhMaofpd/sU+1ta7FY9whTNDajc1Y7QeBl
FQTS+lhIPa77wmvi0YSSJKuL20/nPPkSzlO+3KZs8LzzznmbRdx5b8AGVmh6E2PscMTNNxkYKmqu
whm1lg0WLPLYnEWWN0SPYxCADbKQQKBmH4OW7a+yuAxY8mlMiM64ufdumBB3mvLGJ+SEjlAPgil8
zIW3YsD1QdJ0YOOOYr+z8zUW8gBlRZ4K77lPg43HYjawxyrEhCbNwYBYx9BH7clRgHqz2KfAn7Ct
rexaIyPY7gFY636O7LWNC2Y1zOErA+9u5SXhShs44zJ2G0F4fNUM771x36NKzxhKBb5ndp7Zm3Yc
wFdEwDdusLAeLSRmMXtM+i1Lr7Xx0Q74s5sejST9c3vB/FGszUbu4CW9DRVrca9L5Hpa9NKnKQiP
PckoPzNXmHHWBKbG6LXk+ZkS86rgKpXkFNYjJbu2qA7RwJKsh6eW5SKZnws/2bQLbh4++2IazuPo
7qR5W6CjXTP9nqzqo48yWjPffIQJNW71HP4U3HIMBNBS1RSWZ2vQHTs/UMcSAGBWgxSKS/spm37s
+rMK3+YKa1r2PYCnjnDZ3uwffvne579QNcw638GUjE1qMNEVLn3lkTzm2mBZl1sHcDniJvKa/lRT
EkdEurTqM7nzFdPvXYjTNpnnbpVJd2PCbMhkBPQA5I0owq2RvQZ+ueWiyyfnpkc7+8hs59BU9YGZ
fGWhIpe+2nc1dZNGicXAB+L3FDqflXJWYOBi7HWPdcWlvnONnbKJXrlded8DCkm4t62KxoktvyKV
2m3IixP/M9TVX/QXdPzv1mInnHrxUIU24o374NXm3cKqJ5ucxPHCcKLOmmNn2q+CKbsvX+V4oY+V
xr0Xy8m3IgX590vJct3Zr42+14O3iuoX2BF8uP3a9Zf6YTGUeQRkejCmRzzoJT/P3/nTEFclfQf5
eGd2LaJwuhmdt3wZDrnQz5X9Uel5VYzB49i7u4Ict49DyEpOqffu5uG+EWPB3CX4BehFr2Zd3eF7
3OHlPrXDfRKp9tnKMzQnYy+LYGWBzqj7aBMkT3mRnPA/rZuJEbA9bwtKZpeSkTJwgRyDydA8yCyg
oiJhI3zU7jPhUuon7fqMEzQdPhSthgi+w8FQ0A6w5JV0D47mkTmPBfaTXnXrVIvzAlStQKDMjmV4
6PPlQD77RrbAAF9yWMzjpnmplvvKr7ee+WGwjRd3oj1OabAHjbvOpmdc1medx5UJJoVJOs9ghP2I
xtFNiMej4pG5XQ1do93ny3eC7yAqpiuOv5WEeuFic7IJQlcQFdS21TfpeblYHtdI7WzJkz/YJAEw
mu0wm2dufunk2SuZYkEhXRcuRyXUNTJBGxqVDoH07okJRMkrWwDE2QZ74slrTl5FyvOlN/btgFy0
dXJr1YqfqXlxegZfcW6zB4rgkYqpE3vROcmRROxqX43+1lhK6qmNl84q4iFn2DHW2GxcOw6X3Syc
fasxyxIMb7tLhyGnSXcy0u9OcV36zdyAkgAy7Bbirmkgg95AvofBYWHJWabsrRstG3eyvqwlfMqC
Jl119QM5D5thBSMQIk5WFJwwTFKBVdcMAt36PFZFtMqi4HWeNXyURe1LrmAcoWKc8wcb+BDTAhA4
FKbwJZpw/0CY8G6YQUxCvHweM1BVyEwB93UOQtkhSUgm4GuqDxCouaBVd8JCtK3UXU+L6r4xxP2Q
JZ/abz8cgwvuoF49cjyvBd7EY2RHHAutUkC57d7LCXvY0q/Mvv/dVvldVy9rB1QEcMI1NVExyIfB
DLe1cV+Cgb6J5NE877rAYBXGnzzfY+ZcWfMHnFNuwtjtZZtDJzOROPYuZvL9RCTMnqm8Z2p7k3yf
MZWs5QL8rS7yuMYOVIu7WXLgb6CYvMzWiywuDrY4juirxZAEjxPs4dU2sSn6GB+s/jcerEPeEgAO
P6MhfyxQYe0c3yBtyUFHJm/mLCO3HUpy2R6y6jCrOEvebGqFPfp9g0tXO5y/hwWnD74oz0SE6uXw
tFQkD6CXvEfYU6voPRzFnQDhHt3yIzLJwYOELCX1oaiWszk730365SIew4lqb0g7ucpgOQMibC7o
BQ5aFNRF7EJ3o8lvsqd9udHevvb6EtpXV777C2SmcrYfeLeGuGBOQoxtF6JIRMY792xep4ApUK9I
cDfrrFy2TuVcYSWIlennPwnev76yz9GYLkdwxjE1PHvZOx3CHKeU0BCbouBJlhbqNHIonLNgPwZG
xGC5ZMLbGV+Ud12ahTmuYboXaAHhKcyH8Xlc3E+qCXtGP9OjhTo0Rd0fNcjDfENwzmU6MPZC8Y+Q
J9fdwExkmq5RVJifg2cQ7F1UePS5ogR0XEvvc2bUvoqwRyIVIbGko18fgmjG9eLImKIe/4bxmNAE
M3k1POq1FbcP5WW/Ijt11iiRYk0GwOR96tN9UVvOtba2SQQ0OcjvQYjwbME5XdW58xllS46Mms5c
OSeXxIF26MSb9Z7YAGP0lAD3KxfDiEcoWk7wUgZKxiPjWEtlebE/p+U2QHrfuDWFRsH0mk58G1KD
9XO7V63DvZF5n/TSbEt4Sisgxi+puXAFs7d9pfG1Lff+KA9MiLdpyBPYZwdhmxBqzQs8ZNgv8Bda
nNBHuIEroaLsbio7c1OBGt5FPEkPgT+frDbFMFo1aXpoSrhspghmgcO1ql5tJVzMU6gku753cTib
BH0U1yQHmrLnp885/jIwNn2GeIlHNzI3BaWP4EDjXjjD0XA8P2aK45yUy5+pZ+qARjuUSYIHMIdi
nYh2h1H+0cM79dgSPVxFcxLcE1MCHNQUQ3xjiP0KenEude3EXDVhE+AdX1mCu80ozIl6WaQKErLD
k0R1iVH0rQddARYAw+0T0lkqZtVqqhdcE3Y+X+UomZG7VJRthc3d2CQMu6od66lMxG8VKqu8NAld
IOsqbZ13UN/yz3gTeeE76LWA4IKzV3Z/IAXCBEkX9cM7OLKROOp+absATidRgbkuGAZDfjwDM7Fw
Mswj16rF4D/BNAZAOgMK3NkhcoWYgVxllf3Q+cHLGCGRuQIoJeaNbaYa552RO4NpohP3yl5IZ5jW
jbOkrQ00x2rrLXn0lpYZ51wAjB94pX4yMpTwpnztgbLTzmeXMvRO8Tv8iKbQNU5pTvYmVN0MAmCE
v74BDCRR2vxM3VGs3Oy1Sc+tbyA6tQn5e5yMOfeNYyO7n2G0xL0XZdwcGUey3wI9gr6K1p/iz+Nc
p81DZnAuMwGkXKxq9t7GJpLt2ur76I+ZT067AoILXQAGIrKHxixetID+uNHsRGag+yaZxO6XMs/i
HlzNwJfdoHxS4Hcfx2bqGaDA68z18jEkIKvNeql+oqLNSVwhFjGKBW7Hbpw3xbVX+BsB2ffgOTGL
1rAzVs4Y0trQ1vY6ktp+txpl30szsd8H7jUHUXr12daL3NmdZ19q7g+ccAQnqnamlnXjFJaFXwb7
JwI41kSzgkzCe221d6QFkQd1BrlKTnnshjdqVNQxUElK4e8a80xI0WCSiPH3W4D5jJlom92G6gH7
3myb6KvqDGtXLEYQj6Lzzglo6K3J+eCIQs0hir30vh+N6TUAXrS2O9t/6K253/oV5uSVLzz/1FHZ
frmRWjYjAY0jxiYcxQRcAJpKLblO+ONXpVOgzrmBrbi4gcs6By/+setDl9Ky1Hq0hrRecTgL2jiJ
biHKmgF1mxstruYS62HqDP0ZSwjAw7ad0weFABwr1xofYGbw5xtCg6m0FehtpIbs7FlMg+l+JYzm
51zlSnvYlQ4Y9bUhzNcwSZZuK2sg6G5dhR9jOaTj2izrRW7YxYxHu8T2EwTGt5nUEzLDnHzXIOiI
2zF08hzLinPsVA0SRRJdQMl6d10Vqc1QBCFfSw7XrPceJkiz7JqNlcfA71KkDd/iptgG1itWUOcB
gQdiKECXyrr4ZUkirUjoE/dR+9clJpIYM35h8c7a7R3aBvp3QdgOFMwmtFtj48xFeIUfPe8m0pon
syvoGddYhlLgAPuw7YbHpJryq+B+AeClvhQcJDF96ORPLmhwB1mThmdBJniKKIHPIKNbDQ5zFTgM
cpMFlVjY9jofRfqmwbkfC+296raRGCyb6cG2AT+Ohe3E/LFsPusk2SMiDSdZJtbbbSnceqQV7iEA
zr+0OfIl8Ew8priid3Mn+LUgnLbw/M2DCw/rGagbqstUWzE0IN409ImrSbj8ilJFoflIZharpDlG
/ibTYAwpRXA9samG+lfGJCEJNdEvihNIzBFVDHUveSNSQEKhFf64OUbRwguHbSuY+vIOMVSRLo8H
aKT5u9DZfEaQ+2oVE3NY07toIZK1GghunKppaS5BG3F9KkhL8R7W7iHrYBv7k80jrJ3dTFMD9Jnw
EAQtin8YyHVryqPknn3F3q/ODC3drSWn+ezM/Rwb1LduzaKDjBpG/uOUNP7ZDjXQDwz6+7qV5QuZ
BRQnQXRFYVOY1MVhSiJXZD7gKfKvHmiVyLfZTY0d7IxgbAccn+8WELFnODHjpGBfZdNLXoTV1fMj
dTe6QfJKQhrooVW+EUs017XRE3WdJsC5bU0AytVba+zEJuHU+Cvy1Ftkm2EMzA5xtJ0r9RJqJ8O7
jeF2Wkl/QE5aggH8iJy8tQc+7Iz9msl/2lKf4dfMkSqmEqHLoHJhQHpPMh5bVo0KxCT5NJXaufQS
E3pXQhNtGTD1gBa/ksQx1zSm4L3QgKaJnVjxRPRmXA1M0rkx4HKPBcwbbuFmwrSY3C/CXZDHgSaU
xIFhYNPgINKUvdgS/MTvb/gVhGauL0vyYael5bJgg09hxZmSTdpG5SegatAoNsYCp448k7jGzX8h
J0DxfornZJB18tOkVng3I/vB2B02i2Pg5CmqjUm2fW2SVTjygJb7yNbBV11GmDMZSt5j4iDyIrpg
VwHfYcpj2cbFtDP+3G1JwZ/qUGDSyT+YemQINDkpV+d5SO552riX572s8DrRTDdgbOSIGRIXKAT9
zLB8cJ2ZOnytALbtJc66eRXmI19LGloBtcA02vsrZMHp3i7VgGSEi+0SmBXaum6mQ2EnpMcjpSiY
DPriFQRShedLwssSVjr90bXM712aq9atP3IlK7OpR7WIpiP+VyY6MKRIRkTeMlp3YSjkQ+nOyVdP
d55ctb4y7+fKkN8z9c1/yqpqCciQso+D1GBS4Iy3CewEhyAkUGuwkm9tBKijPY4kyHXkZVcD8jGx
ZWs4aYVMrskW7Zdp7N+HdEk3aeRxmnYq8RgpmRPsj9q41jan6Gx6r7g/8Ca2BoLhgMnjGcr48qcq
i/ocJaCUW/IIhBpsI+eyF5hrRSxjs7RTF88QER4j28MdW2W3lvpF4mOtddjdT2m0n4qSZBtb0sEP
G+toB+zwJXTQswQZR559JsvTYufp8uAxYT65nQC6vWdg4mlZ4Np6UmCENwZg8I4O2g+ZTOK5HyLs
WUXLyDWYhhezv2Uip9zsEOiG4OSHTJUKfXV8WFZujxnBnDvYx4WzGxpb3U9mwnwa5mP0q/OV2Ld+
pXdjbcnYaFV/dYzbxjCNFbtQULOSEhnDyxZCf+jpN7wsDaYr3hmDILnlfnUpHyYQwJT9M5WM2Zsb
lo/REKnCRV+Xgu4AZ/RN8J7CL5r1FLBElF5hEcWzvhRTxQNjYbj6SAux1sa8BWhenJO54B0BUMK7
oL1Ff/rRHF1DCmsTRh/ZKSIRV2f10U/T7vvG5EtkcifLZYeevQp8qi2gKS8gsG+7+WKcZIpO6aqG
gcvJg9Jsd8OKrjIstfXJpU9hM5Cw4jqZLDeWKQi3jjlQEuw5oHi/mUm47+wcyQ6vYkV7Xht4v0ky
JC8kg7N9hZDB9JwR/bQic2VwsC98Qkc0AhKUbtqV6cpubYfZjqTOPi3zFxP5T61DIk8PoXMM3G7f
JcjrAroqp75uOdCXhUaTdhthuidIZfkaxjikiOWOhMiLAUx242T8NBsl35t//mF8/6cF/5+Ak/4/
/9ffLPr/+o//+dzW/PV3V/9f/i//dymB3U97+ax/+r//p26/m//PAgLQj/5NQGDbfTbQkv+WD7j9
mv/KBxADIO3h0i3r/SMEcOOO/FdAwPD+A48/+Q/8/riGQSQR4/4nnMmz/sOEFUF+wCNWBxrH/u+E
gPUfoIMCWE8+GQGXAdH/S0LgBk/5b+qJ5zKgDQkZ+DZXcP7p763ZpfRgHImGaE0GgG0/Ael/cUsv
OjZd3d9xnDTN9b98PP98iv4Vk/N//EQaH23oR7Yd+PA9o79RiMzaEEPf9lzwG7w6DhRkZhnYaG8e
zK4TW88mev3vf+Q/ADV/+VPCOwJb4/FV3P4K/paXbyUs/8Qsb6cAXH5o2XPNssX8xVktNqj0iab2
2A/oLIWrU6VvyoVrQTjR/YNUX31pYXN1Tx1nemUUosPtv//t/ZXpw6fuRdyYTRO6twu3KoTR9a8R
DafFAzqkuOxKet5Qihu45psEN8g9Wi1by1LpcNMAcFGbf/+D/8YR4Cf7tsszBOrtllSh9uqvPzlX
fgAxxmgpz/LoAGrN0NmllbNg+GszZaIbmuTHct/u7skRdtbp5nGR68rtDWvNEs/kbCZ3Vz1yFhyM
/wFzYN2ASX/51gjGoHS5PkwzCjYd3oF//VzcycWJ5MPXFEnL8ms4lv/QMSBEii6LnPqvOg/2Rmcw
lfZ8UAc7Gw7xH5L6PEslh9IPhVPsWqumNKDOUpa4mX2DUe//8CHyHv/lN0pMx3dsuGZciCw6Jk3f
/OtvlAIKEl0eH0bhJd4hJw0Y86cpKN6rzH1gdt8wxZfYcqPuJUu1+yUb+liwiwTDPRtodTdD/3v3
B8T/FWT4/mqw268LUgkYMMNOsqvjNqBtwJDZRuSZNW/6EfiL6qKZkb4eK/I2c5ntZBrhNZpCY1ge
NB6I6epGufW1JMyB98JOFEK5UF1TggGk7p0gZus41yKqFzt2IAnlDfCbkJQzDQMtgsCQdtO4rZii
Fg94GvJpl0JeLNjCS6AqA4sbBd0jTMPhiWQfmReRTOEX1h2y710ujf6gKmPYjrNXU7Y0CiKFyWAE
zKWsQOi1V/DMGWjw3aFTore5tzTJfFjg0pHzbgcDbYm+HEyBwWh0cIL09JkGGSappYl4GfzMcikr
zzkHrJyl5Ejom/wXFzA7dDCSfBaM9Wr72vUzDpUBdWRdBH1+dhe21nOT90QdbGyMHGinikS+Ufop
EhdEW4DynctHyZEzkcw7JhzntDzghKxH1CQy3ab5lfoeMndEmiTbpF4NxZSJP8dbnUpo4SkE32Fp
sup57Iee/gR0+JXmJjjfK9OBKWK1snqxArcHK5FGIYlwtMGVB7NhXVtqgtMQLcEXZzQCmwHTSVg4
3GYefHdgnV4YJJyMcQCkVBnZTbEKe5Y00Ybm77DLYPIWUZScoTS7W38WCGwY4x2XPFCD67CNlvXC
QHeMqblSuLWNlGfQVuaazGiDHFio7MppJ/zOW85eTCN8olJ946/QpK2rF9lDd0yKksCUVXjR9Kzc
kRgsGYks2tZZiHgQNfLBS6eGxjMbvpPByjLuaTj0n8SNnn/wjDFkelyn+hqWbk5rEUFjVIouyim6
Qbs7SE+InVEO1hFQ02ddGzWHKaMtP5fBNezfwk+6bW+WxfdceJ7EmFmyVHXOPFmxpxqMHkCNTvPi
nzSHtW+rUuZKqqHfOQzDfnutXZzROsznYECEu8EdGn4PyzTsB905lyHx6kOK3evV65SzcQYqFnGL
AqGdiF7gpGm3HvHVAVOszaiuAoCT9pnEsWK04zYqM2I9jefy7LpisLbgeJFt+7BgHde9RT7nhgAf
8sR+JV6XMBMqEd/JcBQc+TxPkZFln4CRHvzQk1A8c++P/khDQgMa+PXU8OA/e24FKUI4pEGOuxUv
xFyGwcZt6AvFuSieCpeuFirSmuK1bPEF5x1Rklgj4rDM8HUT+mc6YcYmVyBGsj3r16Ln5RjMGFTc
pfC+8gnWbTdhGvSlxGeiACvKfGjvqCb1jZWAan8Sns2q0tLbh7FqgJu75TjvdTBpXG7N0jJ+Whpt
zhQ0L7GyBEOepmUUq905Y9rQqvIPGW4oEeBQMJlkBtD4UhsIE10aRrspaL0NgPrl0SRRuLaKkHNv
igllKnojO8+DoSJ8bka5hsnAuEQN4Eh6m9CY0DlolcZk5zKJAZaRgSYjhkG/3dRBxsG3lgG7JwLZ
K8l5G31tV8CDwr+VMKQZvcG+lukybPhkyO+hMK5d1XovxJfox81h3+Q4ZY1lG3U2sN7cttutkkWI
+J0GJSAtNz/OSs47U1becNemFNQ5jTnviqy1xaoxRkANVaOe2Pmrr9DPnXNhdeO2rqckuQ7WonGN
RmE3ruRiy8fadKJujxysrrODbWPNcMbnyhKF5WkcGqwHRBMejAYslmdqYlahWbGWZbTe8BQvH2Tw
Xbwuretvwdrfdp+0dcNrqWCt0w/Phe+QI9BEezZkIzmMvAoEiWjm3TIWInPRle6lp9AK9AKT2NE2
9abwM2NtlwTnjd7rj1PlPYyhPjCReG6T0L4rx3neEiPbIZsSQrB+U179CPf7p7fEo0VnLFrOF1y9
+27RW3fJH3JjcA8YQJEGqQ3MVoTUcUMqcmBeZj1RSHJGe6HQOx9J/lX6ONWS/1U69ZopogNtR9Mo
yNtMPyS3JlAn/vbmZNyPGPqQyHBysNMFeKTz4ifBQxG7Ripx8qqASY0evkZXTqeRH0HqjSecCQef
oxs68oWCs8TcDPTfcZef+q3ZhShBngMu9NjdsrFrhFtxovIGtQ1ut0CTsW8VvKX6LLBWWVNj5vQT
lIqqG3Dw2yDXHYAmPtAk/TS8iRKjEOb6k8jTdMv6nKWHvPAdjlpODb8tSVIzPOuw9MIYSaN/bk0W
VbsQFp9wSUiCVGTy2EiHaTsSql7xEOL+iawkPdZNT+RwGrw7ZkdcfYecITNHDb2OuoluWifX0wXn
BOOFMFJEmRyKO2OQLotY+45Z0KnH1KmPuRaPeyvsvIv08VkxZXYRgtsWaNd6noIZDQlJ4JHspOAV
NpC3iQ3W3rvE6xbFdp1hlJXmYq2KKsWOEHCO+sU7K+8KHIt6DcwZr183kvIq5lo8AKSBiuwg3sRj
n1bfYTo4t88ogBVqYZ13xOwxrm3z4jngbA9aWde9u55pRrcZUxruNTBy+GNFVP5BhTJ+warOMRlV
eXPoszTFauKWIBOCoF9TKmH/mnwnfMtwIKijbCPRAMXJ3faAJSJh58DqucvMVu5hNzebaUyjTZPL
7r6tb1d9dpPqPjSi6V3ZtXh0C6+7canD68i/PpO3ex3JaxyD0rXP1AikLzBpmQ9l9mB9eFwDTyB6
IzoIKutP0TvBL9ov+rhrE/WbT9Z7H2hcOfHF8cTwx0swQna2MaypL+teKaBhGubfckmEcjCKNd3X
RGluvHCXA12NkkPuuJtXpaihYGD4penFNRy9V2llQfO85bC7Mjpasg2wQVLqeERRbZotw/iB975t
MDgjKswOo1i/7sedknhOtWjHONEify2QNLC7+iHOLKSedSBurk0VOfPWNTzF4Qq++d3oO6ccNNGx
TrBCJIvP30wEzhk40zoUvG4qUYfEKdKdG5KtjFm79KXFR6zJ9T3CxdALoXOwgTR0prE0RPigvcF6
LqnZOtWQay5zIOaHWdT4ZBfyI9uSMQMVVkRjF6A9xjyWH1xNs3UfaSbw7Bq70AxhIhKmWu4JJyH9
iEJj62JywI7myW+CHgkcldFiOGX0vxzu6vtiduWxjpgO2bpNH6RJCKjo74OFCj8xK9OmpjU5poFx
aEiTv/lJqz+9RLW/FIedXVX5V/qldxziiHhkbb9zDejwYTBWd53ywF+aeAYzy7cR+i11Xgxsh94C
BUQAX0VwrL1t1UU4IG4xiFLW4tnR3NHbkHELjDVxE5Qy/PCltdMzZb6VsOIoHdQlKoNmrf06O9lB
RW5ShiHRnKm/d8oyOSCRZ6y1ej7NvRiOYtTGM0cua9PRg3AagftBQOLr5nuXXbGh3zPYzMyyXuaU
JFfoiOWkmwbiuvK+MpHVnEOUjHWEel/T+LArE+dHuh2tSgpPZ5wnbnKSt8BclvURaf/ZvjfqGatY
1jfnujGZDLhpHsRT5nCanjEeLqrUW/Igw2kWgY/0PxMHCwxCMoaaTzfqF5UP5R+a7PrvWoMyS8eJ
EoYM5AxOcxsFXOlkB52q2lGzaXDczxqCbg2gHNrR5qRNtpy9mxNGOdJc9sBExJHOR0nFF2NvkbLu
9P0lmDyD+gnwdAu2EiJtBS1zDSePZOGmPsIz3VV5uesZRV9VONjPgZsV+0nSuVlpiTVYNDI6Y/OG
vqTI71MAznPgdAWZsFn8jjgZ/gQd3i41UteG28w+1H1inN3QByXVu+GvyE24Ow1YOk8G6d6Y0epL
uKSsuZ5H0w0QtfVIc8Cr1Q7Q3JLiONBsPYLz8blaWSNbfyWxUFL5l94Zt2QGp2IY0JT53CXCt7Z6
SJ/4TuDFO5AwkyzptyrSL2GCDjrPJLYnwt69ay2xQ/cM15gGACHu/mzOb7HaAbaixAO0GX0m46Zt
sbzg28bsBja1xMq1sthbnvM8d/bUCeSHkPMFF7rG+U1xWr2tFTQD+tVn9oIoe2WM+lCl+bI17PDH
Nz37yLfNcI+t5QC5ZxcJNcedHC4Q0fSJtYCrmzbqJ85ry750AQdlts1eOuV3tvKwUt8ay4E4RYGK
I1nNu5Gm+pUZsb2nvN57pK8E/Iz9Xgc620Vgq1/rIojOcsbk6LXMQTy8g9tAw+LpS9pGo/DJHhm1
Csy8a7gPinE9VepQx/cGLxDAJ9fBuBIW301V6Vddh3wEUzpNh1DTcDoT0CMYUmO1D8rgKZmF2KLW
M6AhQMihxvtH7GJ5y71s2fauQ+k7qLcZUT2tybsLwEgO1NpDOPkTk0ulBrqHsLc/ZZSC4lZgaLNy
JVcEYBscPsyq+UqG9rWapvCbuuXixC+s74NeZYSspfLObkrHM4Cszn1LVYtFf2xH4oDe/FkaVveg
LfGP4c0s96bnfbrCpMPQDzvCm77vflauKR78wiyOkpD6ubMb58ElNr02YTwxssrNKxdK75iEZbMT
jRJHhgUUOdMCYR2aDnAwTFJ9Blc1Xdus6i4S8NJ5qDUVRcpwnsCeoaPPrv7oKD7+qvVQb0yD2dfO
a5guE0wv531E5shZ9SheB9qge/7GTaB3pAbt3Pq/RLCY30R8lzhS4fzt8ITvNLHPLbwnogp9ZlWn
OiEN4RmAe6eKS1AcJaVkVXBdC3wANH1qaOlVp4Ie6PWvwHa0iinW4NC5DNFru1RWvg5q0/sZjZ5q
J5VIee1FVbw4Cz9pU4hRXZPAmI+klhFCgTb+TuQU7emact7aVrcUm3vfRo4BkerSfm34TvDMsf2J
cof8ThbcaFd0Y1516Jivmc9RNhOT2sObyb5KN8QsI4jEZ6DpAnSdXQue7jjCOLhj9scZaSjFc0gq
/0qyu4kLHpo9fjQTezv+gkkU47pR/5u9M1mOHdmy679oLDwD4I5uoEn0DYOMYH85gfF26AEHHI7u
67UiTWVSlZmqTHMN0zLfCzKI5vg+e6/du3sMEngYxvo2zSrFfmpupnGdX3TvJJAqGmAIw/gDOmkp
eGHZ7AWbyVI/I1sOGK0Xijuaokn6DackL13hnokPlbHU59R5tGk0hXVO/LzAJpk6iqBxcqkcehf9
EnMklp3cP4maBvfVVFUIOUyxku18yfXeT4biEyHDQz+DBXmmc7QoDnTLEKxdugknjjv7f4LRhxTm
jPlFJc1LJeKp+UWTCTwyOolI22INDPDhN8gaTwOM5Hg7ei0ZxKmznZNjOtr7SBK4IcvnaZRbLKBT
+t6iPo0rx1f2T/Lj/ryLMdZ/RQxedwtwG+1Zw1pchQTv2Lc58jYUHfJSSHYE0UhKetPYd4HohzEw
50V2EF2QpDsUPKbjai798OwBHB4xyBRzeIgop++P9YLg8qDcBCmtscBlrJzWc/NNBx5yk/chpyxn
LBPKG0Oco80YmSuP07r4BhpKKlBjXSEJzkXrfWJQ0M5jikPe/4sCV5BQCeahx9eGf5SHJzl3aeKd
qBi5sbx0ynmSPiYTHiyDznc5U8vvwSHG7nIgiLyoNM8Rr+r4HJCHf++rjr6pjGg3o10lv5YOt/w+
q0NveSRLR39p5ql0C3pfPhruMo7nORvSTTulBL1nTq2XBLu6PlZoicRo6U68dm4c16fANX1LRRxB
ZkvW1UNdKjB3UZjex00KIut9HaZE56whuaVeHLClN2jEXFow60h9qvJvZNBcN0AMfe8N03Ff7nFd
8UxPHbcst4mrUA5B39PsrMdxxLTBdrl5dOypBsEH6hIZHmGyOAA6Z4PQsfNt1vWy8HfVVcT+ZNHt
dB2WgdvbT3w5PKeAlF1ikZr/PGDsrNcFUt5rrLg88UfYM0DzUY/dtlh6p6dMHhrJOog7ZDyoCgwT
9UwokUYY3941eJDyde5alNzlOljWiROYDxYe42Eo0tJ79jGnEo3xrHYtvBgLDIdEzswecOkLU3l6
SRIWEGuBlTDFD8Xqaa25IOx1xvQZQBqhb3mNIxl/ixMW+AHKMUdFH6KK/S6B8sVsiFtmJKeYwDZR
k43BbRGZDGrIEETTBQk1RA0lxivuKKro6YPr4Tkv2IH8nNwojxWWESveLdNrnmINpxQICCHr0ZkX
yCAzjAtLPcY0nLvYndKpUb9T2QHANRy4f1A2nl61EPVvarPMu+9CpdaD0k9S21Cf3CbAQeBhbyBj
ARkTXkLsyQOsSkfjafan8Eg5JTotLUB4IYbR0w/4IYj5MVbhQRKztzZDXb4L5vcPMI/LI14M8m+q
VZHghdp4b5492+W6A93Gu9mkwfdCZndnoZTzlp7qkPCQCobqg9ZSeufDSgfZ3yEipLVx0oBuVz3K
O+BNZ/j+kGF09JDwvt1jC8ainIXxPO34ycX3MEQeNGIrxqdDPWa2NVPA1ScKdzx100JpNE7N1xAn
26PTFckenYFLxg79INz0zI/Joe+9pThTi2rj/FMJGJFGJKA/MllxK+cLBtg9WUEGK8ty3KvXBpUA
nlLDJu6hmZVHy81qeDNDG/Dixm0cbwLU+HmdOlV0nmj/cZ9wA/JgA5FXgovsPYKYvaDx1mdK3HJW
4+ImKwVB1/eo68pgiXarzK7GF9mntVinDW6Wlc3BnXuO1tzjDK6ZjT7o4G+8H3yVTZbiuuYI7m81
pZiMq/HUVYelq4pHGhYj94mkqu0iSDiMVpSdViWJd8mv0HFXDlRvWRwD3X+udztM0j9Tkbv+VnLM
e3T5JcVG0cd0CjUG4vVkuuZLexAvsS/f3XUxwfwX9NzwOyN/+zW7bTrtcyXKd5ehU3GzFuKdIHyN
4kj/IOI6ZdGoi9PwFHL7gXSq8UM7cwE2U0eIK0cbOiwHa23xEwaVW/hbim1J6EAqzHGQiMR+hKfi
/YwHhOeqb7lB6S/mTwebyU73wehhWcoGxm4+McJ/IaiMR+mehdoVVMWS022t6oEd5nyvZ5SSKFTL
r2ZKm/rDvsOXCaoKPzNldxRy4YWjzXpw4v5ou64e97XTiGlve0vJG6NL2a4M9UCRSDMSh11Xgxob
QkI8GoG1LmWwNZXbPtVRxDOPl7ABsVVP8Y4DTkUxQT6OD1ouIefEoA+WT19Wza85CDy94TXuzmeP
89F002mdMJ7itgEnh4lkBI/UtG9jHxC0aquGPQfw3HB4/meLNVdOVR3tJcP1U7ME+wmTNHoc8pDy
Yj25Yc3p3U3Y2kYqeSnywXUP94fn1udmw0ibmugdXxH2rqoIiSdm6CbHEP8Sycwo+aMjMn6iSZjp
mkxGx3RALiILEvbvnof7Y9OZjjK7pqCpYN20vOpWOJXHh7h1I7WjUCjae9SRwdtG5a8PsN54M6Q+
NmzYJvVD7Lh1fC7CqPJ/GxznMyXNfZs8dj72kZUH/aF/gN/ecgcilNDoUQQ5GAQIot39/CzKoxf1
8bKB6aaAjndV97drrISG9sUq3pWAjXIecc7FP9zFX0AruIRijkI7Xf9tY/Ze3mGIMh2Ezgi/zCuG
KNiGaBTti4zzmTgnffXK6SOz9pswJXg8ioxUi0b3GfCfphz7sekdI74ljpejMgV8n4A3xU+5pBlG
oGnsKnNFlc/1DbuX+7aQ8wi29LYI8qGNTjwMYZ7xnszd0FuRmNyEg30uasd9JkJZ7DqkwY+gLJZf
NALS47k0Dsdfzzt3WbJ8SI+6b2q49XOQLM1BzUSHvIRGBtH74aFgXHpqXVzUrnJsRUJiCR4Y5vgk
V9lUFcZe8CKF3/8q/ukSrqMs2Ntp2l7ZY5d/HNUNf/WSTBl31RxvlnJon7Nc5RGOsSo8+wp3IeHF
cczWlhtF6zGJ54/AnrKDxp3Uu+RqqJhYgq9JRgRgbSxUFqPvBgZwfQho3t7kVuL9qbIK4hRkUPdC
R11/hOZnP6USuBG5L4+jLYZS/PFlQ+gva/L+wMPAO3CswtmHVNL8VKnyeYAbYtu72QbfTmw1/RaL
zA9WOaEAEM84+0JOJw/3xtp3rOg0pzgck6kIHtPoniWd+x5acbXEkBUnD7o1ndvOvirT5SXNLDAm
ia5t8L0dAle4yAlcUJ99uz1+V2zoADeCDB9tQP4XmB5xm3s45E5vZxXF0nvIH+7MV2BCyChAbwBC
U23CSXcH4jUqtk1QpU8LemuyyhTe2tZLMMRKR4HwpZmgelm8Mv3LLpuHnTNwYksrm0JeJGUFj7dK
sbANaU/KUBZU72R5fRp7JfSmLXArtqUhpM6lTJ41i49zBIUwB1NLdsgpN6Y1YLqWJTk6TclyzIk/
vBBx60hLCOCZwGkab7vA8vqYR+dvmMn8kRjxG2ZTcrxDU2xnFK0H9qdY81RKNs+SXfbc9CMg6S40
wHAC1n1dTEFgP2GS8IVlXtNZht9zOTYPDhaLK2IqF/5CocfO9siyTB75wTxKMhdbGr6XNT8aqd6o
cWO8XoQ71vFgjbvAV36ziSq7TX+SxrJOLN5IQHcKykuedft0Gf+Bn1tmI0Pob6uR0/G6mLwXewqr
B5wkQJdtOwRZxiYRulGPzazkoH+VhpTdSnljc1liFR05IJfvbBxoYi3uyHWKb9nTE3cRawlp7JzX
pvmasoG32DinzduowoBWlXz+EanW3dIkZzDWds4HZdEjim7PK5XwGYKFKOws3ZkRIYsQYHn2QPY/
zrXrU5pokyscLfUXZM0AIUX1kMixCK3/ezo6M3/qGHgHNAK9MhK7Pl97QEdM1jGzJXFzyjNEKTDk
yboMicX95+6Of+/NwdpBSRvVUwGOBNcTvvgP5VMdz0vKk1OeuTnO3VUohHem03z4NXou+za7Cp7y
0WWy/M8/9t+bpP75WA8/CdYv22Fy8/7Dx9YmmzzMuyy0aysg4VPOMt6UaN48UquQwwE0yvC/+EzH
vtt9/rfhhk8leokNlNo/YRPbjP6D4abTftRX1DjwEpJ3NTNvbPZQNg+vFQ6ivtul02hep7hniesw
U2OGCCn5SRHSVkPhL/02nX3751zqCJe1ldkcXgM9qQ/PxU5+9C0Uc/I/BF68n6ybmaGVJ/O/VVHO
4M2GEJeKB5MLDTp3+l9B1LACMrjOHd7MEXROD4TjLUfWsNZtuYjHwVEG/MfILqvqGWtv9/5ebEC2
Uf0hNRUAoT4f53lbjHEAjL33WM/lHIzan9Es7w4SOBI8RbnpkMoodXuNMsMGtc17i9bQubDYKpEb
WAf+sBw9UWOyF3nJrcVZ4ecIS/tWpVN4D0yC0hEU3tRgGSW42zyxCK2h/8Vg6rGl+Bswq453DDOb
MoyZ/sGjX9qc2SawvTw9u1adnMJv2Ztwvv6o+4yCCeUBga/qEHZ7PU2kG9lYZT/8sib7QCVYCKkX
UuevMsTku7a6CcRBQUuSvc2HCWNAmy7+plco0Rw0G4gBFuqYtbZzYdojreCQR7qoQDiOgq47Y87n
NRMuI0b0KewwvCQgUYqNUlHHecyCFkekEMNc4wtBf5LfmwGxIS2RBZwi4vGNbcaD2Gi6k6QPIdqR
U1iOKprtaf/PzfH/jaj/RUvoP/Dm/zuq+sLLoyn/ZDhPuT6oBPv9P/7bP/+T/wWqdqJ/UeHnopFT
Qhaxf/03I2oY/CsAaxrwb9mcIthw3/+bD9X9F7Y0j0o89CE/DP4PULXzLzoBbeq7hSDDiZfw/8WG
6iK0/PuHD59u35spoWx4/BS46f69iS7uLcRFO6guqeQ1nwSyD23UOJeDHTs2PV50QQZabJjGqtG8
T6Tm2WdmRQpQQIeupd7yJhrtP7jCwvCJN+Ywrw20uZ9u61TBNzCwxoYfWEn/u1AaobdpxbBQvKuX
5cQNqQxCvFew94w4t2q3YwYhYRNj4MjtMV3NaQ8CVOGCdK5zIQBcFmLx9XqifOW11B6OPQTE6lXr
Xo1Xv3fRqSxKNZ4HRnr7GKQgHrdMuvrGM1a+FzUB19MceXnzgdlGEBwIJ6MPloVyAZnAAhsCuJN9
LQHMUVfZhSrk+zTIUoOIP/435h1Ef3vFjZ8nL4uWSImrkb3ebw6/4YOLGYFQdylgU9CXOJzLOB2r
bUwPBSb4mta9CyYi05ynwWswn/YjqYrDMooAZD96Ll15eVP1n9VYuMFjkkbM/+QKG31IyK/q30Uk
qINILaBpK8uM5VeyKCpTi8wanzhM8kgKmzTI3pagbTZo4RQWuKGaf1FrovdsOqe9U/VgTrEiytfR
7oN2F1Z4NKFylMeWfqdwjb0QQwQE4QLQdx6PFhgJWq+tP5zB0W5LipSpwyh69BKeTSBxMvrdgKX5
WegR+OOpGhGoypdH9p8xHTHCjsSDP4yMh+spZRmxVdqbqREo6Mki1pvNfh4zandDB5ttaUDNaH7S
WyV8FZ9kP5TDpmjhCjHphVuB3/+ZKxkPUFEmbf9K/U4hW+ZEWq9ewBkU896weYlYz49z0129ECn6
sfcqeb9Y8EN6ySYVFfFDsrjVwlFRYxPsH8uwcoqPVsj6fmhCAt7gBXfDQ5j6aWQfYmnC8PeQxIU8
jlE+UXYTDgXEwIFuNRrgcyemA8+qPIKUGETH54pT7AOrv1H+cLgSxMeo7ALHEBZv4+6GyVQtXC/y
hpBshsIVbxLcYHFqqMbxN1Ec2M3Kw5mJIY68VXoNnEqQVWdpwYjXDJXXovxRTMJyPb2TpRRDwktv
Ktru5jocEIr9JE4IOTJTrEc4KAHB3Qx1tp7kXG4nDN9w2+06yw6x0ew2ByrZE8olFyKln4zWsNbZ
n0cJWA9+85lWJq0i/uRuKTHxBR1Wpa01JajsG2Y5lZ58Ox8Jj/cqv5s4JT68LtgktcrhdJeFYY22
kf7EowAHl/aij2iwsQRwhqVY9U+A9uj97FG0Ie1xJihsLCuIyQkmyxZb2D3yq7x3FdLfGK6tGQcW
LqGCaooLzsfACtdlRAv9Dh9C2fenzLgFLELWAj5LV9rFKu/FXyho2E8zTsMvhWOxOwjai8J1YGvh
v8Zkbux16/T+AiI6Gsq3QQU1ptlaaCAkKk5BNyx9TKO9x25burEEkhTauLZjgdICx7u4Z1bQDotT
K6wguiKrkxUZQd39TiYdbu1+ltah0KmFvqqIQK51vRRA4mIpWfvXWAM08L4afL/tYf1AtRSfftjM
PBgZvNu9mUM7+BwjDJmbYiDIshpjNX/6mWWyPQliu31tm3kO6COjOIoVcyM/qzv0t52c6SiLNOpI
WFYgOCadX2ahibCMSByrLm85tXFKSry93wwOa3js3CRzI9bGz0s2NJ8tXOFH0WBWdjhTgj6Rw5OO
GgLL2VLYT7LKFjDCemrWGZkhf21IYaxSpajNJAn8I1ms/kehW3HMMkfQClJ2gTiMox/+tqsCNBAl
sBB1Z9Qr+PD1yR8dqioVUl/oqPipXSK0B10NyXs4BzRO6tKhJ37Wd7TYUtxGZ6z+FBTwfMZOxrq2
8ujw2BmLvkeIaR3WlZiLWDxBFWVHJ1OyyCvOYHa4rgy5aSh9zc+C7tfPYoorTji6TS5oScX84loG
8o2TgB/p21kd5zq/Cz2sXEmdalNQ94TTIuxZLKOsnQrFUHqJLds0T2QszUvj0G5ybEZt83/liWc6
wlI4IeNMcKropm1YK2zaM+nyfGtbpX+1l/KVBAhfyWwFr3bSO+GqiKs7OQSENjgjz/VGSIU4YxLX
6tyV37JG+iA/WrwnHvSVLb+Dza69zIJ1kkh1IZM8/6jquT2y7W6fMLXxXEhG7KeJkz5PfWmdyswk
D23j8vzBVHxuZd3FL1IO1nlOljv70uILIQTOzN/SHncckdb0Xlt5wfRbe8sZ1gjI7qLuHoyR0TV2
jH/SZY99ju3XqStKttuwHJ4qh2sy7Klro+ux7XBoE0bD2abfhtlgNYbGjgCCTOpy1Dtju37RsnO5
yNxigEQHx5BzTgiYm5fYNjOdzbWMyg1LNvvNueIAxRaYjE6KW0co8gUR2D40KNoYJC28o6YjAdeA
XmfNDoLbnWFMAiTn2qGKDhymSuCOazHTPjY+uiCFz/EI0auyxvIoS14gY5BkpzDAYgC0R9KA5eK6
t9mONJs56zDzZRCb/GUBM4Nhb9hQy4l/uzP2Lg4Mz40Cd/K3xFCraPokKWhXHeeRTFGLQ7I+erGb
JX+y2Qav2kmEZ7i07cHUADI4ahVvGZLIOq7uTJaA1gOfNvGVbVznO86RUMfIbV9iOlHAfAxF9Okm
kJ94pzuPgZsXx7ZgepLgrVE6yPzHbRp+J/78h3RnulVxH9z6RMq9cTIDQd11DikNK7fOjopnyEX4
CKVHOcPgWuJpEE31WGb3YERdXtuMqkAmWbGZ6bXbxAxTK+UM9QnncnRfldVnHsaI58mc7odG2rt5
TtRKx+lM4J4DHo70NjxHTZodpmAIXrVD7UJha/9hktT6WXlcfeDZhAvEZcnjssPYsBRXWTukUCtv
2aE2yw9sw6Qk2LtRjGnoSsEF89o0y+M84eBnASOovKrD+uKDaT70BuCvo8qNaOUPTOW/aMC194kv
4l1Q5vlBOwAb2s44q8JOfvVDn7+GHTHXjNcqgBfsTBy03DuyhJssbU9ln9kPVAbh2hHVdV7G7KhR
nCkpyR8DUfWHlrYPWPOx2usAYYr047LiC+TA77Rtkl25JgT29gxdbx9gnxNXuqC6RxbDyR8ZRPkX
gaXmOYAtstUA1sHzp/NDTgKVJiLeFhMPuzDIISBjq6oXp3tvJa1Xticjvnz7Whtu5H0+6ZeQDi98
nyWn1JqYQrjAMwEDtCoq8tfVMgbrilXHl1jE6G/YfJtxTc1Vfk3Q2d0V9Vv9TTETPojY9yg7gP3I
yzrZ5WCMt15LdAQLRDqEa5V20VmgcB4p5WxWY+2/Mffm115nNm8vU8J8nWLGQN1KnGTKuFu3H5qL
nNnvrnKu2LXAgUF0tR2IBvRsGaEO4IdvcNQlY/rXsvx+vwhgEfzj7L30aAwAOgfL+jbSJvxKfcMj
6YiAtcaizI73K1hCv8CRAJx2LUO7oreka9kxluG6m5DICghQbICdaFMBp+I4hGFspDXqUbMAxtsJ
zLWfkubSeMxuHuPQvsll8sdNOQNkRQTvDMRGTANH2u9TxVjGeYipkE0DFZsAi7vU4DtIs/CsVZF9
DGx2mLDxPnG8ry8T9xy+f0npidRHK7XiXZTMemVpwbbKXjzoRD1L8rbkYLGyWKh9JbiLdyP58PMs
ecZMw+D+CEt3ONq65t3hg49O3KD+m/b2Y5HLeefzYsHpVyIuBN18dqWpdmGrJ5jr7VMvHedZeSY/
ANUNjkRhwk8/1W81O7ldGJtogUDJcmIJARm0Vv3QMHodE1FDALKjet/cOeC+FcuXdCFgG/l6eHFk
+2nY3xD5Y7I3Gs+dVVEhoqY6534Eo8C6gyUkC/tn2t7Lg8c6a13rgsNCSUV021b0neWI9BtCwYTL
p6imixjJnObq4aQVmNse0McnyZqvNkrROIvMv7eJ+dzk9Q9ICylT4QK9qCRcjZY4LuNGkHwmSrWo
Xe4PIb3dlXOGx/AMq8YBCdzE/hGuc7h2c/cF5pR6rTPQ/wmyDq2g8VcdeO0+AYIK4I/ZxnLCTdt2
49rvQ7Ezvv7mApsPrEoXpH/ZPM+NCjZNyXfdibimejkurtTH3peBdXWRht0PwwC68qReCC6GuOLk
fPL6CrBJdz//VlL+LVlX4gogHEBmSa/BvGA9GzRNKDgCn4PJ+kQNjO/JlDJfJZB2z3jfrEOfi+WA
f37e6hngywrCK7A/VcWP1DkSYnOqPN5RXWxOTjlgDe0WhTlqRppYAdSAAdcn33YwqUuIdeVISnLc
ijJqXzjlkzhizLhf1mPF0QhOD2V8N5Gr5JY0+Or7Rsg9GnJ0xotQ8h8LqDMWz9J1GXdv2kqj78iM
6kZMlCEAMwuAhKVCZJ8960ePVH1vRgDzbffpiwoAiMONMC9Sz7+0jBIo9KoYkBLaBk5e5lcbjwIP
vqzOLp5K8Azk8JLpuVwUSMFQ5Mclreo3DrvDjznETRnHrXcuiPlvayuh3yf189PcMITAlUQWsKtq
r2vgHQHbyrPIpw/JueADF0b6FbqU1TsT5R7cmsGaFAheJZDkp4W10K1pzGvj9DeMAnI1DjktUvT5
fBfImSdeM+bAtkz+yAyAhDKL1FMyNNO74mb5UPipOHJ0THVpasyZ4eCdjSnEGk+Xlyrnsdtxjv72
UwaCcKaDCUbDZQjkgG3MT84+iNID8GkwbmFanEQQzHClvFs1gTCZor4gE4UPBss78E7R+J+cUKbL
NNzd2gIs2x4fqTkpO5wvfdq9LhHVIMu97ahONK6VKadtrE/PlHLIB5akydEURIvGxoSbuIzNRhGD
2ES1g0as4y1olzclCIX1deLylEJOyLr+iQf2+GdhB8tRIlGA9BMRHgUxgbWStJ9I6TlHUApXWRpn
H7hyeM/uTiW2VbxUiHxuwNDpbRaadh9XdfPaRP4tF71DcY6bHN2ZGTntKAcVoah2mXIjWrhj5xI5
XXv3aeHPtW1z7YKgRZbOPVarpDYrbBYdfI8+abtjaKhDmSMBOQZgZIfNeus79jfMpwRoHbG5mL/E
ys0H/5B3WXdYgkJsyhZvnIFAfuR9bs7NpOcbxv/shuuyu7uuOXs6omPQSL0Tv3x9qrSi+UKolsHT
ffWUFtvINqfMwVJJStK8Rn1dUrORWa8LhqZn257Mhu0vq+uklV9jMS/s6EraLurYOoNsh4HFqiE7
tCH5Hl3Gw74L1O9ucVLKVep563gqWLkcd/8UAd1asdMUsG0RCE9l1RGrY/l3L1hOqWgUbrSD+Nuc
5aJHpk0jPynbUd/l0gbUpKE0btBt9H7O/fbadSp/5LFLnX0dFFA7eFomhyApsHghfP6ky8VbU3hA
xtCrfcabftj4WDNAdc7dcLIZotd92uQbe/YjwuljTcmENniAO7UWzCFXXCHOnlK8bm8HXvzOKzne
WsIvvim30Nt4IddB/yypOtA7ZxvgxWGwWdxbGVx1epDu2AeDQZ8JmAOjR/g3ZSVwlqNv71GzHHKZ
i3UaHWyLsxzIvPrxU9QRcMX7Rj8TZJXlD0lj8Ijkv9g/L1DCW5P8QEshOLTA6CgdFDu8KFF1zaYM
TKZJjbfNdTdvfOF94zaCskJrPfq84gzd4B/eOhH3bZa39Sebl/lis98/uCAr1kPe9lfcTdllnmvu
1Kke1wtd7jupUsnc7A1fs0znCBt4AL4TM+LThPnxgyzxuKvdtHmFmeSx3bTL7lIG+AviMgNhOot5
zwsEK6MZqt9+eUdY9pTGbFq9FD/qED6tzsPfceAuD5gjxqObIsusVOiafVAl4S4rQUK7YPhW9+P9
xe+gTc5RNOysuhq3fmKFHXoOi1ZiYTW0T2FZNzRTdDDXH29ePmcv6YDmg+rs7e1eLo8YkzD0wxFd
NmzZcTToBLNyB2vFYkv4nOJDe4gKX63LQFB9SORspaIBGp6VFKCga96GUQ4rFTskDEg1RGuY6TFl
H7n/Bdi+3+g86HZusRAOjFtxx9wKWmMJDxScT4d4gzpPNR/rrDcnK3h7wBugpguwB42DJo1vvsVR
Hdb1naIU3WVOvOrQA7Wwwt8NDlR113bRJhB0gADFRuLaiFFdZ9OYbi1syk1IjQNunHh1IcNP7UGz
Opo23L7lNsztck9WApITBrxjQoKMw1Hakdwy2O/nYNA//cq/z8+Tcb4t3aev0N8kq1lMzW8w8dl0
uU2498kInFvHZvIj6Qto+25aA/OE+BNPHtYC2vhymr9hmFJ5/2jIGl3cWTJRWuH0EpId35LHKf80
Vj/8tjNi1OhIzleSARjgrhlu0lfRw8BN7HBw75w91G3vPWk4qWMsFE/4GYfLlE/J0afV2V4ZiWDs
2NpaF/ECZNekVE5pLJJ1o29h2QQ74GF4PGFmrQTVlJTMul+krLK1Atu5HhK7/tDDNEFQMrQI0lpD
dmZ5KKTN+UTQGo4B4XeR5+OB0fZPmJkHK9dqjWpEEts8ZvzBy9USdM51EUquct+h4a4Ylx1t7rCP
0N02qM7uif1pt/O5Hu8wwvsW3fjrmC8jM+G7nHigT7xcmVnUjfKDE209vChKi8oK3K4Mr6+AqDb1
PP1MEuuHbgST07J4P6q8/Z2QB0esCB0mkFztXOlWT7OjxhXL+OmFMaJdScRMyKCif4Emh4spamDu
jnHhXkYrT3ZW03Pk9QvOVX6l/valU9LPkB1cj4emL5DFU4OoM1QpDpkmyzj211ibVzOUAmi19Y6D
ubfnsf0ySfQI4ZMPQUy7LH3LHGhr2zpOurhlAyEBuGshV7L92dXJ9N6mot90tu/fBXOo4R1KR2cR
Fu3GVD2AzIsvfih8nN7yGQ39jWoj0JiW9ebNnveIh/LijWqhhQTfRZRN4RVD2bnx7ekR2SbkSuMs
OpnhQqVz+auXPBAN+bVtkKMoeEnNMSg22VElnEhdUv8rOY3DluLl6jnMi/DLcUhdjG7E5NbQOjQV
k/4CSYUhJoZsd8DeQsuhrl/gavp3R6Y+2l1L2pXD3oGObgsJZXZ3rEyiq5+QO/ADTAZOSsV27UUj
hvxBP9seTD/45ONzI7kpxyXEtyqT/p0EPoWj0VJ+jMX9ISvvJt7KGVHXvMrBO5IBFVplFjdxi8nv
YAP2xIcbj1gZNQ5Nk+C6yVL5FToIrHhN+cC+vDNwa+unRhK4+YGFM4P9PB+DjNbYSl8TWS17ncz5
hUjQ+Jo4EahzW/iPdEhnqGizL2BKExfneZ4ekjbKr2OYmi0L5+7ANt57ZRHV7IFBtCcQEvDHIjz1
LNC8IwEAEE9N8TD6OtlP0K42sgHzRqg3Bo04LiczMEzW/Fp/ljD4y/IGqmIZByTmaBNHoE2iLe1C
+fNEYpFvz4C3zsb4rZprlNq81fwN0rJfO0s3vtKPBGGPiGJ01qXoOUtQxbYaZodCKeXwPI6lB43a
I9mq45HlOpWy8+bevbRmQsaIBZqKjsvQoo6IZc2FJRiiC/t64MCgkrd0QFJo2egfQS+aGy+SRKyn
sMTcyltlK8H1UXU2IXNrE1xtEfJwAPoDPS6J8g2e9UvdabQ42zxKt3ihXSO+ejRynREkYtrYmr46
FEWTkZGM0nUAhuW1V3O/68qArJ5vZcVWhO2wDQzq+krU2Ws29C8gQKqnJov6R34R5iPtxMzatLHC
ivRQNwkhNLz152ZPFQ1mtb5sLoNSBKPcihM8e6pLOFT1NaLv9NtNLRRPJI+JrogMs/qdLRjU43Cw
TBw8sHWpmACNQJmN0p/WbEAptSQ+XJF27whTWHYiwuxPvZ8NG8/Vw0lR/zhAufPYyTVzfSArSF5t
UdFmsfHsdq4HEwTxly6HMb91Mb6sVcIkdAhb99YoZ/wF4nx8nAd6AEg5Qh7kMLKysVkhu+ufSxqM
R453hAtShqQgKm+tz94Xp8XFxYlxXIpguHKpl2bNYRV0vruk43gb+CDEmw7fZXb3iC334GDl0gGw
CAz9N5bK1XMOfsW/RYUUrxzsfflQV43/QUFV3FEOlQz0+Gpemw5FUROdC6679P2vqv+f3J3JbiZH
mmVfpVDr9oC5uZkPi26g/3nizCAZ3Dg4+jzP/vR9XFJnpoSqArTr6syVFBECg7Tfhu/ee27HRAVj
DBqMq2On382O1+qXvOpgZxBwUdUhjtKSBxZueGpOukh+mFABEWlb6fe3xKC4F4a+vK+Vi4+qI7gW
7MbCHMrdqPuRvudIk81ByhjinUw7hkmDtO6btiKm1hht8RN/FtYzTrdqMxJ2ukWJy3fFaAcnAxkM
BxANBO0aaB9YoikM3ddOGZm3Qlvnn/MOOBlnj023glU9d22gr+rZcE9Mxzp6AgXzBQrsbFCskiZZ
aAgPxtSEH4727voSwgkAoWIrQ6I3de7e1iwkIDgR9XoNWsd9lNnW0mjiTxezmAka52ZjPRpS5s1u
9hE7yrRW3UWnfrE05Ax3otd86ntebMMRUpu+wyOvXqJwoDqlw9N5F/OAxew6LlYkO3VDOOIeETc1
9OF8EgyYvEciVDVTnZC94c1SMEjWQ+c3zVZ5ZP/IMyArsP/yfE1Hi29ixwQt5OhWSXndhPDhNlWc
dQ9ONUMgiB0l+p+h19TGMW1VEH6QLAEpgvc+IVAIanEB0XxTd4uL01Z8X2dL9jf9FESEZrmaHcy+
yX9NHF478K4xr+hWp3td5CCQ8oECJCT3qGdyavSPkW3oHd8weW4XOm8SDsz8UvmpBjb0ZUvUtTfs
ePdVB0C3+lrzVDiO7dC9c+VNiBLWi8pMRakaknYDBUjx6E7grKDu7Yt5EAdMz/MVoXu1rqXK1qK3
pm+Pg+Ahk4AwiNq09k9X076TcKn+EPasHoF7uc+i8sG+G5GDOTFByfVzFV46aWenEr36o9BlS+wy
pyPJ7qxhP1VItUjvJFoR2KqLjXWNqVe1OKxdRs1XDnmBz76pskNfIU4lQ/OseuIUMBNOuqiyEImu
qR7bsSxXY1qO30w9xaZpluvVIOWvooAlVC6tIbZpfhuxplsqcfvbyQ+Z80QBt112aDhSIZdNKoUZ
CdeDfRJ+7+7BN2VMU7j1EthgRgSt5o5krDyEhl1cVcHIEjbGydxkmCxo48O2QPcovTZ8Ko+ZY5K+
DOVrBZD0PbZZPzBjwseRIMy1VyvvUHpoKVXu25seN/LBmak/chIMaGgzD1y7ofBPFA/v8STwI45m
94pcGSpW10/umcyue2D1O9SetuKnHSBJQriwn4npcsxGuVVsCOGlsD2xzhP7Ldw1W5S4xjVjYcws
+mcXLuVjUIfjlZAjtRPLKBxnJACFXD62VR6eSLJHATFC3qwyqRw0Q1rmeOmQbusl7txwGU/Pti5+
Jl53EoPjPBhpp+kQmu/9SnyOUzAE4G8YOphMW0+5mMHTWhoHsx8RaigWEzYjCoiuQY4rhEFcheq2
EqY4N4xFN4nruIeGBrMjyT3Bi5tU1g4C7bQe2XSfsPvNu9Yp4OxgCF82xwCwgS3vo9Ys1rZiVDM5
lrMLxn7ulqvN8qFL0uuqwAxg04t2FAGV8bzAuOwHg2Wjv4ThVW1icWWw9F5bgc01NC5MLKdQ/YO2
R9ydFLIOhQUHPl7ygFStifRxiU9ZiAv+3L2fXN8jqdncBbD97mAzdE/U3UbfbTGa7ho7Uv3p9aO8
asuqeB+r2XoY2AIAn3nmY5+3/Tc+hfEbdrlzyAwwXUh890SCq3Mp/PFCQvpZeIG8B9p+Gzud/hl5
/pZTgWJsSYIg8b33oAAt78qqhMWg7GifG3V5gxRVbQyN/8QyqLD2h1nex7h4b8m+fuDFfusdi6Fb
Kr38MKfJo63sYtdbTXXL3LKnObTmcuE35iVwZ0RfBZrp7I1jRxmAKixqrCi2MRwk1ojz80Am2MXF
7TSowSNawDgOGB8U+KAEfhR0n/gFgkForrGItE9Jgd1SqEQ/sjSIb0Nb9laubR+SgB0DMAlfUo/b
H6uxwdBPy52bz3CuMu1t4f5A7Oozi4RYhdNxK3mVX8FqtG6rLN67bVNvJksMb6x6YzNzQ3uIiz7Z
trQMr8KBP+uG/nDQBdcPs2vV24hmcLCthvtVP0KrdpDMHwIjCR+QioZHQplEzRt/uq/bnhtClQC/
16qAKdFHVM0WSAmHOPVeROPbJ8f31LkuluashHwSt2XmsWFmJOaaQ4jYXVUMOvwsQIsTSIoyOkNd
aNL7NqmPBfwm5zLzzbgZjWBuLrhw7F1Ab3Oy4HEoyE1I2xvorBtWGXJVM1cPrBb/V9tSXLkK29C6
qTu7ZZynAEHZS2cdL5+0o15XOkezCmYYLso+GPYcr0srbi+2HXXRU9ZO4UnMQbpxQMHskzJotmRn
9JXVtjDVzF77+xq5ZSJjJCDbJsQfVMSFGiraKgYp4jNxQv/ZgBAyaHmrcG7sUEjyg2078yWVMV3i
pjFCQmpn24p+xYJpdsieNUYDoNrIbL8zt1voISbuphVwkCq+s/tAtld2U2lgMLjyNopuGOAEPY8a
8aQGuDF3pgM95AImLOSljrjbR/RhCxBPjK28aaSWEbTDI7kX7VLVjuvorEgN9xvLSJcUMEiv9r2d
pDJu8JKlwR1S7jBs20qp9mNSXk/jCN43I3uZjQoWADlKL8fwxIwzFpS10e/ohG9eSXfBd2gMYEcQ
fdFhSbwcNDfYU6ermX6DkrGG6mlxt41mvs6JItJTHo/riOHyA/MYsm1kibIzhZHTteAzfwhdAlvH
yc+8atOSBF4BYg+2ZpU5O7/TyaaPhLfphPIfWjJRVCswU8SHA7LxEiOVfzNLql8de7LetKGJdtmB
tKm0iafxiwnF9DmXg3lqhWe/9abVOqchK8r0tph4bO3AWMXqNBYVa25qtPwET2jQ6OqJrYMzCsnG
bzFz+okh9pkepm+YUQzmlPLZrqeFaM3V2tPbEflIr0ZXm7sWkPM+C7ryoDlLxm1W1JqjsENuuG/p
OviGWNAfazPh+TMSplmRgJh8RhQYMSG9KMZsd7qE5Ea8HARpt0aU0NONjkoSOW0WAz674GOP5EtX
mSmGaPA0Y/SJ6TNkmibtuO76R1CARXqTAYMKMMVZk9NVt+VsEJ9Yx6lKcXKlLmCja2BKTnJyPS/x
dgHIMa7Yrtt294rckQWzpRE6hQ/XuAEj/xDCTcY3hira/RSM6bNTS+h/hDHGhpoAf7hmpD00Bk+o
rJzuQ4tKK9sHbT3l/a+8mJ14Q/IIZ4HlMUWaNqbjIzRvi0llwTObY5o8Nw2PLyFUkx68caqJcfBs
LA5DDwqKa7XhECmg0iTgzDQsK6D1EcJ/T4QhrZNHPERWSzdlSejk9t8XJu7fsmxfRR91wVW2/Svz
91+Rv//rpvzKH9r666u9eiv/+jv/H6QDO5JUOMZRRXktDQWmcKGD/ucm7f/9Pv3Zof0f/vnfHduS
/9LvqGDp/CCHQgpFCikdoQUQ4T8c2qb4Ydr8j2iNhnGLj/YfpGDvhwVszRGmLT0bCogj/45F2/xL
JsWyFKK7kJjBtWt7yvkL5XQMNA7csn1F1ipJ0sIQAF/d1IFYhuWJ48D7Kuy8PIYNHVS1NdUni6kc
XOwkK2v3vkl0QLjUqqnnq19ZKPCtVkOUYM1kZEFXyaYSBMM//v7C+++2pEyXb+1/voSu37q6+5PJ
f/n9f5j8bfuHxzLwYLuxHn8z7P++hFgkP/i30jGlYlTCwvjHEjLED8303/YAVBNgcoUpMd83BQ0n
//Pfl1/U4C+9ZYHZHi4dwki/QcKDr+IP3PPv0PB//vO/4p/lQjP+Z8iIDh9ConwRWvIfVGR3Fpju
x9t9hHBLXuF/YGROQ54d/q2jXAUxPu5XTcMUoJ4OyDsHcu7YKHQyr2s3oPjvqzaqR0PM/aZ1pk2O
JXnVwMd94sLsQ3cAUYyDRviUFRPKMmb5/vfXz/+fG5ep/8tVdvVWt/hjq+7rT0tt+UO/LzWyoD/Y
bxz+77EHohyxYfy+1gzb/CGlR4ZsyZQpR8Io/8d+pX7wOGOtWRQFo+2SQftjpZnqh8U2yk7Gbd+V
llR/Z539Ri7/5zrTaF/aNh3HdWGMs+TFXyJ0WK5EERdhvglzACOEnByKqdi7oDdM0/yY9SFAzg7p
DujCvAmhIz3b3Ia/4Bn6b6XhHDoFj3gjiQFnjP1l9Wxaxj6vy+K2T0bjQbWNe5nj2nuMYkCNDsGp
fSfhUoxJmb9WXSMeiyHqvppS3wUBFeLIK6LfjHlPh2xPoUeTaf8UwsYhc40FeSXBe127y67ogJfL
V2Pvmp921ukXy3bq26m3iCHO+OYC4hfc8toMrM4codnEBvdEXGDp91Q2XoWWTdSNt74STyaj6c85
zsAMDWRN7uoRtFRAemXpIqcxZy1TUrurQkPjTXnGFjurb9wjbbbT1rcCsvsoYSuBTnZVVKJ/9bPK
wRYyjLjhPeCpHR7oCUAG5W3Un8jPtOgpiOQ2FHfiFqnB/GnnTflp0Sb6ZEHvzVZ4h4Biy9xbj7Sb
yk2KuZ3nVFwdPRrFQS0aszq5PQ9jsJIUPIdhEv1+KHCP+I/3oD/nHJelwbxoWbVcWi1O1eXX/2UL
ypPZVDmIYrDhNJFGNHccxWT8kaf8W3ee//Lo+fO9p/+qgdJ8/RvXnubfdl3++dbSRv7f4AYkbXD6
//lx9fCWvUdv/7qJ/PYHft9ELOsHxR6kcRR3ZG85l/7vHiLlD3BVQDz41/QS6OU68seVx3B/SIdX
Or/Ob9Am95F/bCIY3H4ISDIm0TRiuzgP/9ZpZcLB/9N5pTkRCbcR/cXfYxJi/+u1B03F6JjYwnWl
09PbhJAuImpBM/qkJTAXeHahq6kJw7QTfDe1OT4DLso8ZMHIDAaDsjdn+CQ2OrX72M0DumOJtGP0
aAnPfum8UwtcO6No5joNs4Qgp+0UxROjG5c5LPHM8UhZim2+Sm9M0ttMG1h7yfgY5KuiSdwR5LeC
o2fkzMfoIwvzqyAy6BdWtJ4gunXDiypzEH0z3Dysk0GaVXjFsySDWUtEDL5w3o6WvQlKT9RnmWa2
orUH8i+2+IDKtzs/a/Ilrm/wtt2Kyg7cbYevzD44FLome3teKk2tKngFkA5+StreFbWY4eNsmP05
1KJ5GGsXu3cZjS9Vk5Zk3hbhtWu6h7rB9hj5xS8QcNCC+ExQcJIgtJrDeeCbi/6hqD5jdvTmMHNY
OVrMR9+jiDyqBpBvY0H+R3Q3xmKJTCUpcwdzwRo9rNlSMqQOeT9056ZJqNQR1q+pjfq1j6fsnEPn
uZWZ4BGuxHuO3LPxRdUd8tHRW8DUz54z92f6H/tTqASmVarAT35VWvuk7sW69IbFqVJCCSVETR+w
077ozMVr3k4gXQp/wPSdKowB8ImHQrU3LSXBckHKlqBDVhSyWQnA2ZJeRYRnflCruhRFfceTf/Z+
UcOXNGePtK7MV/D2JR0vded4EB74y9fKWcuWfslujX+Et1uPZRqR/qwIdg6HOsmoUddTcZsvLrGt
a3elv83R7tc9VyW6/zxNrwCOH83kI6+k/VMSKVo1Y/uY2DYR4FgwaXVrHsaGQl91ECvjjI5gv662
OUCjpU1Z8SdUrnpjy/Tb9e6jSKb2jnaF7qqJaU8dyZXczSrPHYa+bmU9hGEt3VWnu/5XX/uuOnAE
Rf5pjkMrvqKpiMwDP/DEuZip8x6KUKijYfldctKlgI80WPVrw5H+wAtDM7idxiHYp4Ery4OfzeUh
dfM7OfPGxt7Ufs261cdE26Qs1dzwoJ3M21xb/qpDUkRxJHiDNTA7k6THWCvIZ2yIQDIETYdo2nWB
4SzCHqCjjwbA3sJewt6CbczfgwOIZ3AQDg1bkHFqfBVjYntH8E2lvGVyjMsrMiUHqrTni+qDe0uW
11U3p3sVt19WU8p1D3MAYlVlPdOo6RQvjTtXcNSbJIZNbRK8g2zq5++0N4EL7VJVDhuH2bLNxSLX
1Tl1bOaWkZMalLG3eog/egCC3prG42uDcAOp7qFfpNyuI10Joihcqu3V6xRrSplpgvyICnlM+qa8
sEGZDrJ2w880dCscbyW1Tc2Rq6N+VmN2omkeVMWQdOK9n3LL7pA96oj7OTDgT/YCTHz17KTuxm3r
KUCK53rHNG+MIDr2krSpMXOdOMFKr2LWRMM9a8jD+p0gJbcKTLg0FlMyH8uNRw21xnkL2WLDieF7
B6PqaeiGu4smXyJFI67qS5ub5h0f3hHyUVZc0cjRgXSN4n2OMe7XpKj327f2YKydvhEbYQWfioHr
umPUvm4qtdR7Il6QlJx/QvO6MYoaPoVVNugYJianLv3KS2c6F2z6O+kbztmNW+vcZqE6qSoyPtwu
gsFPKelS+GVX4mhC0KC71pyVtXOqRu/wuH0lQcLEmDDhK/T958bo9S7KnOmUgtfYMfF0zvgHV9Nc
8PdOdLvOLf05jEZ01bepu5oHjKosDfU8iHoJAUTzyY4wcQxZPzLPLsYgX1mqTxjJOjNwG1LDaS6+
vKgI79lv/Qs9rEBY/RGSVQAZi5eU0Hvyh/ZRZ0WLYcmeX+M2KHYGfshX8EhRipXVjy8xELAjz0A0
o1rlp3jMbkwtv8cqQ7V3mKKebNcHmIsB6oQNDB6hr+V9MrvdS2UXw56d1j1GSR9wgSv9n9aYBlvN
NsiVNFTDkcLP4SbiiKmhGZuTtYZk8IbxyvtlTbm3BS403PZVHN+BWN4rFx+dY1bWYYTZfUhEZVxK
A8dLCbd3hRWTbyLSQMNX4hDP6dtzFKUOHunmkawqXGCr8mg5U7P+dsPxXutcHeNS4ESN/Us49ZvO
h2/dFgWpLPn2G7jVbm5JBCyI12mXVTk5OfCYDNxwLVfnwLXWwMJH+PnTcJaRRXacUOEagxLeWyq0
9QQ0IQeTB5tf71pJyUDHj21Xq+leTuzxUwIGQlXdOhTOEZIXVdBQOJ48hRkshsmyngbl7cPICa5G
3xUEAkx2izD1T/aYtesAXP27MrvuRPOa3Guolxt0lOLKTM2Dg/JEYwiVpxhWPjD2DDRezsc6Ch/r
ZlL0DcgbXQaUcRbDYxdhUeJEtwfQxuG8963uu0DETBBL/YY25NZ6beoaplh4agoCOSFe9Hikz3sO
n4NqYBorbqLahMuIStbaLoXzUXAVp2RkoEPfh051wQt5Ct2ZKGEdmJCliydJn3doF/TXwV5d6So+
wVM8k2Gc8E2VqBARKfy9LOafcYRqR9o023E1v7UHl7/LuCMrJjZ6sjl56/oXMgz9IWNvbzSV1dMK
ZHi4jewwYV9S4j5E7XpMvEqv5z6aXjCnk9fEx2CsLVz7EPlpBvZWOdPrZgOvvLZ2Xhm14RHZzoBm
koYWrL/GTt+kNd+UuS63dgg/HeeaBbiqgZ/dzXwMQXyHHxIj47FCWhTtlYneQtx1KZbuLZ4wYYYk
E9H/xGadiHM4EyBzAXVuPEEj3VTPPMeY+maRvecTVO7MKbOO7tSiCsUdUYC549FXKLzw0ivmX3Uu
xU7XdPtQsNNgXSw8487I2V1w8gzA9VUbZ1gxMB6/9dPkEkkZpMFFco55CdIplFf0TQMUuwos2TvP
fWBX3tZs+5gMI9DPWyHb9mZuJJGVILJuiKQi5VYBw36kliqxCdL2MbFzcqpLgVFxbIg90ck+qesy
rMZNn1gJ8aSkwjiZ0LfV8UOXmQkEKsc90vip2sJrEZRkt+IKh4W1SvFWbwbE+ycivendMBGYLKVx
QzUJwHeLtTtz29/3soQb1+v6atLdfWSMvyrtsjC4gjN3TG64Ao5k2Sp8i1aQaELiLcjtMnugLYQF
3Zrl2o3rJ2GPdOR5aPqC+njKXDJCbEpQy+IEN9xa6Cl38msyssNNwAeafgNxEJHFd9+fvwLbeEsd
MzyFDk0qWM4OE64OElkQ3t242lBW720HMbdHFBEqvEhDCeyyQ/7Ij7X/lYVdczEC72NUc7XrqzI5
ED9/Lo2GdJ3jWseh01Ba7PzBBHu9diZnCrewKuotg9VioHO4hXI5KyIIfGrDi6s5T9a9LuMDBi7r
tgaK80ArInGLEFP9JN2r1Jz0HqtvcOxRE1YaleCRKuL82fRLfz/YTrZW6FCbHj/pbozB7nuUNG9J
Yn8OnUUcZixfEMnShWb8SrLBXduDyO583yi3ZjYGH14sPcJXs3jRS9IsKLj7UUnwAhNOrIM8cO/n
MX8QQC9fyCB/Ysg9pm4c0j0RT79EQ2imH6IDPZvqvSD5etJG2d23nUndU+0H72XrOO+FpbubOlTq
pwdCFc+AT7ywDDCd5AMfscAu8LURVj4vTGYMx73XfeuJykgYU5Dn8f7uMTJxpsnG2NuycgA6Rt1N
Wg1YSsioco2PKmNrqfRx0nzZDDvGB9EPR7LIci9KBfNYuD34Cmn8QvbLX5ukWnQX1yTh3MU3fSkA
TOOHuUmJ8/yKskzuhJ2Co3Pz594aaau1SCQYbrGHmOOgBgfTNk7t+tgpLPGlI1Ps/LO/LhxYJClc
zP3c0EdT9Tj4l1gtFt/Uq/3ziOi5L9suu/M6qBCwEZjfIKqDMBIzFdbFBBmti05GZCQ/5yTs11Fg
6z0f1PuwTJrTJPDPTaV/F4KP2xRha25I0mDpdkINB8T1NkU/b3uKxo7CSSBDx+VLVAvzrq2LR0tk
1Zla2SvkWgy+S2GAy1vzYLVuclMYlt6WNRkcwwq8N70EIBf0mqvG8DYzA/tczqZ8wLwVXhRHB4A4
S25suiy3hT/99AuP1ol0ODCxs+5jrki7wKDUIzbHFKsdZKIRwRPTivYiPGf+9Nj3uL23SWc2C4Nz
oheZvrjDxEHzGefQ2rjaRrdFVoX3PNN5XfqO19CPXX3EySjXXWyV1MqQYz9XoHMvxFbEKSL8TSda
R4P4TCp6mIySHUTNt1E/9WdDD9GlM6v7nsnmuh1M3j6BZgyA1+A6qdLgyo0L6kx5ZHE+muHaVyDD
JyvyDtWEIRzXZ7CBCdzs4qTU9/ly/4kGQg1Klh/CoXMHuYT+VXizlS9MoC18PI/DwJkqy0rsrLp5
ikfaAuww4B3aDiVv7xLGRrq4liEdeGs9qq8qyF9iEQJgDCkjw67VrRITWzg/L42f77eHcvTS8Oh/
YTkffZCXa4cKs91CxtkbfV/CWpjt7KjKGCc+g4IaQh1yJc9BP97QPUH2xBINzoZwTAGjj9ZJYT/m
Gh24YKbjS9C77t7HmK2kuJcLly0WRgTx2f1Z4PM0ReGBhXLpsO679Vi503rAx7riBnjn+doD8tFT
9FxFb8xJqJMGk7pfggZnsw8JoEMoplEHg0762mdqIJ3eNs0NxpgnI43kmoSRQ19wnp4Js5YTTl83
HdKPkLq7Q6jb7sptHPsgGRa8+s5MoDiFYAEOcQ/I41x2dflg2HH0TvsNBmZr3OKVSh5wO19S2ynB
eBrJLgCq/1g5ySODo+apoRzhhigr5YJdb33yPnhzSwNTbv6Rg2F4GzCNXCCU4za0Ygx0BX23GJrh
eWAAbAh9zO7JKcutYXvGcyjqaO/glnyLTVu/jIMSe0NWl7QPxzWbjGJqO1sBd3urPgxERKmjUeSx
TVxMqoWzOn6yRHw+FlZxUzbSWErdxSWi5MJRVrAtrCLeaTze38pXwyO4DgPbFmm2zusp5J5w8844
HbHUJuOhNayPPkthkgEzjjayEnqDwSP7OVJ0z74d1rdxUwKQ1YW94eDFf9PheyhLqdfKDNxTyhRl
a3gTUT2d0guWaZO4vDA2WlWkcNUUk6Axq59Vz2jEGGcF0WeY76RS6amkGyqoxDe0GHI1yPC7QvB5
2AAraR7Kaf4kMoE/ZwKoCa8S54mRcVa6NLCNhcy3NZ1KULetZl+Iqt64Uz+e5eyRq6/ma9N2L8Pk
PHM94lKusua6LMrs2OIkvaRk39dFnkJFdFrfeUUhybkaht8j1S6I/mDkGtyulzYeyy0WHudS8Jej
wGbailA/pSHsZ3o9yFvjFl/hLHM4dK1snxDgfEtbc6SqvCBaXNAlV2XzSzdTD2VNnXOBoojPrZDq
ywh8MG2Zoe7SDstsLIgymkGbXUEmsTcWz98TADD5EOUCB6+Ex9GL5V1HDmdcdy5vQvC+9b6K0Nc8
gz3e4Z2xRcC+q0paxYqaAnNHutlh8ufqiGHaOIJ+xX8byW8mUC5PiPihIakEBVwrqDeEs5wwH+/6
pDY3TDe/ZQ8bNe8t+5BJpz1IM2ZuX1fBNvPqW1sCe+iWJN1gR5ozsMlORCT8a48+FNCdDc61zGbc
cRwYNILnocpIDG2FgGfpNRGz7g6XTkGpiJczrqs9xqNps0lxh2CEGjy8gRgyNn2Dad3R6U8OaGok
jWne5qAjyHuVNDrZuVjXofHKiWfg+xrE2XWC4hjIwdplsb6Z8uxYhm58pqC83NdFSJQSbjx2frjd
K2A88YaWiXzrJi6erZHJkhKuubcIqG8STIXb1geBj9vvJ74hSnCYLDJelK9BWr+T7r6R1BzBMNDD
U9t6zbK2miNdKN2eIfjNOMP+TGz1hYKWrNsiTLZDbSfkVpyWic80rmt7qE7Sb6OLb9kcrHns3CZp
zOQ16AlfjMMRXO207tuJCaIK38aeuvsTb/bWP8spDMD2Vg0pi8TOkv4iW3t8qMJc613SJd186wdM
4lfErUW+cXoZ0JYhTUwyjTXHl8iCRIzxxBLTeslMoOazPYRPlWPFGDT9EP8pqbb8hciOzQtajOTh
SjtzX4a5Kap1yRD3GX9+SeCA9YaVtTTGYycXBGMdlESk6cXmTeiGJoXX5Ncagj1+agS8K92Bqhgn
K9nyGpHyShmm+KGkytz8MlrGdXeOTX/IKa4LaXDoQSLEe2CNrbxre8GDO66sbt6Ynt+VV9ZQS3mq
zMrj2ei1RE+pDLP6rSYNXWzYNM35ZMS2BI0STCnUwoHP0moO7Wy8ZLbo6AY2fHnTxs703ds2GbGh
F2AZx2Ypc4wYLd8y+ffoBoymg50Hj9ncxTtsvFzTsiu/c36mpo+vPmUAF2Cwuc8DfaqU+e5LuiaT
1MR9kyX4cUbns2/N+YmFMPxkfhvvySdNuPKQO5/NhhLHBGc06Bda7ZpxlmorF4xBmbvllRc3WJTW
RUT/OtdytyJUnPbx0+hXdXsnG2xscqpHkFsZg2SE8j6/jxggxVsCCWn2kNdDeRYMhNZJw9gSO0f2
nHQukfYMyvMV2SlkidA8SMOs1g3NEdhAZ2PL0Vk8wXh4TovsEUnQf6up8bzvIkPfw/jJ1zKcLqPk
imhXNugDFXO3aPUDRcs8C9gkQzYlme0pZctvIVyUx98LGjtG5k9z45OaKl29q/B2wbsPp29gBRUR
7CiGJFva+Rpb00sat9M2aBF3rT4w4fiG+jiYfvzt1d1Cq2fHoPoJYp155Y413Gw9DubnCJ6YLWQu
qbTJ7CmThwyerdxyFa/0wSI2iYDZ+F78FNEgCV0Hd25zjEJK2i24C1VtnUdJWHtra9MnPxRVkKcK
ifDDE9kuGOLmSvLlrnov3noRGwKgs77B5g38OF7BTulyEga6HpmpJbgkNcl4UFjjtGkriCPVIYAO
0HAtChw46m41vCEF4e+W/GwwRRL2iWZ/3hIUfh7D4pbR9CmYxLSSIWY4B9DcwZyZ1GYido85khJP
dhIi8zCJExpFBPQsAlukKMzZE9vQO0rtE+YqCorBgO0CNtAVQLQYLA93YJ4rv4K6voHMD0eIOMle
DiSNk7SxD6IYjZtaAxwqGUqSGnIFOkLMTgJ6uq+OJGPcZlU2mTzj8C5f5yx0XoKeZBC+oGhrwnV5
DSs3PI2MSAEphUxlNbrEpc1mTKGdRxihGoNTFwLJ2w0wbUp+PhEklI46wW0ZBomxSVkyNGsomKRO
KGS8lrkwV9pP7h3Xe50D33xAGKDEzTxCLAa+osdw+J7rGv5gzbVc+CkEFuK0234BpqRN25DrjCZJ
TMctb3pIDsQ3XerASyZVO6dvLebxaoqY4TPyeZ4bT5dENhnjjlxvf0GQ+moKZsxp3dqX0oKyymqK
N9xSQNOUsrhqgb2/96V70w48uGKaE3bc0L1jLMbx5EYhoP8gk3f0SlzbXm3s63bau310XSXNoS5t
72zafkeBp4irG5q9Ajg1irAmrXb45T0QWZCdTXC6cA/yFua7wRH9aDj+NWoHhyKP6bvKYVUKhoD3
Fgg9sF27ftanCDmvBomWIWnmvyqjqBg+O2+keOVGKVSmEK7MvTmF9oEpQHiXOjGZjl7JvT3CfpYh
X7TnFdtJesl7OcdHMMBveRks5wUTSjIEA/4FDungLivF+MF+mz33tTPwaQQeY4vpRhmN3gROS0WX
wYRgU1NORweoMKkrLGv9YNn0k66En8VHOZjWARjGsJnmREKImL4GO/iZwdC55pUYXHQ2jUT/h3kz
gctbeRmYKnxCt0HJz3AVLXeFVHf1sQ8z91iNaE11w6GdVpQr+T3BnKK1jOvO1EttTJmdR2PhkSv2
Zz7QMEVSt6ge+j4ho8Ql1gdXtnPRNlcAyM2NUcr5GBBVW5lOVhzzznnOY4uOzMmlmWkYsv/D3pks
141kW/Zf3hxhcAfgDgxqcnEbXnZiL4oTmKgGfd/j22pWP1YLCuVLkoqkTDUse2FpYWmmEJ3ovDln
77UvckNyCMR9l0m7fQ6bjjNrH17q9aY2otE7DnBwCHILKTW7Oegyj42S1skQ9GzfkvIhSmG8py4O
/0SMn8lrWXyXbFNaUlHi4itv6XNaQF3CrkIQHaovsGJo0mjLvCsI+fatdLhQ5IvtFpEvRytEQ1uP
lKNV8qNUdlmYKbVjYA1qGo0nbRck/jJpnU4DeHDRL3kBdj2K7gabVewsHYehuUTCAtNtg08RfxrV
/uCpaYbA2XUEjvVndZBBqRyEzbprtX4wjuF0MCbrzBwrjh5exW63BoVwqoJcxvc0PiIy44gdRO4/
j+TZcSKM6meIlOqsgVuPL6OXbXX6P5Kvv2nA0npXm3r3uWg/F2+0Gutf+VurYZt/QTyxHBN/x09l
xb/kqShNVwUYGboCnSF6q39rNcy/PBfoNuoOpKgaCcWqj/2XtlCIvzRNDDSFuAz4/qX7J5Kv17Ie
VwitUHQzBZA5xll4laq9lPUMcSrDzgA5BBY+mXaw2kyEAsUU/s2f/o/yodek4nUc9ItIIT1sKTQd
9apwfCEfmj01w4LvE0KzcDFvEmvsv9jLUn5Ebj5uX2hlfsonX8olf70mDb8CpZySCt6Sh9Tm5Vip
bLwSIwg0uSkiwyCHbwN+Pjt/f5RVC/dvrdzfV6SR9iIxdtAyizfg96hl0kcvxRXNhrx22ho6Et24
6EMKlA1JQGvmv7muX+6hhzyHF2Z9WWz6yW9GTJnz3LqpuHs2lkmy1eFQIAXAOYcreDp5//J+N9ib
m0g4Cruf1QVdC3eemHBL6z4N6exjgwjr/fuD/fLE0JWhffQcB0+iw3vy+okBgTAJQcUPAU7HuE5Q
t20hXDa/GeUfLkkCBEFK6So0UO765y/eQZETmyUjVElUHpIzGjrdoSF2zseDYft/fkHWOpbSqwR4
ZYC/GioGIY3egn1kV4kj+yHKO54z/uaj+qfbZqN8ZrKwmGHeyqwgUeOUmGdkVtTbDxxB4IEFTvL3
3P4fP11rfdSv3nSeDjJmqVx0f/TH3zwdacAtNGlobPBcudW2aSc8wNzEiu5F7gw9be6lG9qLanDq
z2FjJPN52hc1Ffy6ihK0EnnT3GHKwZ5aILUsQHH3gctpsMguAD8TtCq6AFbjUEI+8sG+UH5Xii6B
79UlVQTWrtLYNKMIv49AdYMV/VaCNqOg8lllmvLuUiCW9Asnb2+8xKxrMLXL4m4J3mAnDpGq37z/
eNcrfntHeFFNHrBg7lRvuOvMBiEcYBv/5pxyXqLBilmcUD3CFLr0Rg3aQBjaC06egCg2jhF7H97/
Bf7hyVsaZZ1tWqCYecFev18d9TRiiQhuJZIMhtDYQN+1kHC8P8o/fDCWRhUo+DgtfBpvJpxwWVDt
UG7ZkAMz+3KQzpnVocc1aWp+eX+oX2bTVW/smAILqYnzwl7fwRffZqKcLnYc8PF22hRf9Vou3SA/
WqoN3eP4tnAC6Vy+P+Q/3EM2VqzOq0mDDJI399CopphUP4YUghWptyf4oLE7/2aZeDuKRI5g22gv
gf57HoCb1xcWW0UTWyJYv1FDpNveiSEls3//bRTJrwO5PCJURixIcn0tXg/UpAq3OmR5drYqOhWL
IzbabqfbP7tpkord3xsGzDW8eutzfPGcyqkgxtqgZOx6k4VcCsiCxUHrNy/eP1yLdE2SDWxGsXgD
X4+Sj8LuCklTaR5VfkYALQ34IftpsPqPE9t6619+xbTAwY0DXBZ0vfnXmzuWeHEPuxUltYem8jom
Km1r9HL+KvKvsid9sYjk7v27h1zu7Zjs2TCLsNStw2LceH1lBYQIZ1QtSri8MZTfmgWqJmoXRr9z
KxEX0Os89dFG4BVsJSliGAFZ6+FyOrI+LHmFqEuYmcxOIpavfjeQ5Ai9EoGpAXC97kkJt63RJY8z
6Qa/6fP5ufVQzPkilw1U3rJJvy/QwvGSqg4huVvaID1BdyUTIVsdIjllIgs7dSiQVluLWFuiW62V
njORpPlBZktBNuhC0AQyA2u8dbzJfgpbHhCq9kii7w1J49zgMURVKQuAL2XXQKzEM00qG2ne7bdZ
VKTSG6NU83qawTE8VxrliAdsP97gbEbPS8+2JmIpyKJHPIOE0pIcmyRAX+uq5LApcEy3LtqSTRKJ
tX+LmgS3QmOBBVv6cPT8rGAde8omodI1JKcy9+jAHER9S0SgUhw05hrUpZ9tRGv1Pdw+cp6SjioN
LcSyQEzsN6KAhA8BX/UgLmjIUGxxzFJ/hKqmIn7DiTlXLwXJhvEsnOqAZYKueIjD9W5hIUIkQMs3
9onUGAMCfCAntVsJxtzYUp83oadiW9cnIc3dwvcqorxR9vXZ1sB0/9xFeTQ+GGUefNZ0lykYw5PF
w+i4842XKePrlApN7k2e13dDn9jGc6XM5c5mSxL7XVvTpyiVGG9DlxTJIxikEjtGEuXkUxhebdzX
bjE5GzKRxGNHYN2TMSOlRaIrq0/0QuOAoman23BLKKFO96B0qsiviSVCNAt/lKIWhTt3rxJ4srC+
6762TlP6vcne7o3hqSsGs3rSad5hKsd+TZ8042hw6JfKmveGymwK3O1gGXujDZHr5u0SzGh3xkQe
7IjO1sYzDf1klKKlG6uSZYBMGvKee6ll3WRmFCtScFXdfbVjQ85nLRGdxhFlRzxsajMLSfjzzC7b
w81ZrrjvIvkoWeTML00WZN39jOOyPVmNrBS+KqMASh7MFNmosiDpHqrkNjcoVR2JN+HGFl5WD8d8
JjkC0DVks71jjqnl19QfASm1caW/qxwKPveMwtCXVkNZuxxKk4aOjMn0wOlad8l53fchbr9IDdUz
SJsc2nDR0MnyNoOKsDPzxVdfa3PFC7JdbBSt0WVCv61EXF0Tyxatqroc4PSoZulsBgq3/TYVmSIu
vbepYEV1jy6rnvP6XpDpiLIGJU8BVGBYRdbeopEVkj7rbpohZA+MPirOLxTnqPYCdm6aE9htg8Gx
D62Vj8oBJeNpY6JKXpq840QqwKCNS8cuttzpND2FCZBD2OGo1wJzWMqnGUP5keD3qb9iyonavRwa
QY+oiCqHJGI3CZzmU6utvuu+NcDfq5QuvZM4RB5Oygvd9CQCirCkD4mbCgJGxyn+MAwZPABBKMVC
dKoWCZm8u2VJa0I1B4n7uDuj707rZsqW7HPAbaV6XTX9tKOl6t1BdjBdOrNw4JAmdPXD5A6IuUZU
ODRTSyuD2TNmg9iMtmoQAee20fg2xwRvYxsWLGFKzuxUvajRC2Ixg3BYZOaOPDE6jxIXoFHVfx2X
ZqYJNmBfOuvSWEabgl2qeZgn8kbIhmefCsM0Ji63wq2ZE+KLwgK2RmLaJ7BYzXhnEhR9aUwlS7Zj
jc64Q2jqVMeYvhrhWKVb5T49OO8qg7xW0UwU/PYJuxZaSG2S33aT4443Jh50vsySUPSDcui0UfG1
O+bpKqVEhH7bvDYyWvSnFZHBYCbMKrwCpZJ/4ERu0BxAXXzLz1BwGvsJoGOKWC49K2nucqqYWyxW
MONGd03EiIA+taQ8owgs3VvulMSiZIw5QNpQBwTyqexbV9c0BYtREjSTLYEHzsktcIFYpRs8Azsn
SaziJGHR4ddkk1WDUT0bstfJpksidAIi6fr9FA/ohTshUIUEjjFcGGNQyAMQ8pDUHJjm68eSe9le
M6s8dLojyNJMGnk3TQVnSDD20bChx8pRosWkIXbLvKjPFUsn6eimJG8nMmT5RCMY2S8wcvxUdUwJ
VyKm8Tba6JmtNT2vB0OzG9/LLiLaL1bdeMbH4QBnIOeO+Akdx5gNzN7cLZIsQ7Sqdag2ZeXCB5qa
vOUiOye87xOAbT6srQa8/QSY7huq8qG559d0ymOTDzrjBYKr80j3RlVIqE3dn8VEypBhIIgI32Fy
LQofpkwUPNn8tX4r2lpXR4GQMfSbxgWO7anedpDAdpHjJ7Upw9t+stF5kpbkFj72efA7DgV8k3Ao
AxV/DJbN9QE+Dy0vaCrLUzcrSu2bVd0TPilrgwYsFRVzT2ppsBznBGToeZGWVnLmMvHEO6Dnc4Ik
yZudJ4JpoDyuZMh0POYNazLq7nqOH3oCT4Jd3ZFYuRtrbHyXVT51BZh4YifMc6/VPxyHxdS61wBy
q+YZ4p1qvo9J0HeHwkqd/CRkdZiINJ+r+ASx1+xuxh8iWLwhgTjxvDqiFRjSYAIqhEx3aRFeA2km
q4XmhmcgGAtnspEUoRYd4teuD2GjKLI+jbhx2tMkq1iNNNmkJHT0cQipt1AFCyp7J+sON0xv+XIq
aNgUwFfFSWETssvSPCyWn0unl0fEKi53l9jTYUtrZjy4pcUcGtecBlc/CWsYh+SSPUxMU/rUgSNJ
ANPEpmzG1LjAQPYI9qip/102sRMkNDtX+fq0sG4d+rRMgK1OuvwOlFAT9RRH4b0WBuhydK1k5bqW
btSeb5+gIMOEKLFlpfMuwkFJ9C8UimoQm3lgbwWhTfcRHQILXUDrECWUpXm8q2a0E4S71MZDni98
I26WQQRJnIy8JtaGpfEzupUHu+nqcys0gnznoQq3SDyeLKARjjU/9O1gfGjr2lVb6TXqu8tDM1Eu
L1m56zBGmrshkAFJAEiJuuk7hw3nE0IyNdxN0TQZBzNg/0kIgQu4ZgidBgk/W7+PVho4X2LHrIrz
FMkMin+zcJnWLGuaT62xIHiTYnt6KKGtrgEycYGgwSGX3Scc1Rn9HpPnfUKcOaYnj9BWvDux+Zj0
2vB8hHw9+8+J3DRQuL2m4hCU1q0NW7c5hrale3q8ItcIuTSHep3Dct+0dH+cDY0vz91AkuVLd8oI
TqMic9aGS5Ec6jBYqDAxo5p+mS7Ik10Ho9oOk/fkXuuCus5eAc3Slw5Shd2K1Mh29OrSyC8yWZ8u
8RSBRqfpfqc6Msk3UGyLz0OnwUobxKX+WIixHKWyhjjeTjbFuqZp0glAlFvEbBGwsfZ1oyVKtwwR
m6Afi2qhL6vHZkwnoO3ZApWDFpY3+7HbwKMSagEjKJDliA3H/1TvCu22173FS76VQz+j9Cwigaat
JUhoM/BOyg2OUPuh6s3Q89mtZWcDZxt377QV7f/OHiZOL2U8X79/lPqRIvrq9MbBUFocDgE5mNgZ
35wRTYfNqVhWZxgtYGw3fByRb3YB1LsypNOxj6PO8A4oN+1lq+OxJj8mXearRXQICOsUxPx+xk06
Y3bOFufgToBNN4Byu/Iqw0FZ3NhDi8wr4sS2YAIEHnWE/yU/QQMqBvTazIbXHLXRAoLKjJESlUp9
UqYb6TuxaOvodAXiK7evwgdbJtNDAvfQQ2cXo8wmHCSku48m2NtQSALhCsIbn9f79+htUYWynXSV
47FYUVaBV/D6sBnVURWEQLs3Lhage7BEwQk9eglDL0/M+4w0z7v3B3xbMPoxoIvhU0Mql3j9Xg9I
QrM2yYXDh52Z2ZfFAKbCoYN9crnAcPzjsWxqRnRIbM2A9pviVKosnD9gfTdOY9q7ui7cPfTe8Lio
9HeBtr8e2h0PCANFUEdQbl1JDy+LHl4RxFD1CL0J3OrRi9P5YiZg9Df37tdBlCntH32iteuj1z9/
UVnB00Gk3DCxMYl68l0TGV01eTUe379r/zSKlpg+129G6bf1m9zF7WVxyKEvnQ0nQLPjVViZH94f
Rfz6Iqw/n5IKggG5pvK+vhhHmanntEiQ14dU7loKyJCiiZYHJdc2juHDrF5ZaLFY5D1kAGPAkI/h
Z8eRvSux9c+2PGdlqtVx7sWsj3CGUu0HOp+87fu/6z/dEWpaLjVAWmpidVO/vO+WVxk2h2nuu+5u
rEpgTjCAxf0/DCI1uaAWfT1qgq8HEYMH5K+aqWa2HEPY11aNu53Resy/qUz/cuMt6tG8pTTZaLh5
b+tLaaEHREwhCmvVdXuiBwmDi9GZ+os91uWffoIU6Jy11ba2IEz5tiEFL4zClbMgpSd3cLdkRutn
vftA4pf5m4f0S6mO+cvWlMxMdEAmBe/X90/ajUb1Q34nL2+/secSY1yUJx/iqAwvgPp7m66Hn/WH
D22dNKWpqLKvLZzVMf/yzQhBkcOaonkQ51WwxUJSwgHnbf4xyh8hD/7/pKXQun1xw7efu88/U3Yv
P+ff/td/3f6f//217b9+Ll5xDta/85Nz4PwF2oTFy+YsRbduRU78RDtZdNVd/mGdUSxwkoXtX2gn
+dfaFCd3WpAQwnPjx/3snPOXCN2l4itMJnHFce9PGuev30hk0PTDBKV9xXpgMW28+aLphAHEa7JP
TiLMO4fO6K6YsuyU/QQQWDugYs3Z9XdtRQ6VvHP/3vWsw0Ik/gEWohBP7379/l+sEo6X29acDQ+Q
oNAjwtxDDQKwL4BYEINcxIdOZWRu8+wadfrY+Swm+g4eS/dsqWWm34kx6MhnFmdgCuNEHKq+c+TD
pBIQrlK101esf/GpVngaoVDa/IhE1Imza/tuCvdV30sy0KgEXGDaGB6hO9jgF+a5cS6I9gUq3xLh
+iEMuQ3ELykHG5HuR73hwOl+KXja6YXF9Oiy35xSogEafpfeLw1w2cZGDY6Rfe9i/LifdB9YxBMm
MRWc1tfcbVntKOhNTbmjjqBjFnoFs+2ITNFQj5GX9mxcQw8mwaaZIjx42zX5wvvikYI2bgEtVNjd
KWY9s21MPpFWR3jNFFWNc+NSpruwR3cMH/ijSVGFdr3F2Dd1bJGP0wuOYLZInFs8A9ODQUJX5I8z
PQPau4NV7b3IbhS4zJ5mmYEOLezDQx410w2c5cBFhE96KHwns90SC2SeQD9UsOu8JSCvAihMfOgn
oxKHuMyNiziZUhzscrIqlP1OKLfYRtSHcmzGfA+CvRInU0j0EkHBHDo2LCyet8s5/KHMclbvnN+2
vT1eV2SnRHeRzp9h8BJbwLnSHbexN7ZUvxb1VK2tAAJ0yE3AINSX0UY7PSGpEVYeqgpLhwoxNSZ0
frACZnjJFEdQ71V5+hjZavhErQUZcT9zCN+aXgAtouiEXe1Mo2/IfZb0Ywlbw+y7IVq0MM+ox5p7
VY/VfdwM6lPA+c6g8sl9O5QFojHikIFrb0pK/qA9vDavTyZ+xtEL7fAM2wNjRzr51qMC+5azjweo
g29gzSx1om+tOQ/2NsTB4+uwQGKF8D7zFzzKJ1VpQU6u8jLLiReww953AIc0vgzy8XyVk67uLydK
sSmoCc9tHMREmk7YnWoraLAaRA7Vm3YkBLZF00l7JK5OC8Iv7+1K1jgSFxgorH+O0xNeSLn8OBZj
cSCu2EPcOFsBeTk178tCiQKaIXX2cJcRCGpv7T506FZX7dfc8+IbKIVy1TXnzWWMaP/BNgdV7xaj
Hc9XVR/5oYQH31AiHFlk07E7ZUEM88NAJP0+icx29Es8uegzO+rfE/kv516eLjSRlgI6fGZxRPdd
3UJk9xbG23iBNdLsoGepNgjH0F6Q4woZPgcLDVdkBKC9iawp7ffASqhDo0Fv7tyGYnSShuWAE7pZ
LuoJi+YEcvqpDL3lo4V9yN2g9O2vOHrHtwkygMslN5ZwOzej931YSg9c/jRp61SEGQw8F+rHox1w
ugMNofSloMp8N88TH7EaOu8GhMP8gPo++4xDEcl/EHQCwWlpUMZxh8yEoGlm8xXAVzn7rgcqfodw
PqX9voiE1ICptVNchkQtb5HBzYDdKQnKXZCQeoiu34WhsVWZkxJAjHBiPUdQFay+23wst7D3dPMt
tma4FSHFigs0TKLD7VDKbms5hFf5VVIQtwacGyc2RWdEgFiTGnODaxKxuRHZRbxf5jkW1aZyGqff
Q6NwzYuwqRzna67ZdJzC8ahxCjnVCICGA0xAmd3ErIBpXzZASUnLJO42Dgl5AyoK774e9LQf+pYa
DSEx9WYBJmL7HIcitSMJQLuEtHSrQD+BVqoxuc9Fy06wopifsiFsXfWsegMjryJcme5OUMVkYNCe
dgumIhk6YACWaBmJlSibJSbhj3CpxZflINoTQroihLO9RboOgC9iSiQ/2rI6eQkAfk39mwc1eygv
cxc7H7J3BU/Xol65V+wKsbd4Gjx7QP2ibHyPCp99ui5Rwm9TNrb6pE76Uu0WN/eY4yK4BmZzrrt4
GS/m1sMcvjGTtlV3YS5oHfsWrkhznVULfaiQjFAunzOZD3cBuaXyU2NSY9w1DeSYrejqJvgo4rH9
Pjt18ED/kRoH7SrzWymnSh7RGo/1RmcmbLw5GZ3DEEQ2a50TmY/MdsH3pR0jPExm/j1JA/eYdB3G
gdAw7GJH7hKpSUmJ9X4NC8Exh/ku2UaNhciXWLvyRhEN8hFZb3dqmFH3uc87bCAwU+pneyZ2yk9w
GHs+zYmZ+IqFTvAmpB9WbRVtQk2CDU0n3EIVp/Y0aCJ/lkN5yYy18vDTVUI+G1F7bGiQjDsWIRqx
A9mS+EVgF54VIqKKB3ffhRegC/25noKEVoOubL79CTP6HuLO8qUNWPs3rd33fN5pbn613Ki56wsM
irQ3UGVvIO/qm3AiC3FHF6rLfGlV/PKLl9Fcs8gdQY+ahbcerqjnaeGd3sxq5EL7uZqwXNUGSN/D
pCgh7cGpU6BWBdE1nHiT6doZXfeBzk7XQUzKcmdLK2ygWmbquTlMpUWaYgO7PtpmSTi2u6xoh0+j
pZmyymSOMGC1tmCiq5EZ+hhX9D0eUwIGvbxVFRT9VHSE2SBER2aks2wfkjUGQmOkIm/RJvo68VnT
VYEd8DlEJjZscrvwpD+FZOSBf+37ZOt5CdWuKl7465Sb9KUNXSbdmnIpQ1+6KbE2EzDwYcMUTD2o
tkrzzIsmL/D7JmYPwoRMxb7w4kpd5EOTsQpVCaRpaTB9scVZFPs1Yx27UdhLjgnp7x9Tsp607yzY
r8FtuwqLy2SLegdqpiSRIIxK8qxB6cYIZWZiWtB1oz60MoU3AmdQTWYYyX/Vfi7Z/0zzosFcQXfK
ju0IR3vn2jY4mJkASYLTrTCmullodRqbcX2C8Ags0SADz0T63ZO1HLrMuM2oEHxEwE9I6yAjGJKd
IQh6nYPBIj804k0dHB04JxiPvdYnbi35OI50G33kkTm93Fy0X/vO0GI/iWWgWEQ9fqYvknHyr/PJ
vkrE4F4Pw2TgykDgsPEmh/kjrKk+mqQ1XK498ycCOMcLu1PM3QlAaAJk9PRESSKSe6Q8xJTZazS2
OwyaRGZlYuTHcfat6pbpalzwz+2nKjU+cuWK3L0khF9M7gaV3lljSxBtFHZADwlsIcSkYInyrG9Q
1YBEB3YgIBqDEmS2i/LwA1GoxpObuM2XuUnCxI/K3mtwcDXh48RugaTKMboY2zn9yNPqjzQA6FNr
t+ZgKU1RfafnuSRbacTyrqkXCP7Y5bF9AZJvxkPZalgjdds7SIcwM/mI5JJPY59R+CSRVEyHYYT5
yfdPhRZoNOyFTWYOae6XNXq4rYmL/5YeahceykgFlGLbid5ZR60ZpkYxOpssZYrZRGFCEXLd6jOD
xWDINvQ74FUwNyakn2A7RkBfWaGDCKFGdwblQJ2PfbjcUF+HTRAIe6AJuHiyxX4cp1c0L43vRPoY
p8vAhpGIWKEfC174K4LE7Wuv69zjoDEDcvNTm/jHKCTfFdV82x5rTyOYhGVguSvuQ5m+bQURGYWd
963IQ+spZ64ZsFYZytibhc2k4LAFJ5zGmG2sp+C8BLAYC1j3NK1Lj0sEwz4ve3ReHuEPg48jgYvo
hoLua2KIvMZaNbMLrTv6pzsX2s6NALpDaiYFVPgUnbP+53Vfxb7Hho5mjOh7aGEGXRN2MryDsVc2
H1qVJnTRVGztkwVHPVRqp/igR+E95lU3kAwSLxaOKJAix7IbifVMiFWDb5QL41uhA4Kz3Tjsc6Kh
0zbatowHU97NknHL9xepW6J7LQyWbBOJyUzy5YMyFeXVAIzPwE6gJmO2TYbWOY9Vg64kSGr3ODZJ
fZXBpaN7A7462GBBTBVtgxSWg7U43ldBwOBjzkdwPwEAWl38Ldy0Ss9u5Fd0eZ5DV0+f4qHldrui
tJ7dhVrdBhdL1275vs2nIvLYt1ZSk0jJtue+kSII/MAIAH8SsIjnogQrijUyTp7pD/JLyCHwbtYI
S1oxSeXeoerRejuCNT7YLXwO9kKjwWsBfYgtiOhrTMRyadSJdoqGCKnEg4aZVSbnng785XnIHpl2
lNWvBC2mVZyOxLIpP5a9hRPP6iLmVuAQm9GK+go/Xa/vy7FWrV9P6zSF35vVkPgaE/MU+ULoobxZ
5lsWYw+GH8Gzj33uztdJwC5kxxeVkmlG1Dc3eaz0GsEC7GDDFjGZkbu0IJyL3KJpk4xRgEAWuNjB
Eng7N5MWE6njbF3WJtawtLy10fTYchQp/i4G/k9p6b/Qv79XWrpPm89x8e1VYWn9G/9tyoAIjr6Q
9FJz1YEj7/1ZWJJ/UclB5+wA0KQYvFY0fxaWHPkXfwLMm2I2f4jI8r8LSzYQ3rUOxUO0hIeS1PuT
wtLrevRaccQQQoWHcMm1wvNWbc1uuE5k34zbJJXeaagT+zQN2+Y3deJ/HIXGCZeI5l689X1ocmTy
uEIuYBARYrCrTrsTlrT5+cVtv/q7MPXSirGWSF+Uq7gYy+OOYlmQahVbrkLqF+Wqzsk5HKiIwFhN
W7aOUJkFfEonHvXcU90X7b1RtMtZmQqAQ+8P/aYHsd7ItdbnCsrtrmmi+n89ds6qSRcKuE4Zchp9
BiTnEqrZYZ5s2FAXiOFw+lXTAVZkNm1pZIQPnWjEpwJOaUDfqu3wAfZWRlaNocmmyxuzLC6FY0Ws
Be//rr8+DRtbDH2StVvCk39T1bPZpcAaQVktIKPdSM6uJHGaM2bu98d5U7TkljgmJXtagsLBs7a+
+C8fR9JKdxzVMm3p95NqEFlycj7ILq/HC7ccFfCTqme+pppGdKj604t0HU4YtCXW/9GaeFPDR/bF
9sJK3K1uDcURc9ZnVg2Y9f1LXG/VqzfOBWEtXR475gvqiW9Gqa05CUIBFSbRSfsJmTxHIceqHpx4
eXx/pPUnvRlJa5TqiLtXq4d889Cc2atyzQ6O1BaBn7pQAdINnLpbFx3DGXmGKFPfH/GX14Spind5
LZCCm9dvFetx39s9YRvW6jwmw0QNoz+p0viNYv2Xl+THKBbtQVj4thJvvhunYC9lJ4ximVVwk6gw
3Wc6NrfJhChSmvWDVc7Z1ftX9rsx37yYOdzt2V4YU7qkYAKCAEgAd6jKlfoIKsmCmqT1b3wtv47J
lMS1eiDXTeb0tdT+Ym7S4dR0bJYkYxrB6ZAs3RVS5+mUaDGYMcgLsCAMGVGYu/ev9df3Rpm2wuuw
dh1x+L251rAY0SshhMJIVWc30NkicrnxZTL96p6aaJ7+xizyyyfBDMg/OFVcuhZoAl5faJm6AXlw
jkMNBHc2Uuq62vZmnkAFdBPj+P7VCVrjrz8MWDM4ERiI0r9J4fOHn+jFjRVlXc26TgckpEE2HHoi
tgsi64xu+Zh0SHAOCJLyAObpIosDVQT2/TKYl5XXpbwTUBO1+MzpB0HDJkzToTltq8wNT+dGQxit
GtB/fmnNFTLzqYJv1XCeKHeicQK1K4ayGA5Ma4LSA+BJ66TvNZFjEFhpQkhQpA09hzmvPjRtvthn
86BFcTousN8+unBzSANCfdQu1pHysicQzYmAdasIF3mSRN7UPSOimrLN7OKtPR9LSA0ng9l74jRR
gfFFoHU3t3FsVI9lIbVzVMmq3vacSFOeH/qB3SL0zMIPTSq523lIeduHxiNIPGvYUQecEjDBZWSJ
XySm17cbmlyhPGCVT67G2hvZ5NONHa5QmEXWvpa6eqzm1DA4biQO4ZVEK7nnNpgImJaNiW1aNGb0
gfAAfN8qNNuHAAOe9gl9TSnT66Kawy/MjmDAdpUMoaD4QdDW3Npq5HjQrqRa+x5aCeqhqqR4gH9/
pUmVHVG9xLW76MoWQvMe5ikvwoOXpRKnQJlBeQ4BsDVnJJC6J3Lqe2Nnpxop7WLZwbVXdaN5MGfh
PQWu7gg9K+ehVmfmODaaXgsQCnE7slyIa6hHSXvIZ5gTh6W2OzbQxlKW4c7w0m48mRayt/bRNAzG
+RjRxYIQlQ+SRKt8WnPaQ4vzpQLNsSu7TsGrE0nW0wigbHAlRVssx6HuyGTEU8H/DxpF1a4fQ1i5
blKIj0liuOmWREnnrG157lAzFqNqz4Mk9u7CuStRSaFPBMhYDfWDGzTAUCI4Q3D6ScJNL8EMVvOe
3IbgGNgsgCiJYfRvS9zlt00TRAAuaXKVZ8zrbDbyyguJ62iw+PuqKcidL1o2TLXrAqRIK+gej1TH
7G9BEcXUS+ZlEHvTIFjJB8tdG1g0pvphwIB/J2VNsdeyjGJEzhdQfp7TQdBwCZOFAnyYjom/vjbf
efNLPAol8lu6HEFArR3G4mZSPeRDqdApbBdOdfWWc3B8WsLmwfpAz+G66AUpTxgWAmLw+IhQQDZe
bx10UYYfy+wHfS41cP+FrcS2Dki9fkZ3IrzLOCkHTIHYP7RPXPGaRtxDJdssa9CsP46B+OrRRMI/
gTpi4vWyLMtnnO6Lk8uVNKgzFqPWHvkYeqOZy21OAFlCzcymshxHULr3LV4KSl6WWwF4s+XSf6jY
WMGgiGDT7cyZ7+YuN8YwvGERTOJ9r4YIrlps1ZdzALdnI+Iu/4STxHw0gOt+wA3s2Ic+nhw4EwmR
dMfGzCgxeR5hYveo1MxTPl3zUzcO1G9xesnbog0X7ymVsxvuAfk6RK3DHWi8JwtUSXRltSYNhw1B
tACo0CKnLZWxKnDqCIKhDXuvMMfmo7Dzpr1CgNi0Z3Em+tuBCkx0BHsus3HTw9SZCXJJWZTBKGQy
PFoyMyc/LfooOa8ydnn7hogMebX6nNobyNnSrn3A08Zwki+1FaNwJU3oK6HYYroz6jgpTvg2i2w3
2q3tAu9c4mCfsTfFKtEHCDn72ZiiFcawGCC/qra40Z6hdsRm2dl+UiDy/EbTl1pibT7FIECoyGPC
4XcG9HntYvuBDBFU6Q2baPMhWmwO7bVbOVtP5yu6YczqU+yu5qeS2tY3Bdjpe8EuwDo4TR19qCaX
ghpui/qZ/I7qySmt8Rp3Cud3O6zde5Nm9oPZdFT2tQ6JDfOYF31haPcGpLXxtYIH+9iOFqm9M0dE
dPmdAxmsDKb6IJg8hy0deRBr/5e982puG8226H+Zd3Qhh6pb9wGJBCmSypb0gpJsCTln/Pq74O47
Y6un7Jr3ma7plmWJIBG+cM7ea7eiBh02UqJ0XyxpUuyVOq/PQmkobrmmMtCILp1Gv0UWP7tyFkMs
AwbacQpnonrs2gzrK+KbWzJII0assWFkpIpJyCJNyolcX00rHidx2siCRr8SUAgTrMONpQG/0PJx
eJ+spJMcFLTCY4Qo+xpvkEAPVB7yiIaMIr/P8ANLX24qpT+ktAO2UjB65iGqeNrD3sz3VYbPKaBv
r79OmSnEdFDn4amTcgSAGB3SHjDcMp8HtV5v8o5+njPEEe2jSCNwziazU1w9cP+JRAga9m8ud1q9
F3DOXpUsXdCNWl2K4SSueee5puaTM65yK+7ooCig5wiNv1GkvGnvJ7G3IhCFyvi6XdqvOesUFlj9
hGsW2wCla0lPpmS3aBn0JJRipgP7Qt0VY0nEeJVuiF21YPJJyyV+WtCVwRM2045C2AJTBU1228hu
nLXKRAW0zK5XstRbt+/6hVxXmCEiGQAq+aKpgfHb7ddEeGtLyjbOJFSW5I7xRO8sW5TypaeCZZ0X
+t6D26jMIfdba1mwC/wvJ5KDJcmLQUh5pZgqxMx2ZfIe53qdYnDDL+UoQI+/6iX1JJqLKepTysjG
RwpEF9cXRm2qP3qpckWVFqaW3kfhbs7xdzD5LpfQnLR51yAM0PEVL7FmV4Wef6EAm3R+GVoaed/h
RFHRzCgZk4vAkpmGBRVvX9ImPCLwz8OUgO4quZ7bWolpj1XSaxeJgGtQfKDA07JMn8AhCuZrnpfh
UyX29ISyqZJr0Juz8rCC6Fy4shIIzLUfqldBIOnBxQmN2RmB9LgQQTsTDau33fxiynkY+a2VtLdR
SoK6y96lHuhUW3DNywkEglPXtUGEsibns5eZqojlS+7Bt5phc9BxGi1wW2LCOlWWPG8Jg+KtyeRc
uoUatlQYTbySPsJkgM49q6/e61cSv1EyV/gGkSwbit+pq9gHI3XuApBfpj7nsKYVl6ZxONv4y1K8
guFikQOxjh0TeA321jYyudvT/W/vqXGmYhCWCNecmYLBTJdorcUz2ZslQSR1xlXN+j6+NViXCu4U
ZtCJZrkFhl4PSe0pLTZPf8218S01x4wla5VsDjQ91Yn7xiaUOmGiY7AhXpNW2VIMI8sqbArnVDHN
ad9LQ0put6ZSF17xdARJWcusIesspskSlvNzjuCiwiNaxON+0hEphhHMuoOKao0ZaFLjx3pUWJSZ
s1qHGPSIKW3qoVR3Imwf6qVKkfaekjYsgBOpS75Mazi+tjI+Hq+UEtNw1TExPsAD1cSEUWePnZFh
+mPUSuuOlA+LMOJaJ4qgq9tHOK7ZYw/8rmY0Cbmf47WQdtD6NDTuVMbJMEAFXTvqsLSPE0gM5nhj
qN/mKq7uymQcHxCFribr8bqmNd3zods60ahGayZ6FDwG1gYRtCB2FGrGlJzp5Q0oMKrqjQJvgP6Q
1HzpshFWuDaL5aFC1ay78SCJW1GnNh6FOKMlryyo97xcWq3Jox/MO2K3x9pUo7wh0gORm9pTWypT
PGmWRHwCEZ9kPMF7PMoFGyQ7BrlwWjOBaAXqW60BhAnYn4NFB1dTyzIO1Gm/qS5wWNbWAQfhOHpS
qOt3pTGr2a6WtPKkmeH6BI6pST1lLlgmip3Fgg4iG6IpBR9uYPRwpemcYe4sqqI4czkbKOip2WuO
bMTyjd53y0u8li0CmxH2HNRx8U4m3fKBGQjAvTL14TvIY9IoomTBeRfOJKI2ZoYxYCkW82yGfTeD
jp6jRwtALFg9MuypnM/m/BWKU3lWQQGy5+DCEryyJkS203iLWQBHM5qWAqEbo1YvlkFtJhTbZa2C
eVKTftuww5rlL+T84IQatBaUID5iTv6YVmWg0U+KHFol/c3KCImtbhgBqSI9Ce/gLTOJ5CQd2JvQ
t/ESaag/pA3D7FTRTE9cl8cRaK/SXvD/sCWYDasw7aZboboAh6zvJLmofaMK8RrlAyoDL5k7BBR0
7UDtJrM+PUdY6OhHl42Ga4yx3R3peN6lJJUwONeJyj4jEiYadaEaFYdQwUOMzTSvHnCAxm+mVdbz
PscscylHUL9HhsjiuVuUotqRsGreYSXVTRvT3vDSt7rGl9Gk7KZupummVlX4aHIjZIEqV8UXC1We
Yvc03Xtb7FUyGZqFMbRIJ+sWlLtauSr6gAqii6ixH2Q9zaopS0Ue2DkCIAkTNOmYYjTccW0eSU94
druA3FmGexRsVe/QTE4ib2Gz+J627LRs0BXh4M0R4deE5hZ6t1+liuiRCFI/cciYHNxRYCtrj0ZC
r4Oecs4uyJhpea0gH8BfM+Y6VWfOCQo4zYgxsggEEZeypNxLKsoQUnpM7Zl1iyq7kpbWl4oeoIa7
tKePRtkaB4rMSuDYjDVQ+hSeG1anSerCm6HOxcKZ9GF6HhULsB+bpZyRNS3PQyvpzZmyIF0o1hKs
PeDaY9Cq54ou/sAWFVZ51BHH1PfrAGU3qpqXRJ6Tjk+2JTnERT8s3kg0ROtog1ncS1Gt3ouDKOB3
7k1CdQgaAYdOAtDCzopFI7tz+kRoiofkNTYyHWqpla+vBdDAjeJrMqQPGnc6LXCLvtUQyumHPmsw
sotkiP0QZv9LQ0v3vZYHLJHYQpiauB74pOZuYy+O9NFJcNYyVGZTL+ofeiou1aVcFJVs7nFdLMy4
Q264IZtWw01l2k7+9knf8XyD+aS9mu8kXGPxAW+U6HVUkBSge8TUOwnOu/dEmCg1FiVLYLuQ5HVB
BafS4QOyiZZQJu75SunV6mkYcuUq6kRDcAqRKCHya3T5VZYK4Wps5/4ZczPGKKNlOMF2lPa3TW9q
uJZqMYbRuQFr3UzTck7kElWlr/c1Tk788aXDYn9hLytsMPW0iiDSiC3PA+Zlw4TOlhl3glYKD4Rl
N69hiMrJHpUkuidWht1MGlYDoH4sO3cziyg490XShCf0AJays0aL12FxQNWCqI/um9yp8VONEewh
BG1JPT+HSrePMjTquLFWqd72Tx1eTVMnU4BNKsvLVm4zPkfGqmNXT31xn3GhN82NppGJXqnNYVTR
IuEeivpju0aDG+NuPdKUIMNCXsRk2jOiQr5u4OAITiTXyu2kZ43kJX1OGPlCxtBtlk0Fy3kVKTyk
gM2IjIEqwno0oBWxlyZiAUoUS3tThgjwaL9yE7BQZxz2gNwnCCVR+US7Ad8USD9BfqZFLk+bQ53F
I+MyimJzGCgv1dRQriA7VMIuNAzQreA3JbQ5KvotbESG2uLyCRPzFbmtJrtA5xZ6+lOlwg2sSCbR
rQkG/oTJC9+zoqWXeUBV5lHEWnOvsWCDQlkurCBBmET4Sknv38XUPj72RkqpRgWh/TqwPsXEQSpI
bA819+ahhOAX7UcCdTp6uyC/h5kbzxES0F8O7NW+PhbT0vITGjtUk+7E0zQTPu9g1RsxS7X4aUmN
FuLXZs04DNlshXVsiToX9m2F0MImzJsbi9ALjjAtNb3puIx18KMQmeX9AEYQAUJr9YnPjrA7JSIO
AVI34PPieSuY4/q0rzEK1PEiEGzUkCDTAiq1PCzapuwWlhK5uP1W8hXURgCh33GveKJKFeFJpFiV
+kVJfBtM97lH5VhoQMkVdpGDYzRSt5PSjoR1HckaSb51KJsuqIT5gSd4hRfaUTNBGKKle8DMLBhL
WMdAmrUaS3mr6fN7Rl/9ic0GtsdK69evKFu0gyxtotSmi/QnTYW+3aZy+5XcBytzRhUHD3rRSXun
ekxIcK9GSYtbWTEgbk4yvnRjJgSNhXrzbJW6dDH7OppZfETmA7NWBfU54z7djSMpNvQ4RONktmr9
0CsFDetObPCbE1aHcEEMM+QRMRbWrkFdTDe+i0knMrZ5X5hJ37Sh8LeCraHYwmvG7uLriqoQxmJM
G7OrU3gN4YxK3ZV7Mar9EU/om5KK4V1nohZ2CiMUtdNqdlXuY+RdXgwFVacj9TnVJqEdYYlkbZYn
111CrdCFFN7CIkbLKu8Tev/c0Qyzbj8pZM5AeitT+ls8v9fyKvNEDJmOxqbqhnGPcYBVBFMq3fkR
BXgMJ3wFzi5kafWwNPRybDI35/u67dUYkaPBqqHX2ITuR6M3Gh4iDE/ujJzqCr4tw7k6jXiFm5EO
A3W/mna/rjXotyAhGFeDmmM5hueLeSQSAGaw10+SG4CUpOig/gVrgZg1eyWsSB5QdJoacIxEQ9hC
VrT5RSwgPjuCXFvo53ALc2CEbiwJcLJflpUM1z05ZxabCS2OvlgCxR1nWCpCzKjpUXLrEkP9Rq8B
/HjOaJDDh6nV1i2rPH1GjJiwwES2GLvSLKUgduU1M/cMzeOTWZTgXMSFnEVnFik9IWnX0BIS4oFY
DXdx/QW8XvWukrhwl5ZmH3rkWkxcTMpXDpaZ5oERczyTlYOSqmejKZN+l8kfSt5lb/KiVCwEgGRE
u6Vg2+MRGSs9hVo0p84wtIj94cAMJ60xxcgh2qHRvc2sCkqk0hJej6blwvtSwzBAEISqOSsqIdon
ywYpWUjSeFKIpbu2cqFoHUoC4c2SkUYPYnROr605Ra5tWaW8j1DqWT6aweIsZEtBxIQghRZq8NB8
MNJp4SnulMZ00PSw+0S/LiPlxxZBiIkmraxojC0ckl0VyVjQ6wpHQ92Jibyoq6eQMmuDWFmOP0TE
hblfykIcg8XJ63uVnisXLdWEF6LoUGStnITKryn9RZ4x5bBJlcoqr5s1Nb9OljIigjEhTIu6sITY
x6XsIRmrtvAkuaRfBNG9MJw+EYyHkQghZn3Gh9knVir7SrOZIlJaJJHgtG2urVdVlhFh2Gpy+VIu
i8IaKRGVBrKuuoZeT6YSpaE+s6LrCsVpHlSTML0r2tB/kxrEjkCy4nY4JD1dGbsTJsHyqziXLqpi
jJmTSUQAeXgJstltGktjo0PV4oRnerN2QBDbG+qg9CT8qd0XmGPC5KgsVwIF4yvqvLpVv6JPMhun
aULqtgIy0S+pmJghOZOLeUn1WrtdqPR8FSmFUU+aDeEt7ip2SqpmJOYOX1xPiQOR3kdHZpbg0gqI
zjMThmJrnSLvaWoTpSk3unmMcLp3FNxrVqkkj9bvFoYPxqdBKK4EtNKhU3Q56Hy9X7M3cCzpzPNU
lVT3B6ysdtUQgGsrWEHhiqQKw+zCEnF0pn4Lo2PfZrIERCnV7ytCUg/AKZpvqQa4hnGU3gGj5pSo
XmFylXx1ybQSx3fZwp1oQyk5LtTPZBdnQfIsmQ03Czs2oA0s4nmKjbDrL6omLy+zDoEFlSlceUwW
A0oxqvhdsxNo1goUfJb2Pq6JRpBLArpcjAbzOW/QIIECBvPORFApFj5oQbpFEcXqAp90l7nCEo+U
PCJuC0dh4Bi9kXYmLgk22mlAl027TEo/dmxVlZFqx0Rl0dNbkwoBholV9lg71PBpZOZN3koMl0Ic
Vut+KoooxHZB4d7WWTPqx1pviToYrDWSgr4ztfNU1eK1tN3bLLGYcCGdwLhg7aFQeI5oCk+0hmrt
aiKnipZRqa3CRREKGbaFgrQRHf7CE523lSx6kmDy1CqtEJq7OKZN6VtDCBliKOds2nTylMYtEBz0
ssyqTXdhSk3jSueRZRkpMz2eMuqigltRfVvdQh/L58LUBUAlViYlbshm84b1iFB5LDdZfRnLmD+Q
+wFog0SocNtQExHoSTwp1Y6EUiO/nuQmmdAWojxyCCZdRXsJawogYU5px0f00akUsOpId9KIvD3H
5AJH9vagkKYpID5yynJFmj1MlLyA/xfWBxI13dz1BkEedlu1RhDC5yuDkb3pSaoSWXZDNEaMXvXS
djAqiFfblbRAWne0wvE4ZLU+BH0M2YvaCZFICekOcEQIz8Am0iTxu7qCL3ETWoK5j/lj1n12nrrp
iPHcSoBeUug8fdsu9zy3heCBbWNSHlZGBb82xJDgQkU9izAM3kjuFVZnpmZjEJ+V1ezsQsJ5MWqw
FHJgMemVq/HMhUi46Un5WEmEhTFuCVGYhla7g+6RbaN4Wim2ESlsXcXREveshmcy3bKGXbQIp0I4
sAw2pF05JmJ8L1LQ7r8mIssxH/hUzP1dhKZAfYejksBUl3q7Y7FPkb6i6lkcpxjPgA0Q1MzY6+YV
CPOFbZlfT117xFI1fmHO7GUaAg3zbZnoYufTzc/TvYIq/iLp2jCc2SaEza2YxWyHKsYt3SbMfHxC
EkAVmSyaEauanJsSXP40S1C0M0urfkLPwfTWalB8lvukHROfUKA3L4X+FtVS8tJVSUJZNqdca2Ma
mRjNE1arA6bAu6K3rBOSlwW0eaTW9bacjQW/oysQ+4UEe8QRmtIiu2Vu2Lsr2krk0swWrne61MpD
BiNZtWwpR3a9V+ICfsKsrMUz4BtCQauBLAPK+zi32nqEUsaaDj3/KFcWNPi06NuAI+fP1iiIx7Hp
6M/WmUiowFJlT3OCrs6u13z4amlD3X5jF4MYy4+JfFSfK0arAhweAShr41R9UaCuhFjefVlzwhtx
58zE0KG8b5cDtbFq8Fp9oIEYgsHo2MugKLBxbzNCKDndRBtapDl+4BOIGdy6lsIrgJkoBCiUxz17
qql9nVSD8UOIDVBQchrq6m6K6cvY7DUxSjek1mlOjqhgHwkwu6gkW4npiS3iJS9lpryDBM76l6rT
EMyWUZKRIKb540pSXemiSau6o0nDX/GsVWrAHjFBrHd4gJQZuhmpb9BFpHR11VUgLARLfB0fqpZe
pNuzCIqp3epQi4lwFTMiAyBvBPWkWdcmiz1w/UInQfzSUd9re+oyGEYcOWKJ9WpZpCs+1iR4tUFF
qO6aISygcMo6HdG1P4YmpCfcNYUtGjwbW5k6j7CBtRAhmGsKKmGAyxWZ53aoiLZVdKYVrawgv2Ca
GeKtxKRPhwk4FCqLgrT6EEsRZLFIJcITICibhrmPu9jJBauqZHqE6xDwr5J+somivYXVRFGEE7dI
5D12sVptw/RIehunq07tnLwedjQVTXOHLo7Jo1fr3beeaepOWDdmVSmQf+VI8VyrTo5tL1DDqTc8
ACAD9cUynGGsU+ttKeSKmDmUTsLel2UU8p2imumhIh02J1LJRsa3yerrdScNSWpBy6zlE0CgDRJv
5JJfNimMPx0dubWTU0hRjtoMEe6ZOMeu0qcp5fehlZMdKkTgVZSqSeCsoyxJ91ialNgdpMZqKTpz
X85Bk+X6V2wE1lep6afVntAsTHDfDKHST+wdBsZQtAtkiNWiUTxgSOjj6wiFfv1hlmpLDtKUFueJ
qPMiGKmXEkM60xPwetWIL5SYML1RRxGIUxeo15GiQNW+fFzYvgLHmNfOCHqUlvNtKGMrC3Jp7NUd
s7kIIqVFPgB5xqTo3w+kPBDNQdjOlRSh8kesPsTiTqGjGF/mNlEtSP5GUz/JTIrltbKRBB1tRvqB
shotuKskevOnLuy/CuZ/QEP/QVj1N3M8jzzO+OT9J3P899/5yxxv/YFG2MQtaCmbEV1CRfanhllR
/7BQ/QM+x/+OonSj9v6lYVYUNMyKqlgQsFHGbkLl/zfHy9YffAO3J1IxfgAq7n+iYWY6/KQBM0Rw
0dvxaQ3KSCw28d0PGrBxTqy+k4cejx+Ja5pcDFfsieTUU5sWmx8KBLxKUySmAdiiePVhTNNEFpbW
6Vq1P0arMQWdpDxOhdwEE2bxG7npnwfsmkotTGdGsAWDl6Hcy0JL5FVFtWlXk2xB2Iu4kqIjsfMn
aO1aEY3mBLxF76BESRbm27njXciCXrRklCmFgpE262UfkWFRE9yly0nOzNt2p0HUB1qVJggwXA0m
W/X3nOpntUXLqJC8lE6ltmjRIBEwy8QIPxbCUGFkbnGy4D0qNZpneiSY1J0EUJytMPEcpwZf7xHH
AFM93WiRLoDU2ErIloyiaVGEyJUj7Zy30xSYiMhUurEZHfJ+LU8Jr1s4McZoaGJZAsjIQa2x6ucE
9C9BRVsffFcOrBtvQ6GtIcum8MhuonBJgq6f1QilG/QhPKNxTpCKC6EvClosfPdKN4RUojLOE4oN
jD/NUctQpAiSUDzjyZqNq7ypy3PTkGiMHH0dL3M3ZYTj9tODKRZSelKtdB7OuVXzulMPcFGhgai9
KkPU8hnoUOX3ok6E2EFn4iRXfhM5F5Efd22YWuyrSho6bGbDMfaKzEwtt5Xn8EFqIxKK6hQJIxIU
gAjCAbMb3ntKXyxbfGoMxtdIzxiiqyrVjKM4mgW4RG4iyAUtqwdvMIeSir8psUel1gHGRzWjtAJQ
lQ5+XfatyGyvr8Uri2ucXa0U0nvSmnxR3sucDQKTaYHMbVqk1plYpAlkLxYJWVKJhj1+FtavvZy2
C3UhevFOSUvqmUIR7ZjCyBKadW2+RDtQPOFjb47Ra64CIbTZqbAR16hvqCwR4+wOsRGkRACvOZF+
MN6wuknMDLAEU5PPhv36iN8TzZOAovGiqXVeuGDulUsXGeUKrlKjHEiCUIceKy6SIJxM9cMg4ke3
WUObRxCnIGwVOlO4n6o6S71SUI1ts8tMmTSGtc+VfKWflE3rLWILAc8f3nuUY7NqnTLRpMMMY7MM
kFkkDduVlA5aXq3LfYuCtSGWMxveUOf0MEFb1fgWG91gUfGaxad27ZcHhUSc0GENjvoRwFGmsquH
i83EWhXZlQwytjqBEFasHdVkxCo9ve/yGLUZbvQtVud9CBfQgWijcJv1DZ0KUv2ivtzTXZFO6hh1
QWqa+RGxjyXhSR5Q8qF2Als2sy0Ur7AuIgAL27LZToheV+AM21b2VMpY4HlH2LpuSZ5k4XZmvZMy
uXgUWm2tvdUYudvWzCru0bFgFx9M9QwluaMGizzKp+YJRo8ap8g+OI5hO5KyMRg3K8IHJFEG2nOj
jbr3AcOS4rNnnYmHLbJbs8KNQKKVArmQAkphx9U4R67JCxl+YxjzRWuRY1GHiSVXWqRw9uRBD9N2
p4WqqfrIGzo0fvKVPON8o+xit5iKTX/pQB2Io6FGf+qW/zsX/4NUiF/NxfdVVP1kJdp+/M9pmCwW
EhGYNnGZmHiDthn1z2lYEP+QMBBJ8DeYp0XsDhoGpP+n1Ej4jMA0icgG4UNIMn/1F6VG/wP3j4Iv
SRTRQimapP9HE7H+CRiDT4n7X4ZUY+okvHyf8n+ciOm9LrSNP5jkiKol+1m4ojWrLqcBn32HVs9q
19faqJYzsUeWdBV3c0owVmLFZ4HO4Ae1LOp+2InD66iYw8cUPNNLPGU1ubRlLHoo0oAhiqAGwUVE
IjGiujX2rxUWdJgek6AvtKJjGpOElrLFyhBBX+pe2DL+rLg3KG0aTFOhqlbXSq62wx6YoVh7ULmV
Z+qJ6vKV4OJW+oJKJqQH3UGB2EWQ/uaTDm4gQNJQiKAO6Bo/lNBo0ZkJkaQ/KIKcZV5NFWirr02N
O+aUJT3K+DRonLKqJYVaa03r1QCaPwSQHcZ6lzZWhSlZL6X0tlMpSDp9hLMjHCD0XYlRRC4U4TWt
n6JcUd1sXExU+0xgb0I6k05u6j0upigjWR1O8iYGoN5/PUqQtyNnCaWW6N9+Jn7Rn4CgLJd26FC/
atjOWka0dbTcdSBnjl5hpoVXeJPKbXg0hvtc0kArWDINPX/FBQ2aA1nB2H2rwkKgEiro9YOG8uCc
lHMyaNRoWIkjtZaj4QbvCoLaCKa3IxLO+QFYPzpSMp47GgLqBJG1JjakURGB+RSXNcj+RfSN6rpF
arKBaHNLKxNJ1C5yicGlqoj7mMq0vTOxp2k7LbJGIsfADitEdGchZQbZWuOAVOIVBHKaNlf9inLJ
hjmHn4JNLT0RbQmjDzJzmV0GtFWGg3M9bB1dE0akCCn5jFRY1+ZbN5pdvJvoYqYAydNEtQ0xpua9
ih1iAppRID2J8sbRv9C4NlMk0fYKHQCMd92ETx2qbLTR7ORfWSwfE2suGdk1VR3tMhyyuwZKN6vE
jOKRMzH5QbnRjPxsaYL4RTarrjpm+ciGdqQuNduyMhkPOv7SDPiPAasF5E68OEobFd+wAXQjqBVc
sW6HBAcOiNlGuddT+zkD6Uje18RMDQe9YAWEqEhApnZr9YatYTpSobEgm1hM20xpWt95S5OTFKrJ
/Rt9E2p9VVwY7/KICCRYVit9QyQVX9PVQPmdGFNKzSJTBkwUMW1je6z1hZLIOLATTGuVzL0MhGUw
ZlHCzlEs0/Q4JQn1EkLaEPHGWQnXH8/P4NIcmRY3RSgdpKs8+nnUxqjFxRjd1SBA5mfJQwB3TY1R
sPuh46o2vZ6/KNAVnoW+R4cykycFCTNSSXRFK6PaamH2UKkqIKQLMTLhHszCiE8X2rqO11m26G3D
XIrA6Mr6HcCpEHnWWvdv7Qo33TPUMZX81Qqp/80jwAg+gwGrcxJb2VmggJGIFvYxyp2+Fx76JmRL
Oo1J+E4gvNWgAKeUerWuIoaeUtqoz1Y5FzfrIMQnSslC6aZrnr6zm84eYriwyF6571t6xEVxG0Ec
oU5RL/oOze+YI1oT89dhiJsX7phZ9MQsM6t9yYhi8ZHD+mB0hSrbyhzpD7KF4A7EOEVc1gMl2AaK
cMJRJdjtfUombAkSLpgriFIgXNQc8jCNvbikbkYjoNsbqwEMoTLGEdKG1aq70orz0VXGOd6xCdGz
QK8U0Avfp7X/zvD/+PUEb7evXZJ/2mz/a5JHw/+HqWL1Qw6DY1gjyu2fs7yhkNVGeD08p83YiEHp
n5O89odMywn+L2IG7kTq/f+c5AV24uAxf3IT/+///BRc0n36848u258NXvgdNxcZx2ctoUimarGa
+HGOVwSyaeWoRU1ETrnirHHft7sBCWh1iFYt7f0fVj//xtT798OpNG8kDrWR76TPe3sSlxk9exXO
cNYt2jfE0ihHGFITQb2LVBYUX399vJ9tj9vHY8Ws4o01JM3EvfqpliACKGaCoODfCGJ525Nmd98k
err7zVHET8chMU4WDYWZWeIy43vkUv54GvmWJIDKuTkGF/+yd33ftv3jyfdd1z85/Pnk8m/Xdew9
X7mnox/YAT9zOvHHg+vyd3v3wN95B77kp/0guLh7/vbELwf8qOMEvJq/s3lJXn77Eb/i94N7/xIE
vJrNy9ne9td+4Dsv/AhvwXa27/A1f/Bs29k7e47Lz/KK17sLL390XV7qhe8Enu15vOKTe7KD4N4O
PIff8TzP8RzH2X7M4/d5ve3FnCu+OPFJeEe32+F3e+fw6B22H/UOge05Z8flaz71flfx4R3ene/t
rxzHD07+9kZ5bzt+89Z55VX3/OjhfLff322niRO1/bZ7OhX2dtg7h2//+pLJv7li1icGdJG2nSqm
0s3Jv7wE/j0fynNenf3BufvNkVh1/2j21T7fG58fsb5rc+j/0o3v3jy9XSL7YnvPZ0e0f3McZXvH
/zIV//047DR+vAdZ09SxsR2HS/QU3N5ynR3ON5dkfzy5R8c5/voUStvY8KsDfnLBhnCx0pUDntyX
e+4WrtNvDvAJ1P33j7RdxB9KgZ1MO31MOMLN0T9uN7R/+v4P/728+DwbF+7V08vJfzldGpsH5/Ty
wrW0r3bcWMHtLtjtdt5ud2WfucMOznHP7fx8dfX9dryynfOe682Tx2PhOjdHx+b59A43zvHI3XfY
73/zcX53I2yD4w+fBizfGJI6dOM+ufc8N5yx393V2qfx9W/32vYWfjjEykheahzi6L9cIo/Hksf9
sj3wnLZb/hfYO77anurI5hMePvY4WewPd7/ff0z2zd3vbpHvvvJf3SOfBuAC3WxabDflJbi/+M7H
Pkhsf+dvJ/3kM8a5d6dtmOTCcCE8mzHQ2f7oXvx79z64PblPFWPbzn46vvm8AB/lsrN399cjp89l
FLkNdtx33oH7vLa982tqH+641K4r2+4NN8SLZT94Z0YS37X3rnfDOHQ4bQPMr68tNe5fPwufnO9Z
Ra6uxJ3KgH2ynxhzR5v3/bzz7ds/R2Y+HoPo0XGPPm/CY9z99TsAF/Kbt/BpDlqNZVqm7VQ/Mbyf
OAunbVw73bkX1zkGAaP1/oWnhcGaEZ9ZYud5DcOr73POmXr22yzgPnFx/Bc3uFwYsLlvLreRbX/h
LvK5JswS3oGn8IlR+2B/H8uCXXAJbt+DyH6/3V707f7yktj3q/0W2QGDHePQ5ZY/vr9zNzLm753z
HWMs/73Z33l3+w+HIX9/Z98zi8y2Hdk7HtUvV+fzl/Nh7z0Eh/23uxtmCueG6cDxvDvXfr1iItrf
HN07HlHbOxyuGLMPe069y1n9fpr55B+cbiZXjsjcsj8xL5+Ozt4786h//8HHO769DQp37vHm6Ykb
0fn2myvy6+ed7sjPDyNsrUowmGKYJY/8n3t3d3KZ8nj0bcc9/DnJOb+5D6gS/fI+QHn482Gz0TCw
SzAG8Dn5rBeefx617ajb7N3YPEX22zbXM1zyXAQ2P8jo4N9uszIXmgvPV7f8QmCfWRD4fLX9bhDs
zvx3f8dJcw/OzfeFDafV32ZNnqgzT27wfbmwPxx4ILdb3d/uwYu/DaexvecW4vQzWvsu4/Fxu4zu
/unESsfdX1x+59cXYJsd/jX26HigcPtQv9J1WTcQoW5//8NgSHvYikTalzA1gdEtfT06tLh679dH
+fkq/3WUjauhsuyT5c/Y9Crs6tBUCjb1ZWp5FHwwMsCQfYmo67gU6YX/KHtyOx5iD0p8pihRq2WD
8POnwphkEJ2HSmxosSsn5jT77O+kP/dzP+0TftwX/P3caVT8DIMmIFsXTfw0nkmDmaStGNIGUmP5
C0i/Iujref3Nzfr3c8dRiO412ISwPP+8bG4bEtl66oj2TGggFT0LdbGdIRQjvAQBCDvdZorvf329
fp4iv58/ScQ1CHiefZS8cZp+vCusUgFSMLJTh3InH0Sh0bD3ZOmJID/9Nx/v3xyKnR/7HItKHFuE
TycR249YQRzmUDmxCaNVrn6dQBDr0iL/DZHk35xJNHsq3VJOI2yZT4M/gvLSFEp0WGPSpQHKBH2v
s327UpFAXKb2P0wl+H4Wfzye8Wlsg1+wVvrI8doSBcQe1kUtIHHRk98smv7dKfw/0s5rOW6kSaNP
hFh4c9tAGzqJpCiK1A1CFt4UCv7p90C7F2ywtzv478VETMSMVA2gTFbml9+xFnY1uimP2/PqFYaF
O0NaQfoBSy/u/ZSmbPTaSTfTDN+LC4OdeonW4uGlci+nQL789zcbhicam+7sCc/eSYe32jf6pxju
kG+Z7hTYI165H56KtHeRpMWRB++hfwn4N+P1JizjNtEF2qkOzhR8FbpCdDqtElyTPz4UYsvFT4sC
trNUDd4+mkbbOJ7c1G8nMlFBq+f2J0mmbuPhaH1hgS0h3fG2y6O8GWq1wBCfQmfTeCprrj7HsRPt
EVeJZ9oLzNuB9Ndz43Yv55/OvDDkak/sgTmiT9F4kTHtYWYTWjvYZ9GF5XxyFA3bfpuLPvWa1VyU
Xh2T9sQCjIb97j6rEBspbmlcsNw5OQqTncVsoz5ew4lCSnQCVwCxqSSEJYPutR2ibftCyuLUVEdl
YZKU0mD8rK+/CCmSJhGk+tFAGKRTcRm4BggZ/i1qGT8BeKnbC4vr1Erm1bEdYlBn02J8PANTJabR
0Kb1E+2Rvceo4JV0+k9d6M7245PBUZFpLSeXqzvLD3mzqrBPiimIs2XEoeL4Q4Hewsxpnzw/yur2
u+yAJHVAKhgL15yDZLXjxoqbdDmqMGTUDWisEgcBa47xhaCXg2oZUtMaGHkYZtnewLBAoV+vXOoP
tIec/yXvJwwNxSYQFZ2K3xL0HD+vlxRcLHtOGa3EEOmhpMtNXsVGV8gLX1BbltHxymYkm1gHELGF
Gn61zEYZwW/EfXtD/0t2DUu43wlRG09V39xFtjJeN7KutoAiNDTMtDWME0AyvkGrtd4V9h/iQij0
fqfxOFxZkQjLaFk3Vr9nwGMX9uAoNrXq0iVLB/giWWiHyAgGlVa7zQIMeMTGgjbVj75zRqYPEJQI
Iqp34dGkL03ZGifFCJTSb6o082eDbsbzo5x8vjejrKbYRHv4HAk2ba51fdBFue4PIlT2C21s8l6r
lOrk+RHfzyWeiw/Mi7MdjdLz8VxynaE0iChRFU1uAwt3NOkWa//XXPT/DC7fbz6MYiPxQmWikRVf
nbMlco5MOoBds8izHyt3Elsjk+le7fL0Z5s08+78U516j0zZpTJusU7WO0KIxDLJLU4kOx3MOuiF
q9zoIT1C2CPJO72fvDbA2hgI3v9v3NVz2h0N6YIe0U1elM1NOlTVVR13813aKc0NTVsmBjypdmH7
O/Vyl2hTxQXUQqWz2v7G2i1EjlZlg8rLemmVbuy2uten+6H0VOBdaMK/nX/M5W883hbQIwDNMbgC
cSyuY0Gq+ENpASPY9CEyZltgoIJxBHKjEkr1+aFOzE/LIIKxDQuRg7VoJt7u7VQ052ywTaRF+FhT
RZsBvbbWx4NpDwdXAhICQX0p2hyPUuLNU5n6hNDbqYe9kZnFJkudB5Xi+gZvtAuz89QzvR1tmb1v
zqshWtg5NrsVZJ1Qw3mFTnI/1Jt5ujAzlvhk9Z0W50d1mR0mZaXlv78ZiHWc4JyPIinvVXmN9rAA
oFKo11VhudvaseFoDgpYgII00vDxpeAhD6Wu79hcyNfMIycb3TlrOf1n+MdfsBTUP+Mvi5uLbuFn
3dAgtKnj0LrwxCdm5qJK5YRA38e8WR0Q3Ens1tAGQtHFi6820LnVGtbkidorH9+rF8vYJbq2uab8
y8y+ebluLSeJ5o2ACjHWjd2J7qoA3XuN9lk/tCG6bLpTgJKfXw8nPikpDvIOBCIu9r/L3HozKuo5
fW5bRjU6QK24QCRuMCSVvMbeqqOBjfZxlB84oCTo9s8P/W7aLoeubWJfamLcoK8dRfETKmsh2FGi
1MVxQS1pnNec/oLt7LsvyCgcr9j/Aq0iUl1FjTT6GM0AvmQzJwtoWXa0P3DFzemiccoL7qWnnojd
hfDTdcjlaKuxMjMxE6um0p9R6gdzDerke6+gGrgwVU4+E6Y8fDIyAzjqHn+0BKcTVAg0qkNZmWhy
nswbKBHFlRg7eWFvOTWUw/xXDXs5aNeO0C3M6wpzGIYSEU2L/aTgATC9xpU6fXRn5kMtlqSIYS1c
odeWyaJwY9yd6nrTIPnZ0jzTbfDGEtsPT7rlmOFo5OXRGr26xiJYjWkuw/GAjlS6uGxcmRCBuh//
QATUSz6PMVx9XbGbMP7QcR2pNgNdMuwYqr6tRjd9CEU0v55/oBMfyCBLaWHhzCZFDHs8FxwMo2m/
yBAWiy7ctVgr+5nRo1fWvAu1mBOz+2ik1VZRVmhg5ylFx2L3z0jnoM7pYX1hvi0n49ERs+gEuVGy
/7HvUuI/fhxk5aKoNKXagOtUbwWukl8KY6hgcVkm/ZLDOO7Pv7+lJeH9iBp97wAlNUZdLaaZ/rl8
QOWLt4vHCxRaHIwlbHC8GNEsxVYYHzCBQmCfWN6+VIX+V5mUa2mV9S42huzx/M859ZL5kLaFwoH2
SmP1/FGZF50LAhorNeTDSq2kOHQsbvP/dUazcWoQx7L1f30azJvVnLGxn0gkzhnQNmgkwtsktdtA
qh6mEucHOvU1Hax42eQ99g9vmbxvThdsSEvVoDl+U6bl6Kc0dm3UQcEyrj+UrTJdGO3UY7koJXCR
NW20has4qBulPRY9LiMOve03SCTFVc0uGpx/ppOjkPAwiYGII9eJbUy4Ghy+2BFTWTS3VRfTxGQZ
yYV07IlReG1cotgR+VDrN5fR/AZXJ17iVCf+lA+e6WuJFX80VQRNQCUDwbbB3cb9Vz5/833cGes6
ZZn7WWIUd8U06kEdlu6FPfd9pmMZBn2QBSyZ9kltedg3wxT2XFlq4VS4rYbJrYJV1E4T8CrpLdzY
av/JHazHWlHDrYidkM7g5tr28Gg7/92Wr7/aWVjfmkGZgGyLuw4EZoFVMgbLBAJ2r2tbrGZkeW+O
ltrfWt2Aq9E4eDnmqr2nX0rTnlgGxOdosRBXW4RZq2WgAGdXuwL83FSAA6Otwp4CoES3Bu2yfifx
1Pv4SuDwQQ69tFXx0ld7WqdjpjWr7CJmHEMdkUYDW2m+tBKWn338RjU+KRkyZpBl43l//FnJOWNs
5/BZ7TiJ/Nx1qqupnB06I734whR6/wYZCri3wd0bX/v1hYq9krYoizdYZRbdF1OVY56loh35iseO
9TseiiG8sM6Xd7R+Olbekmlk+4IDe/x0MQY1I2aZFU3QhRKYnrCeRTfMPwVOUoGmlfpP0iDjDea+
1aFodPn9o9MVtxwCA246RJLsasfDF6VQo36gswIHzSiAT/g7b5zvVkmCSixuQ515Kap8v+UsI3Jp
pZpGlnUNo5ZDAvBUwwquVHQuraLrDiyVSzzzdxcO/Dth4XLCMT85e1aTRk9bVHAVAtMmheLou2WS
vIh5AkqJcZF5j3U7rSkZfe4lPLxcXjojTsxZiwZFrrAm9TtudcevtaEzZuFUVxsF9+idFWXQLb1Q
i58q2RjphWV4YuOjVMJVmSZz8ijcCY5HM3QlM7FdY+Hb8p59MXvC5iULerPJNVBosfWFzj+uymMI
+HKnh2EIb09iYhM3Jk1752fUiTdPPRaNJh0h2iIaPf4xei5b/Ovpy81we/HJn7c/B1wkglIFuJRP
YXYn3WdNRPGHjzJeAmV0MmfoNS17tfvjJZRbomYmQ47IK9oaQmPGW03DVvD8A576tly80KAaXCcx
/Dt+wKIs8UPvSvzf6Sj82k+p4WzxeQ9v2sTsnP3HB/NIW5GBBOVDF87xYK2pI3lvMxyPyKxf11rV
fRpKRwl6uxqezg91YvOjqZZhKCg6FPuM46G00MTgpeS5aBAPf6etNn11W6ffZ2WeHyhoxt/Oj3fi
PZKjR3VskRFYOouOx8P6IClwc2JfrxyXjj4KmE0TUVHnz3z8k7mUnDkSeTSyxau5kdhFHdFdUWGF
ajbRxhy7xeZpLo0rHIbIBZ5/sGVxr7Z0l5gK9BA765JwPH6wFN1/HnVKudGKgj7/KpZ49gsKfz5t
tfrvdmp6dS84ay7cnE6NS7qRIY1/YpLVXOnaAeNrw2HcoSSDM3aJ+Qlrv8JvyiT+ijtedev2sXIh
uDvxGREoEAI4BF/8y2o59A79iq0SsdW1ZAlw8wWrhuG/j6vGJbzOiRnqss9ZCLPJGiNKP36xszF0
Tj8UeApiN+NjiqrvJ7t3Dx39tcFQRpcwMacejWv1Uj4hX8xl8Xg8jK8iAScbyoI07StdmbHQi6zq
cXZpoD4/Z5YZuJ4zRFFLOzlyeg7I46FMW+htNOHwo+Lg9MlsSB+lQJt3/8EonLtAkqgGev8OkjcR
slrUtD9b7CYizcVWhKp7EyswJs+PcvK10cJJCLogqpzlKvxmFBlTerMnABkit0bHR4meTwczpa4W
THT7iwtb5KlZQYZquccQVABmOR5OVWe76WDbMQHbL307P0ANxYCJeGrjiFRc+FCnRiPHt0ioSBNz
rzserS5latOfX24a/C6vy6TBnjuLnCt1HOubGUOQC093YmKwIy8NmLTzUDpd7ZIZ1ibDSFPAZujr
mrpsrAI+xq8ivBRFnPhqDLEkxsjRmqq32iMxHNHiNmEdQxrBqaBAOxA4WeXigo/J/pfzU+TEW+Ql
Upqk0r50lq4GC0dtLNvILXG3ia0y4OeIX2WzmMiG9GTSHo7348d3R05ssqXEJFSH18c2fUrwh0cs
CPDFDf0M3x1TD+mNw7ptixP7CGpHG4Lzj3nqnRJUg7TSzSXPtLyGNyshblOlLgBEbByZX+tUE7d5
YUSbzNQvJdgvjbScDW9GsmtkYaiCYNiAWemv2KrbfFuCRKkxGKz5lOcf7MRR4+FfSsKb2IQzZfVg
uCG5eSy1ctOOc7un/1a5n+3QC4QlxVYZvenaEUn47T8Y1F62FZYDt6XVoE3hDZi504UrB15ighTk
azHZX2O7bHaqLYzdgOPOhTFPXM/Y+Imq0aciWzBX71W6cyVTA2MfbkqQcOLy2qvhyk5hnP6qCqP4
bhVqE9BO2VzpAzYx55/4fSy9VIXYQomo6btaL37VrJwRJ89y0zmj9tDp5bTJ4yb6oYSiw01UCfH9
F/Ju4fWcH3hZf8fH0TJdWSnE0SQU1sdR2eL70ZKfhCOEcIiSRrRNjVR/OD/K+12AW6dDHhJZGXm0
9fmKB3iXJDoNmATU8fdojvs4aGlKLXcmZqrfseuJfpwf8f0LXe65pNQcmzPQWu87cVsAb26IIIo2
KcCNJ6V173VzFm2wT052FnQLkFGR2m/CGrLshVVzavR/UfzSE7/E2ceLtFdoxqVVmst2XWOA5Sgs
THL3VTz43pDjBJ5gnDwEgMTr7ECyWPtz/unfbxI0TDKROSXJNZApPR7fpiJBmMwmQcO7ccU/P7La
HPZ67Lq7D49EipTMEKWcfwn245G4O9AinXNKYo/p4Os/w+neePThtju7t6b4wot9v0oN5pHLvk6c
xsawerEyxd52bOkZt3VsKDlAAvBPGXy9kAxcW1b7qJjEaz04NMDjSf58/mHfLxZGJ5WO4BlqIQmx
1cN2tp11ktFRjqU3Wm2roPVK/cNLchkF3hiBL6ezvQoEWCEuKm14xqS2PXg45qfeHS+h7U4+iqsv
qx61J1ZJx48i0fopqNJ4kcNc3yNKD0GlqCoW7edf2YmV7zIzSFU6ODW9KydRP7WKoYRgHGEVGWCA
m+6xJsSpx3PGa9dtlQ+HpAjOMFuhTkYn6TtFGIyUqcLYuYSdlhrbvHfzTxZ5r20RwWI//2in5iLK
S6qMS8ISXfrxKyywDeS+BejYcQZ5pabC9EkmFIE+DflVLRv1WlBvf8D5pH6lD66+sBRO7DGEcbxS
sk4I4tfaYPx6eqQfBN/hGNEqL8go3ptuDvRIHZ3mSdexhttYIP6ezCSamgsP/z4uIMKihZViDxlw
e62YwkqvxioL2I02V+orHyOx8ZhcWGyAlzAzBKiSPeIUbf0HGw4Doy/gI7PtrHP/LcYBIuq5BEya
gMXGL7zq3Tl+0RxcEM5/4NUaYeV5KHo0hwsAeziR3fEHxr0JGxFzSgJ1kAAn3RxjdHhvF3bQdVLv
f4cB3kkWkUW/vquB2CvUxDASbG3rQ+vlXdBHs7Kt1MUMwZbqJ+qJ5XVmKPfhGI47QbXzIezaD07n
dz9jtSOYuLe3BLdJkDTYUIyW0+wJDId95RQQiLx5ixkgpk4FCT8LMeP2/LtenVj/Rkfgh2JlsXch
g3P8rpsqqRJcqJPAjaLu2hL2tFWjrt9VSX+pzHDqs74dapU9sWdc5a2iT7Dr9ZJti9VmoI+yuvBZ
VxvfvwfylsQwYALyo2t2r9LHmRUnaRyESeMM13gsmaEvpzprrqCyeeoXp27DD0Zzy6Ao6VmN9JiD
BHdXQawx4UhnYRwDgCSO7izkTZjoq9rH9vR/o5DP02mDoB/HWYfKAOXzUCHBhMnG5BY3nZYb2aE1
AAgfaNeX9AA5NTv++Qmy2nD+Z1BCDeoXjM1l5HiCVKETQoo0k6AYVagEZQqxavadWQ5as8lGZ/T8
1o37YR91gmr7+cHfTRnq+cx9dBGI7dlrV0dy07eOqYSl6VuijQ5qE06+jfD1wiirHR08MaJhYLNU
ULn26Gu5T5cnNLBUuuZDP4p6fzLy6nMqRm+r2KOylROndVHWJT5Zc3RhO3+3/BgahO+ih9Mpp5ir
rQ5LWsAIaWH4mlrF2r1uLQzQBGiHYsIdc2R7oRp1ajzWBWc+sRxy9dUajGcz10Ps2kAD4WCTDzOG
ZamOm043N8H5b3diKHL3Hil8BE6sw9WjweeJG+x9ND/k1rENRYmLGucyW5poLnzAVUSwfEBUEJTY
+cexOJyO52gKcEcbu4GngnV6g+lbvccdCgc/xYke254afzhAn0yL0bgdDGu48BHfbTnL8JRGCOpQ
7jBTj4fXFXxz2xLzRCYpfuUzFrCm3ZCYVsEt4imtPpx/s+9XBX5L1KA5iKlpopM4Hg8CRxamIdua
nmfmIcvLfovPdnvhpb5/qqNR9NXayzwsefAEwm9PUR0/cu0K4BfKOy32Hnqs7i7sM6eGIzu7iLNp
pOD5jh/KKsmdJq4dBWxiGAztMBifgGvEFpaC3QYP2wlfsAlSj7n7+NvEIo00AKE/ie/V24xJNaLh
1xXfcCv7Nc4oY1byg3IgPhJuJ4iiyehQAWLFHz9dDu08tkEo+xOP8wrADdcgnKQuZODeTwwaIBbL
NzTuDrH46h2m2ApEA9ZXga5T9bHcpNoqSaJdffSFMcqSI6IkSmJqnZqS8FLj2lXSoDZ1IjNaXneJ
Ki/Nh/fbh82WyBWXFk0qrvby39/k20jVhxPojBQyMIwj7Pc53gYtPYwhxfrzD/TuiFsUTcRUBpcX
moXWR1xTLV22SZIFglaxX5CDiifLisROpNYYSLdSriOSqBfm+6nnQwlhUL9FFkDr6/HzYU1l2ZHg
LWJEhxVmiJRdAuPYjBA4L6zkU0OxojhfuK+QF1lNCyuP+4TWLyo4s9FCMa4Kv+pd7dVEYPjhxbR0
76FBIqO+pPVW81yFDjjVEDSDepirvSfzvwASL0kP3n8v5gPlCHT/y7G53m8lWJIWzN8yAZ3pKzCN
OZgVM76l71XeqXENZXVWmku1sfeL63jU1T4R2lNFy1aIebDWz4e+Ttp9JXv9cH4uvo9FKGqSQePY
pAWd+ubxtMAKO8mEwqVEgTN/X0AgXQiJJfbgtX6jYdleAMALjYMZt+GP80OfekAOMW62OjEQQuvj
oTH5rhUc2rgP2faIRame3WateimTdHIUktpU98n20kZ2PIqVdiieQguKCXjGHY6uGRoy7VJe9/2U
507DRmgszlnU4laXqspRi1JrY2DQIFy7fTXUUt/NaZMVB1HobXthS1ym9ZtsLo/BcPR2Y6DFLYrb
5PFD9VFpCjHjFgtGzNxHmZgfIEjkAbgkclVe13sXpsmJJUDWDwnOkjcnPF59q7g1TQiPQxq4DtFG
22rUrLCCdw9cVNpdj678tnekLLbnp8iJ18p+jOiGUfEiVVcfr1WW4Ev02PNy+OysMoV3n3SkdPHm
0y81zZ94qQT/NiU5Fh63qtVL9Up1crxIpIFs26ii/YzQz0d94Np+YnsyPmRmlRQf3pZJNOLbtRxw
2IS5q1jOdIZByq4rgpJiqE9uKXyyh9Y4zEbV/zr/Mk+sBApXLHMSxfSQrhVUbedQBYh7eAMWAVav
9RAjZu/3fzIImWjyHLSCra/DqlZH6PnaIkAAPcCdVtWghB1w4QR9Ny9In3CMLS6x+hLCrT7VyOWN
4mIKfSVTxENO2j1QZTPs40mzv51/oHcbJPPdWgpiRIm086zVbUBsm0VcLYK0soynEGVWeJXME02u
QRU2qhdwcg9w/cyhFtn3dOg848IUoYT67tNxf0IqSYC8KEFopj9e71znMpo+M7GdLAgtUINnI9fz
+z6fZZT5dmHKAs/vpJhzYGBuI1NMM4H2AFDRKN2FYuslqlZoX+YCnsyPJEOLYV4NuVsrz9AByVDA
883SMj04Si+V32WRwiCCg6gukN8k60ust1Wc70PDj6eyF2rQ9pR7UyjKaWM89WPtKZWPk/Sw/P/x
jBGucMCa/tVatR6+zfpsG5+awmmK3yIzMajXO+Ai21SpwHtsQMymxXUHn+VadVI7pTiW9tPLGJct
BfISM/bU2elmAttt0rIeDAUVNre5U/PFLSE14tx9Jr2jmzc2vZTqb0/S+/Q140IIhxZf7koDWJZ7
hYOjrpJ28PH6agyv6wYIjE/lthy+aKCiaJes2jQMg4Ii+T+beK/5OppGk35uKksxDrnnhSQIeZbK
esVrvTPmwBDD6FiHRoDNNLaQjkel9XM190zn0MTwxvZtgdRqI4n5x3irTVDtdL/wBBisaapDODVx
aEyPVTdr5e8ctg+EjhanwG9Ccp3tA9BQtfIJvWwVfmoTD+SZ6CBic1HpJT/VRlnyonWRSlOrMQNb
+lLbNZpWL8I6YjuCRGz9zrHy9EEuPjRFoBhK532zsFaX3+uuyePOJ8lUdl9klZJ03fQl9rTw6ZXQ
0w5w69rx0U6gLXOLiOZOUK9MVcWEfKI33fzNHp08+ppYbi+UHQ4CQ59f5V3fxQ9O3NV40tM245oP
A6C/fIB7Gg1T6i9VWWLsZLLH6hvsT1NdsJgwA5/nCfYd1Noey/EHVxpR/svkxNYjaB2KG8lgBmum
u1T8Vav7AjJGtf7o82xGC/hIilj1Y6CDmK3D02nwWYWYVjVtEMF2h8jaspC9pzScCjTrHbzCeT9F
Vlm+uhbgH8iIWhxPnC155wzf2St7Ha5WZ2bzvejAxsu9Ir1JGvB3ysaK/CxqjW4hus96+Ec2pQ7k
HTKPpG1BmSZNfXHNaZb0rJvj3PR+lCpieq1jCDvXgw687qtZNl30xfDCtnyiu3WEWe+FEOZoi5id
jau2IQDoKpnUuwJLJxr+ScbPz7mCeqQFb2QzeDMI53aaUtt8blO3m3cuYFrP8JHdyVgNaCXSIuUg
ppzK66YU5jS9lmbBQt0VKhguqFSZOiMRKVOlbNQbowFR7flLCdxTg7hVYtlv1dglDbiZ9YxawA02
tEDhfRCE3fwbggtVrCCMJSqgjVZNamXukAiVLh1zmjJPGjSHuRxeUVgqabShqzwsb3U9UlCp4vOD
LHkzVW6U/bBEM9YJIEB1Vh8XeoF06dqZAP1s5haJTLdhg7W6X0U6pVAJFT3yms5f9BBSXjtaLsz2
U1apVt5cNW0e192+GWkNBszIpcCxgxramnVbGqlddHgXJWBYr1p26xSNtOa1gC7wsAEvCcW2BlHc
DW6tX80GzOHha5hbU9c9lpkhMm8rS88ZtK9NiF+2Q3TnWka61CQV525s53G8cRENSX1bRzPYuMGb
Om0r5YQtUADwMm3ui1RM4iDw8wA3qhVtlaXwnPXB++0CDon6XZtO9t+2TgbnRlMzqX53El1WT4VD
Rz6qP8RKCA9pJK1+6zDvwo3eEy34wwiq/ka1cS58mrggd89qWzX5Ps8jW7+RACXwHZaW+tNpCwyO
km6qr5pwzvcDoExMIgYRaRs7GqI7GwbkZ4/Og52ee9ln6mo19Z7C8aT15AKTyLakm5oRzBd3u/iz
XfcDzbu1IUzlRTfIff/imRLjpbVTSVqgUxRvz8+i5KDFWTf56BByY4/cWs1v5FSGVmAPhOl+lnq6
eDE63QXkoBSFqG8VK/PyRz1LcnELRc0K74WZjNMt+139MpvaFD9DSxbhLwez6uIhzRTXeWiFOnsv
aIEAdslKSZwg1up+2hOrQkLqxxLR6FYAVftTeVJr7pGtJsVujJLR+8mUrZhzoYbc5aGx9bL87YVm
atNY2PAettXcN8afxOzJTm+UqtGZ1cwRdXywMEmPX5Ryau0v5TSL+RoUNqAYxKlhnj2HkQvm7mAO
0pbOTrWaaNQOIxeFcITT4abN396dBvVPn5miHDZxq5kdyN9WMfWfejOOnUEHfTnagP1mtQfPghNS
FI1wQcGi0qtRxYsqtYkNMUofZoko/zhdocKJqFwh6ZaNI731fggzVYE7JGYBe9GumOgxIEZvtnU/
qybwJ5tOAzwM7yJyx2bvuj1khoy6h7hLFGsw4P/FWAa51ch+jvRAdq8FutBmQw9V0rE1glT2M3Qg
aCy1SqGQNFYJsiI1S0z3eYwonD6Hg1L8jkoAKWQrcwgnENa0Z00hY+YbzEXDh3LWFL9kN7uPCLw4
sT0cvccHuxzGQ8T6Cm+z2IhLn91HvLi4Ug8csH32KhH1POZTlf62E6stDnU1Gg/1MNhwjNWo/Xcs
vEau1sAU1qR9XQ4i7r4QKWAnb8Uw6fZixtxij6FJCEbZCc3RB2zaWIdZqshakPsWz5Xm8LGmWbkC
IqhqAbnRGMgmhIDOR4iHHQEgljzdpTaO+NxupmJTF9DZE4Xz+6pudWFu61gOSLDbttg2Qst2tjtp
5s5Uy2jP5QPXkHrKahVRWyjioC5K0Co9onH4MsQre9hC/auBFhMT/JAzxreyno+STDnOQD2q1taf
mqHLrmTSOxP4aRftGG5xXoSDEDyWIJkUOV5H2F7APk9L55AVDWAeumFcLQA774UbbRnK7yo9Q/Oh
daHpN1plAzAZ9VFDZBfFj2x3+jcJGreHTuLJr2bqRF9h4oZ/Yyo7D1qD/QlvRFHUHYB56kiq06is
hyr1ho3nSoJVjGNq+7YOizF7qKq5lHvdlGl9NVb06Ow6o9XHrxmd5iIAKgBTMrXkQBkIMNrell5h
bsPJVSs/5c98Xr4DmfApg0bcAsXUfWKUygFaRyyCLnEqOERSB0KQXXb6D2+wipvIqOYxQNmc8Azq
2Br7RJmBv+lzkn6v+DQJkJhc2Rl0flv82hJJkWXVJbK/ItN9LjsF5O2cfyUNSwweZW4ZQ0jUoucm
g6p9MKNwgNBGpIIEI3U9GJVaXn+GrubGO0cHEbjxZGe3O6OSKiV9D2jLppplNflxj7J3o1habC7o
R9Xazl1RPw6OLKwvRRalmj/YStpuitGpJY75YhzvLCeqabWODKgSZTQ4WlDxPetPYlb1QxWBj7+q
jHwM+UOKSXTpdBpkRTqDADs7LZuZnBMT9m/R47CPtKr6qVUQChWXPXMj7LGLAsgY/LVG5kAA6L2e
iA9qqBWhFC+dGy9PHXNPjOsq3Sb3yuxPBuxy+GNjvPJS5JBIP6dxkhhBKT2vgXwVqTyLJkufaGlx
vB+Qe1yHY2M969Yk3WvYRDoGfUYfPc5OBM22Rnl/szCXQFYPA0FeP9eeHtgLusrHeAq6tBuPyT1s
bP27NL34NskrXP1b1Yig4LpemgA86tkYh1kzvzZQW78rVQZGGSBcoj0CAMOywELiULxkjejJjWUS
GN0nliWsBvTwnHx2CK/2PiaufcKYH2sXtdKTm0qzOs+vcP4m4AepAZsd0pZx4FNZ/Q5QxiCZqqX3
2NNukm7DMWnDTUSNOj4kgyLsXYZUBwYibUzOLgStOJJoDOGkxtWovZiDsgii6OZMdyQh5dYzetSg
4RiHe9AHKj5E4JyLvUI8XX+LUwP2gQvOyZdRx95FZcPJis1Ai2RxaOh3vSf3pucB9aNeuxJOq9Eh
pnBnYX3ZidLvMTgf00Npuk19Q6zCrS3js6TY+3n8PWraWTKQo0k7PA0s8TfK+sUfXZuj33FdDb+x
f4l/DFGW35YW2rydwS39fk677KkMlXwMVCbUS2eUqtyrmVE+NZmismcW2mzsnNHOCQpU+BKBRUBh
7G1t1LIrIy/kE3V2K5p97vvc3ua2NB4beuzAroqoDuIwtTkLFE4tHxkv/lhhbroJwWDJBbXPDfue
qjzmFDPNTN4Ojb7awHFrHKD3pedmV62ZEQ63EA63c94vtE2ZAFPf1vjVJRtguvFrGtE5v0G0phZP
aTcNMugLERp7tuLqDhEF0EfomTZtN51nb8w5xSsAIYX3F/7D+FdtFe+vNC1utn0aisnv1M6iaAk1
pARDWeYJ95BC34YW13N0L4th5KgV4scwDHS6RLEB71p6s/GLYgl3oNaD5Du3SvPVDZ3qZ1GCE782
6E7fa6rtJj7p7EbgxUEWeEfnSlb7qRWiPYljoT33kLVYLtUcfbfLevhkz2b4w2sn5aEz9O7BU7wh
29dEPMgnW4CXG6eg6LRN0lTsBrOQydbTRjeEhJZMd4PIR3WXm8P408GSFL6TMrW/UgOfBJxeSsMO
wlF39rna9CqJm2j+IVWzp1W+dsvx0GfS+DkMZufQ0zNVP2o2j3nrdG56p6e6+lfviuFTD/KXqSSk
/aOP8vQptnDJoKUxl9fQoAmRLIop/WZC49MfgG44UyCGpPg7ClX5CU4y1dnfpulLUrXYsshqzuPP
aSJMyqZFX/7RctlMkFI8ODyTAuEC5Wbe3SjFCJ/TKCfxN7LN8Ptk1NFDxxF+by981ri1XHguvLVf
jmibm7EQGrF+yTff4MECFDfPFOLAPI+Xtl1TIluATg2ehftm9wnmJhe5dMxablVTvFwTXCu51/Ri
LHc1vFky8hqORrteTn23SReM957KpfZqt5ll408ilc9mY7HcddouHRJV3OGDkbb2ZmM6o8OtFCUB
hDupTN52MADjsZLH6nqm5mvuBp2L/VYXLWXPFgLd3kl51xuvhczlA9Htok0nHSZZ2Jvm51C48TPK
i/xp0DvyQFz8OpjVtSdgxOLAYG8K2x0fszyy/vSVl98NMpHR9Rgrhrn1XIKYXTPCV/GzbqmoqKEW
XWnCydvdOHreE2c6uMTeSsqblA7v9qqpcvt71RvK3Zgqs7VbsJ/fIgLW7tqJGu8x9sJppPcxo8eA
HIsV+lMsxNbVRic7CM0sUx+0sPnbFcaICKgM8xv40POzOXRghBtL2iWWR5MybCa+zL6gFDns+j6e
X8IITOgtu4VV7Dw907eF6baDL5BMEM6CkB0IB9Xl7Uze9MKl23iyMiP6kjU0+m6SVlj6JlKIAQI9
m9S/eZIWN7T7LVs42St799+cncmSnUrWrJ8ozAgIuimwd/atUtlogmWmJHoIeoKnv9+uUZ0s2ZH9
d1ylQ26IZi13X+7DUuhTrLSZ7v3JLJj34u3AC9hXL94Zy7rD183ZYlJxvTZaAuH1h4yy3Y1FrawL
d1n5mSFDEHhBNqvvR+xn9QnDl363tBpfCEWtf0ATmKusnomCn8iKeQnWpfsJEljfD7NuPkp3dy46
fiY5RpZD+7vBEuGWgeYfHdwaphdOO9YBz50NK0qk03ogAW+xI6lSMqmo4YlKr2x3fKwx96DZt1FF
cHr6/f1Cl7oS2z6U8kob4f5YzOje+F45vNfker04PhRaNKp6+qhGnKeirQb/jMem8xqOvbK2I7Km
gncYZorkOQ+z693ttyEyvMQbwjxO+U7ZNl/rOaNIseQsE5P6dcdYVy88IgC74k0gzXojnY7MqNTW
jIQg3OjOlC4JOzdEDdMCMVZK878XXX9GMNV6Q/g4wSAeVCzJT7ntZ/GYd8F8oGoybazGvXxFpp/e
27O3LlFDf7THTXaq2nq1nJJ18CSMyDMiaTtzGNi/DAYzvNtk4D55e6g4u8XePnTtFLy4mSPNRVhl
1RMRhN3nhMT6BvuIzhwLj+Qn4uIt59XaAFLJSRoKhv+LXj7WS8sVkOZYZ3LEev7D1lr+y+xoWjlU
xOo5XxaujrUjvCjxBjJ5LyerdK7qkSaZ2tfp5sRppXgtyDXCIo63QUMaKMycRqqW62ZvpzHSqu7J
be8t70OItc4Oeb9iflTSEcd1VlV3rUM/AQ4Ep3xW92l5PewYJZylIpQXwVj5v7JGtZfo16liSOiW
F3IKtieQZb9PkCGna7wFBN4nAdnJHX+F4ohSzM3fFJBNn2s9hd6RfCb76HoLFX07lTvBWMMwvln9
Gt57iPvQ2rdYkhCB1dRDHOL/eAWV2bmkhFXFt6ypJh3riUh0TFkXaq8A4ygnmpys+TaHwl/jZtXO
Hk9KbtcqyEhWC7qpeAxw4vWjRk+Ff3SCWR75xnqncmPUubFH8Ya4iHF3ht7tMSFddbyumY5bzytY
oidfrEN+iXMkl2NOWZ1HnEXiPMytbTmzMu37yeAGTKmTm72/KsCyy1TW+9041X142Le8ujKtGVwa
MNc4USjMeFesHrda62fQmPU8tOeFD1F02FEevrqp3t/7cLP6hG9YXc/bZMskXEcWd12lzcskKv0R
NrXKYo8K5ROSwZC6vk55Qs/c3k6bEfW9hRXDlD2GGhA42TpnIpknnYvhTTqmoewoZjXfqtTOvCRo
g958VESBj1FbTewCEUx8BYtSnc5wdCrn7CQAYMS5GMJPzy2G9tAP476+reksvwUQh+dmsXI2zr7M
r12zhp/N3NX5MZBt+4x5unqZO1ESXeoQ5WoV3LqkQ5r9+y7KEOMlL+yOcvBYpaFHLvtBENsZHLY5
1cX5ANY9Rnar5H6dEY+Fbwdt8TdPjcCLcrNxBnAAsOuk0FWwkRk+d9shCMquAuZwmm/VhnEC9ul7
K6JtyLe3SZWUobYvW//Q1PwxSbf0PHoLen9MrN1sNxTPPb2sqU0fNyB6xYHp/KYBU9P9uzCLF2Sf
9X6CFIzV9w9BKYLgYGPXQ7Gx9mYltdptQab8ebJiYTZS3UDnyOLu4LR/28a3sP7lOxT2uRuu+kef
zjidpv7cOzEYM22N8U9hap3wOn05KlvU2HQ6DugQ5nqgxIPOm7jdd/d+LtfqerHE2ibbtNIKZTuy
PfJ5B4zk82HS69G2qTFQwGTIgBvdDBUEzdY+lsNsW/zfl+5WOiV1myl3qznuoL4qJm/Ye2hqVAPR
ZmYN4lY1/i22dI4fTdqbfzIQv80RYIilE3KJW500g8gBrHSY3S8GY5wIoKSyzhZUu2vibjh0gkOH
wcDSsdVNnabjI6RKQ29PHKs8Hd/1e7Epov16PNz45wXVdCRSuTzZuwrvdLNN2xly/fJ+bDNpJy4e
EQ9TiIEjnt4Tru+ttxLSV8h8phKwRluK4xwCGT03eZmh8SizRZLQ2xb7DXl7tGou1yBZgxOp4we9
C8w7Rb2v9VUxBPJ80HpaIg3//5SzqkiWF3VAeiRT2hmHccGGKtDKEPuG3ItG1HOzszlzgj3BnFhD
ZaYlofQBxuNp7M3p9q7aerLOcrrUCzBV567zV+93Tg72zLmVTSYeWUB+5Nb1bh2rPav2ZEjt5Wl1
RSMiKQsz4o2hah8SpvCbWDcawbfBG2sLEF04+wrMix62ul3xUCMFeA3Xnmp/DW4giYbvKRI5C8If
KAQ/23UH9ZMTRECx9rsgG3JEPyoL7qZaqvpD5MUOKKnC6imFodckCYvQxIL+4J6QPionpouGPLKs
cQdnNnV1kTo2c73TBi0TuTgztIlP5TrEMxxfw5fcOxqATblD7BIK+C0cJH21ZOjyEcpHAmH0cqYQ
mucqmqoATsr4k76fC0reBE/u6qKpcmqMJRMLYZprvnzYqbFq6r1VX5cV4ZAX9pSKp2FXzgPa372J
3CkNQVitdhgODWzfzd65AGB55k7f/0MyROES6l/2PGx3ok2nZ5F2PRGZQ1/+cp2K61Qv2/6xGjHc
OabNf/UdFh40B056p03rcQSlnf281ArP3gX06dy3O/sznTny+KmsMXjRfU7mrR1++C1R1tG+Lzhu
zUFeM5KMlQt+baV74J5TdzBo4yOt6q5jJ3PNKyJp8aOFmeAiC3PSMutZivIGx1L4pGzql2/aBLlB
778TfaBtf/g1WHi2UK17vwRGjgQ4z25wa9trCdI7bON3sTVU1vk0Wzd1eTpptjxPH1quT6LQJ7lc
QY4wfYuQ2RdRWozSu9ncXXlQM039sElDvcsj2zt7I/Ez6hfuu4CgxzoafM967IO27K/G1Lc3CKZm
cZPMr4EpsdEO7PO5V1hluTisuMkkW/ObN3Q6rCg1q1gDpz7LNQcsrcgpXiNXAXtkWJO451yCEly7
SSHC7b3pHqqT08AxbG1zzbHntLQflPeRF4judyoapeJ2y3ta4cXpHsstHNcYvrwYj6FqMX2xt0I+
DJQgBD2i8rkfKf8HjoMgh3xifGRmMn6zSETNsw0H+LTRS1Rx1jGetBS+uVBMBP4K3LJURCrOqolZ
JOZ1mUvxlMlyKKCCh+G9rVLQ2oUwuSqat0Xfe9iTfg7cPHcgzfIez97Ovu/RwqdAdk1F/MaJId7K
Vg4vKcifdVY6Zr5viJhsrlJv2veoZ3t5R4YR4f9KcTI9PvkNH5pxpJZ3goI0+GkaRREjsc0/2gps
liHKgYZWDFUFTaSr/N5mGnY+DNMyHLJ0hOLfkPLxfo1NUTHUlvdQyarqedWko2P3YXcfVgUxfWhH
juLYlBsrNugs//fkWOZRmXkZr3TgceUYZm5k7C/u9g4O7qt4RIR85mF9m18UCnn86ZrDE1PrzqH8
6zJwO2xoiOUG1t1fy22Rb6aqAxktdiWuGHrvfnn+CvCM0TOGqyUU8Mtc+4sf1VYDh+9mfn/RjIL/
cjMsPSWt8muXNNLA/Q3v4cJ2oCI4kcUNM1etGmmzMI63PsFOgMVbDrUlrqAP7WszNNb3WqjePggy
CwsiiOvghCOnkPF+Dv6b4CXXPVarYz42lFxv/CBSWmg26vbgMx1Czma/jNPZin/6JYCPtUYdS+gb
1VJbJ5mTCivugl04Z0ZOzpvltsUzKtX8xww2+4adp8zP4Kmb574s3F/D3uVbRNFjgfnDzX3orlc3
Wxj063Bwl1B+IhzXe2SnJSYApFGo6sKq6vWlJb7LvbTzNh2SCTUIC5nBzt/sx60HPezhiYulNpR4
KG/6g1eJXB/GoVBXI24T0E1bq36lTgMSILsgTfJh9dajX+yoCcn2tQQdQyfG7CZzy4bfDDMg4o31
ao7dPDt13PDtLlvZWXDJDGT+qvQ6Peh2p6gV6Zi6sQGudg5u625lrK3asa72tB7SCGMi903YG4xQ
mwX2dCxpYB/9Skgdh64Q5qIYcvsJOSzOAJbMqQ38Dg+XbpKgM9mpDoiyNNV3devomsN9bb+JAXqM
W5rEj2iX2n+wRm/JjquYmh++pjqKixawOqpF5nKf2bV+mvrN/cnMBfhMW82dHw1Ty/DFq8LJUN44
xtj7dTUQFhE5VQratGSuf4dWV1dJwD28Q7UHPYeScGfG6xbcIY4ZAS71WVr3fnllc3yAPOf9JA9k
VRZPZZUZ4B53FcWhQ5ekgPNsYGU9eXtsmxn1sKz26pm5Lq+JGvwsMv75sCdea+8E4xYbHMfMTfNr
xERXJTA+8tJbm7TCwzL0Lr0qEBuA/rp9y3mVz3rfGTLeyrDoYlFx9sVLbudYDrddr49AQtn9mJ/8
OerVk8/CyucX5j3Yfu2cIkAxjd7GJFfBqOJMaKQYKg3si7Fk/72jE+CAVH4L0WU7HLYVZRabs7UH
HckCiAFzE8SR+CaONLGF109kAzXSOasnfN+4Dfz0oDaaiEhVJjy2yyTKa9esqRcFm7UVxDjjTBTX
LYDqeWA895d2+/yl5UjJeQn+fNFJSqIkQAOlHveqnq+NsrrimurMu1615bdn7tISy+y6DaIaKgfQ
GikXOSTNYgsAmD1j8eSu270tZuaH9E6RPTQ0XS8bPQEjPqLD4GAPdPq9CjJtmKbcfT8G+IcGgOod
rrSmTDk2YOpVXGszzIzPOsOtnNfuU9TCLa420trPmb6eP72ldg8klM/9LdA9nNfEUKThUOq93+HS
FD8N3OqvGvT1WWkP6USqcfSJnSqjept6SvOkWLS6m5B7oBCDg8VHaTEblMOiqtjY2JBjurkO737Z
cQjOOWg5N8nkD3FZFSOfYvVZ+lOgWxW1+aieQ6RH73ktt2er94M5aux2e28xiZZJmS/igXpiR6HS
88f7QfNdqXl4rrbOIst8bWTJDBS6E5RjaqBoMZkusDzyWpKxYTenqMAABqgBB3lgLu0PQSTnTb27
clLfHcufH5SgQY3GYBk/bSsjgrygCdJJCq150fADKenS2bkqKEm9uC6WsUOzgm81Zp8OxrSLRmTB
1m/0GXdh/uGr1Z2wlzY7efB9X3iJEq5fJCkvUMbIcn32aso6INrZKZAt4xkGf64RbBFfLSFbJB9Y
RQOxUtdtcIqT1ljtPmMwVf+stmXoUOHv9V1bU3kezJJpaC3o3SYJy0Vtx62E1u43r+lj41eKX5Yy
JXrYUy4YuPFg+6Erq3qnIWCOu2jE/mRLYzG1Ivr1SWWmfLTNIgGN5AoLx/XR6Ri9Bsx0HUzd3TKl
/W2jbOf70NLpPwA7OSruUV79MEzWvWWdab6NXkWJjQK8RBNWpM5z7pqOCXxTOLcCmjs/79qsf8+X
7qRApAepohUbt+lsttpKRMsccl8IM5fQSZCJT56HqKXMsbmM1r6dfi0MXPzwaEEz6g2H/elQJFBN
wHGFh85biynuxz37LieJmEjD6JxSNXLoCrdbec9Fg/10NM+2fNicdXtoCCfTQJeqfEdRRxNipuXn
hrK4ifLxtIrHURXd+a6r9rWDEGZBh/VWxAJgwIrgDvIwAnQCitq9Kr/JJ92S8a7sgXt45R8d+1zN
OfEeOeB4bQlTn6smRTg0Ztv0kI0pEovyJLSPlFpzgx5tFq/05vWd4wJ18+ZLcaeHKbtnnAbz3FS2
6sKWExjwcJIoseFcF4PIqpuDxAdUewZU1G9WttruwbdqcNllKOQtmklSyJkrAbiiX/NgpUvpm5hz
FvEGpVf7YGYiYhLRO3zwfIJKTtgCTHlkKPZeRe7oLXFyY52vAvqdMzzb3gPtpk8uVQzvyRPzh3R2
WH4G4gtiZqRraNTFmj/LtHDTSyxZ17u2xzHmyFbgYEOax13ZuWQhw8AufUblTsY8wlTtcVWYbrgW
irMl8qdsqpKpVv0eCc+kd8xbLI+LHUwfi5rUcC7xDLlqa6h4KrcuhZZU7js43srx5w/ZeecwYQ8W
W3Rn1tqj7NmU0Ff81BFpg2/neWwYufpVsH54Ah7ux9FqvN9a5bV3EMPSvp+OB7o0OA+8vKkkLvx0
a7A1hC9964NVMu+QO1nLDSUC4Bkwitt6YLgAeYyX3u5+TaLfDhCHFiHfuyUJ0y7TlESquNzdFgRb
p+jUATBQfxx7YarbKuy4PJu+WW2Wz+BcVi6cE543VlfTQ3nVozVt5efa7f6PHD04gszcsV7Gvacp
cmtcd9SWo7bJbIsZw2y2Uspyb3FeWIXlNVL8zy0d6z52Wk215xfU5/4e2DhCtrV1XtoaPdO2Q3Jy
YJd9figDSvZoEXSiUQldh9goXO0LRDl5cMDpjmwmrxXOe4sYjtPK4Rou28U6z8eeLQHwH96Ptnbu
NQh0m6Srs771Nrcmi0+tH3ZL3FBUVqV3tYxov6I27Irn1UCXgUmt7g0z2CsrHHFlfpgR9g14Q2lF
N+9XsBjeIK1LPtyAVqPaxFMVbhlCtpMAsXNJHDpb+qXgwE3bt4Eh0tfVGbvb1io257ystXVsxTap
Mw7XvoqJo59yhWoCSJA4IPCEermsWvhPeWIS0dQFkc9E6XK+hW4D39AU3sgJZAP2EpTCoANe+dDb
i1Oxn/gI6YCOaXI9iI8luKnWgkSz0QEev2GoDPSg3SrPJ1tmQJ8LLAFawb2RT4dF+7VzJCkISLuc
neG1K+3119pyB+HIBeOclJPpv/mhFPU1Qt/iquS0aGJ/PXVVcMz8Echliizyqb1e8SEVV0wtQmP7
+1q+q1ytv+D4eOpQjVWYgFvVwd2gGgBhEg53+gH8b2Fd28AdXpiD0+5V7nbFd0QH00TBtegZyUwh
0IxsjLJU8aBRYJ1nQGrjNeO0482C0HyOA+Cu/ZyERF3kd3Ctm/2EwmL/oPBa0MNvvkrH5ymrGAU5
DFhw+RcCKv8dl+/1dcucbT6Dkw+6JKQrRmMxC9wh6a8BtzN/F28hlmjYdgVeeJvPVZijBssDiuuu
+zZC4yOssgrrQyCPaJO9qNz0gDgkRBpFa9okakQjBNN92gBqNpgV2m2w9HHAneJRYfsozWD6wqep
64OHfXZWC7Jy52cyodyfobRdb/Zl3IHfdk6GBGJkfswQTc/wQ7LqwTSD6rnAHsFJ5q4bcP1BBUiR
WTUGrHh0OXIGWdH0BwhDJJKxaZrQpYi8gmIQLBv4W2wcK7376XkPtlxgUkSBG3eWDWUIBdd6R2zH
NN5MWKkFR5D7irvJsaHmFDJyPOOGnXa5HRYb0soR2TeKx3U55DioXmImI0FYrFYImuOR5btuFq4K
fdmYNKoMxzs8IoDPBa7gNNMITny0XXsp393KrpgfbrHRxG11qbakcRb1M99bzkBRkEYTCacBow1L
NMDRzGH9ONR9/R1hoqMPdPXb85LlTX4hKLzhNgrtPPiZjcPWJjUrcvLaScIaSnmzUty89+USfMMu
OER8RFpReqjDnZHO3bGn2yEo7B95Z/tuUpabdbG7WafvhrAbHlbTuhbajQAFe3cq7ZvUqYZYWTOq
MCpyweR1640vbV7T55bYgnLII+JME5Bx9cBxAIfEjBmSXKethUD8JuZ7jql9iZ2yQuOoSxyN1v4/
94CawiXqrG664WiEJ0ZHlL4yiVGfG5xVtwTBA/QgMp/+zTAfNyY9grf+ktwU63e2tYFzZgkwvhiY
QHKVWB4JkhwuIjjI1aH9xP18+tlk9rhSUFfZMx67y4PJh4UbRnvZez8Z8zvzkdkdqyGsPkIu6eHg
sbFgIvoy6LGgKX10oYaSM2bFQ3arXLBvmGKg8KP1rj7B6Nv3TvvFGkms4Z9hccFo1nEyN123hu94
v6DmgTF2e1iAvUSy7IjgZ102+0dBb8WvkjWatrnxFxWXRelOJzrPXWKr8OsfBd6uBPfInXF7BVIH
61mcZjrGJUQs2nZ7g/jEsvj4GbTd5bgae4os315d9oESOSqjMhsOgQ6RXXO3EKkUZGrPYgjZ/pbk
McskvuVZ127WEjZQyLXuzqgfq5e+41SmiEN6NNuaox/BY/OJ3LS8Z651QmdY2I04oAhP7yfOpzym
zJe0aUU3f7PRin/XcDdPrgePoLgdr5uudh7L2lHtQ1+uM1Y7YbGYcztYtm9jPo7YoO6Dgw2Qrqf0
zHRO+ThrZwR5Wg1DK8baQRupXTBN3e2gCg50ScI7FKqjXdzG3hsSe2LXHLKp2Dgfw3VoL1q12TPj
uKsKQrBVl/PBdSb+55xxnk9d7FrEeK11OBqU0pQfQYdw4gyLjCW9WehxEHSRVP+4oZv7pWgN+NTy
ZObSZmDtqcqRkxkUMMgbJqv+WIctfUqp9H9iCnWCWc22Kg4CasADozjOG/MgKD0axoPe+mLjIh8m
GZ719VrBsjIh1Jxv6Dsf6VU0wcalPSKfdxkOWuXey3ismUSMKtuuaxQmgCRJmjImQx3p+/dg01Sb
LlMBV+WA/C4piJgMIA9mrifENc6zbfriYwtQ9sZ17VPlMv039HFvBel9Wyp0RlT+FLnQrnl17JzG
+yYaGyHPjGnI/SjktMd9kM5rxPgbaibtW91T5RfmRzB78psHoWUdZLpbIsnDEHKCbKisiKuhoTSt
hdM+yGAKHklv7N4sMboIlrous2POQ+BD0uHaa0bSRMtc8+C84yeP4BM5bnMxMHi1HCS+71PM32M9
pcw8X+772qERAUD9OVZF9maDpqGo7bemgIlliUW20wiDUnA56S4RuCEOQAL/krYmVwmKpB0a3g/0
GQp7/qWDtq7j3oN9ozhGkh/NDj5ph2yY/NupdMXGUV1LF+yvLF8HXRVPYVqF99CGIC5rmu7iBHBt
XRR4gtGWrVCU+4aT7Z2igVbDRmUZTR3DDhGDVemHlwNVHMewL1Vi0EKE6Lwmc6l2r8HrwjrdMKXV
18VBLTmwbI2iwznIJvDvTn2ny6Ey7xdjN2ZDnM4L2B7+Tfb1uOzqe1ZxikUYXBYkENGWHINBU85g
3jz8Xhn4uy76ZrKTZbDgy4uAqQLeNAsydqc+q6NlN+KVAUS+8WawRA+KXT45m49VS4/u0gYao0SL
1qqzGbyp2vBhqtLdjWjWc4qGVEo2hGWL72vh7N/TYpklgvATzowZ3PyuytHp430Fh4l3EijSk6+g
gXADM7pvjM4E8lna6sg4vrxhXGy4DcIMwbEvGyr7TPkTYVGhXjdOeuh5ezRQvftWrekRoajKzms5
hg+izXHRCEMY+ytnWWEzoMPHJOXYHxmx4K6/sEsVimicyFKe2kHQi07Q7gea1bZkDLHsugfbSGQB
aMZGhmhSC76LGbn50G+50clgbVLFwc4IdLxZ8/y+OKtYD+s8yPIY5mHFnspDj0oLAeqOfC7LykQC
CRY/twxg5jDvQi5x0zEAT2FmKiQXYW8Xl/iPhc3NuhTBvVtUdZ84y14zptWhsbtj5AdSe2ZOgZfR
O81PWbVyPJp8T7fEbEBWxyynME4kb3FIdg5xaosSlooXW2shQYXs9LHofWqJnugLgdBzoQgx7NVf
dbsRqF4w9/HYTQaHl1MMwA2BCNMrmlkFCdmN3k3vwjvHzm400uJAl3gxqlSivOXkigREyq1MJZKX
DSQVJd6KLDupmR/62aXafO9qWd4pVOnWSTAIdgwa69OIdvp3kC40f+C6YIWgh1RcpQthM/m19YOK
b51iWpSWEnQZgjupnV6epSrYf2RitW4YMV2sK4bJnJ+rK50TOFMjzyRLKLsAGM53+FGrvWO4wJFo
+J05h2Yn4CBGBMSO8rfSesgJPajiTll8sMWy3Kd5HKCV+9mD3q2sMbwwIpvWs5Xv/W3nBt/OFWjG
RQl68jA5CxgSHmfzNYIIbskO9ckt1QHXRW2N3RLtIyDGWVD0AwCWzTTBNzDJmhKkW2z0Um0VPHhN
hxiW6ya762uUxNHCW35Bob7cnRo9pDhWzTyYEN14z5xk+llpEOR4cTY6DLUFNTIRIlXewtywmTOd
Gx99Vg1c0ZQY6x5ww1OfNWAbzrC2zp9y1U50vlbYv+Ez5NWAbG39mcl+QAWRVkBKTHPXGk16q59k
hwKAQxb9hXLxPI6KkVDyhF1sfoTG2xfqeActyApU66LCoWxEJ63qR1UwyxDDQnkfbjD4D9xBo3Ps
0gyem6U7HKwpGyjxB+3o+HQ6m6NdAu4cym0CxnaDHWFkHjR3Jw2qSfKt326oXNrRO89gtM0hVzLo
sZbrxc24cGueV13nXARgInYUYDBPC99tWt6NDAP+HFJrv/OYFp2iFWHFfD7t4G/3zJ6leJsKv+Pd
5MrtDqR4Tf71Pnm1fqYvEM8iBBiFBtIW+nyvpMqdVi3f6nZXFjUg7dFnmJWLiGi/0CimkqGpM92j
Gn/xSQ0NoVzC1uWQcIDG0NlmgPAIgArzHXXpQt5GyOjS0dHM8kTdbMii/feJ65OXwH+bGxAegPUn
dg0WJmegkF+Gu2tp3LBH+AMhrOwfYu7SaK76+cyv1u1eiBqzV5FmfLppTupqlmf//vivA9+nx5PV
yjh+gI0tLNg/Z62ZYR0mZCtNxOgV7VCNlHk+t1AJOkx36js4ijDaXZVdDVuNLPjfH/41VYyAOZ5u
Wxaso+Od/FP++XRywjwX6q6NqpQr9zDIlI3UEAt4qOgqCmRNoGgZk9nw5wUdFTOih6pFbUIRA+Dd
e9PrX/6ir7PnX/+iLxYrCJ7Tfmj4HFmnOIehMJMyC+2YUum5pxTm4IELH5hGO9TT6uLvFZiztgUB
sNcMabgBckBPEv7lTX21APjPn0WI4cn1Vjr/4yzWb5zQs6IlbpsMuJXZuQxhRw0aWY2d1yX//ha+
ekOcnnZy+PBP7qZoYr7YpOhVtcS8owRBDhx8qMJ3kMcxLkVZuLnbB0G/9l9MdP60DLHck557WoPS
/WJ9gUBy7KoRHp5xQPveQ2ZCmSvR4k7WdoF6LjzTLbPbneP93+IfThGHHkpj77QCeb78sgKDjglE
9C/QfRjhMXIF/Fvo743iLrgACYLa/vdX+78/9J/P+7K+jCcYTNGawcPWWuloV3NjeO4VegwHrXg/
JX3Q94+hW2fHf3/y/65snoz5jIupsU8e1ekv+y/Lp9G4nSwUK5uEJOsyQ9vKxau7/6NXy3/eJyGB
LBsmMgBx/vkUHl04Yc+OdlY5Xbon6VvQyEtI+fWbj976L+vmf/cF7tscH7DHEIJ8zX8+LlBhGjaC
lTpM3GYT0HAM4vjCcI08//fX9797QuGz4ZNGDt2Dv+/p9f7X62OUaxi2grsh7e3+ggqGWSzGh4sY
gSdTyQNw7l9i1//4RAcjJibgGU346l4o6bD7ZmbP61ysn6kB6Aqn8oQkDnl1j1tj8BefkT+tEKIT
AgYhAuyfvrqLryRCKJhbTuNhpl8Jdz3qRPvj0v5/LEUiiPCEl0rx1b68ywIxORUF73Lv/R6t8xSi
Odr6vzzlT+8Pu3KJeIoUFDTx//xiq49Ot8p5yoRCwGO0MNzPy9weDhsYKww+WNi/L5E/LcbQClEP
UJZxmn3ZYV43uJkJTktELuHD2mIMEm9Z5ovDXFPU/OUk+WpSdNppoeNbvEWFa8TXmJIunGtqYCaP
B5k17wWEHvrQCunKrq+DsT1FEotpef73n/iH44uLARMyyVlJ0rP9z3e6p8HuuIhEIzwFmOiUfno2
GvBWpymPfZ0GoBCOOlMOgse//Nw/fE1MYGGb8WTicFFfCpXFLro86NnpYzoHbzaD1yV3sVzOCSub
jxnz0Yd//6l/2A2ngoxoFkdyJX09WsY1nNDY1XBZyEMTF2fL4yycv6WS/+Er+jaObp7EpQjr5y8/
C7uarGxPey61K7mheq/G8swZR2kdZWuhRi5Ky9xJ9L/5Xw60Pz6Zi4ARNsIC8Uv/56dM0f1vE2lg
URnM9NEMw6RJOrI3AElG+cHZjth1ZZQz/cuD/7BNeJ5FdYHZNfq20x/2XyfpwMi7z4QpL7bS2+XY
WssBJ1jxEIKg/OVE+8NvxP7PIcCErXKKC//no/rasvfVbZjOZ/YvEQPSss0dGLwtIJAeNDLl10qG
f/Mr/sMPDE/e8OQHuSAo1pdvysA0HswLm6SQGOhYA3IkRlvSs8xiSuH/vEhDNB8hKRvE3mCC+c8f
WDJ0Dp7ED0wxBErCCR3T2rt/83v7361wSlywCFl1cXzzvloCWktAikdPDozAQOCuWv8fdWe2XDeS
ZdlfCYt3RGEe2irzAcAdSJEUSZHi8AKjJAqjY56/vhcYWVW8IJu3mWb90BlpYRahkJwOONyPn7PP
2il6vijpj4Ri74yysPH4i90ThP5q++zoVxG54VCMttCIlkpuoNaJzE9/1kTRfHIqDEVVhn52+MRG
OepHwndEFohGxNcauE7hF7XUHvu+3pkOG7MCzV7mkGMlHA5ERUkPc/Kn7jxAJo2FWnsIFo8Qh9/u
ii+WovCysIgn/FnNRiVgGcacJCfTTU/ZPONpEzfoP8qRrv8NHdbl9PDZJQeMF7NGJOrGYq2y2jdi
ZN3kD4iYNa3kyhbZ5bacxtH/eJR3JmbZ7Iu6zOFmcs87fHoD/NawTiuu4k5FyTCLrDPMZJqtbXWR
V47hMXOe98fjCoCRKfHdmorfq3JnWeR1kCBIDfU/7ESprgYhnTaJnBRX3VhrPz+e4jsLhCliY8Yp
A/P/zdUbPj5dKzzIKcpjOncLqgtFO39+vcPkITFmaMuu66xAw05j0uNO04HbZXJwaY80PDVJOh1x
r3wbF5CKMjhKLM5KWuJX325gRuCmFnymhrUdSm2oLHTNDN+Q7Ds7Z7DpwU3DkRJe04rdx4/xnTdH
uAUv0MCrUCGXcrhS+liOqwrDErcw9fCeFiDjntY8vdlmBdgO10yRFG0/HvLtsYIxBY9yqeRweq4P
7WhQc2fARdsNtHzeGaiyHjOJiuSZpHI9vwzo4FXcoorI53488DtLxgbrafMB2nx/a9YsvpcEsPAG
3R5a1UVi6MJtynL4dBzL9By4lyoNVyC/V+dXUY708tsIv5zMznf0NQZA3qTc4lPIMmEcWaDvLR2O
ZrKByxNFNHf4/joNSyx0qtxL7THewfZCW5fFElT6wErO4RFO5wZJu51GcH3z+cdp8RhxG7FZPsay
tF5FIlZM7jo0DdT/iJkuFZhPmwKm4pE76nsL1FK5ExNDGlxVVzEzzKdSgziPMtlMLbdBsPCojVA9
0d9We/pEmv2/MSuu0oBuufawVR/OaganUtAiyOrUizL26XIvTWReQLKOrMZ3J8Ytfwk++Lu9uutD
pkIWCqEBgktADwHOwBRMmsIZs30qDLm5nun8OZYJe2fQxSSFew8PkyN8dTDMKjLlcqbPZsKxjRoV
LVwTOvgCrk0ohP/xo3wbybE4uKEa3FM5FbTV3iKGlC5bsDq0RLU0F3nxPFbZPb1fVjXSIT4N6rFb
3YsvymE+eLFM4WZl81yJHlZvbxROFJqUJlyHz05s4r6Vz4cRgpgTt/k+sCkdKXHV7CKUkXgASpSn
3HCyKAgKGHlHlu47+40D+IQtXTPZ29fhZTSgzMQdqkBbU4cbjHSR8IWQ4j9+yu/P+dUwy2t49R0m
Zpv1coD7TTDPo+nW3QLXwipSNzyhOe1XQ0TSiTxQX7MziLVlRikacLmNK08iH/Gpem998cb/NlZg
Z1h9rQUwucDSmXKIdtzTUas+a3WVIgmTw9O+4Y728eTfe8QkvzlLODkXU7fDuevmjDcFWEbXMrQK
7hodRNYkhiOzem8hWxiJK8DxNd7lMutXTxhlsJ6NHfcEEHrVQ5CE1BErNXzCePtYKPDuhLhzLYRy
tL3y6gFCR0YgoBBw1JiI+0GNIpBCTXQk4Hh3FJpK2HjIfbB/H06IvqagVLFNxSY4jO0tmCK987lp
0QH98ft578lh38PRSuKd5MMqjK8J7m2aWhlIauWthDLdt4reuirpGP727wwF+NlZAms8wA/nJJqx
aR2Jl1SObfnVDtqICqeNjBc10ZDc/huD4XZFCo4QW1nfwsHZRNChCXh7CjDbrmsxvkQh7vdtJrYf
D/XeuyJE4wAEx8wJv5oXGibdbASpG00zxBUoC/vCtHv7yF61/CnrjRNIsrWkhzgh1izmPOvNKZ5Z
d3mDbtLt0IqesDkO3yMyVNuyo9vn42m9tzJI9iFRRK1EDWt1/GktTePCpHQGTyv3kpn2uDrBJIy4
Pjryst7OjWyJzqLg4COTsZ7boCtO1qCpXrqp610UVFeFXZ8ilTP3ch33Ryb2zmg23GXsE/B8WeRm
h+tw6DQJt3HK68YgmaehcKQbrJ1o3VG6+RJEX3Ak3ny7PsisKxjnEEeodLquvuVYNhHsSwVN7dTY
H0plnsi5qcP1x6/r3VFwOeQzJpVBzfNwVpLUm+MMnQlFGwRWvQ/rCyScxzyV3nl2SyxEoYXLAUnn
5ddfbbSk6+mOstHV5/3UXypKsEgm6Po91cVg3qlVkP3+9LRYgiSZVGj1VHhW09LMrI7DiCsBhDGC
daH+inPrkx7VJBa4D+hsS2zoHB7rkFKVgE3kc8/1rtCg6DawY8gu67mHFIMGNZl3duRrfvu22NcN
7De5UxJirguCVV/SgdM76Pmyqjuz5iQ4l7tBGz69u9NSIVs4l1vs7qq92t1tgd4HAUgKGaMtNiIV
z/MiNavN5JgN1psJmZrCDdySuSKruJevPipIv7XUyTQiKtUUP4hCKjdpG306P88oXE0JJxazBCZ0
uPwQgqL2tsAN17ThVm6a26BwhmlItfO+K5HtJY2DiI4+eT5+SJfV0TrZe/Nctg1u5OwgVBwPf4KM
m87S8It6qc7QysS1Fp3psSE+e/5znCweWxzMnMxsjYfDyODhO31J49EWZvuONjzniIz3H39bS6x9
cKSQ8VzsQpZauLP8/3CQOs6bum3Mx44e4bKQrsx4L2RrWyiqi+MNAQ5NX/g1HFmTb7ILy6g0G5HW
1Rdg0OodoiWE1juaj2N36kT2meg3ahF4mZn483z/8QTXQ5E7lqk+YJJDxpUO6NXmEcOVmJGG0hVs
juEFtJPA6wbRf5HgrW9kkz41MnvR5uNB1yvkZVBq/NQ0VUKMdWovgTpkDMUYufA70iv6A7LNbE+2
//Eo69P571FsYl5NW4z1Vt8bRegQHDBTi2hzGhCVSEsqFoqSR1/5McHEO4MtZiH0oVHxxiJjtevX
RYFNmbGoEaOAsYbSvuZA48Qc2+CTC595HQy1WviGGQTWXDEUvYkDTQwi2AFX+WzItoxC5gdvDPJq
7CSrfbHrlAjlPXRGNhljN1A1ptg2W9uP39HblUB1li4I9imyTeRHDr8vOg7mxDBpTgzisuQW20QQ
FrPP7rxUfg5GWX3FXEhgAoxcHgGCBi7crAc5VR4+nsnbBUA6AjQr5hxLtclavZUxk1o1nEGpYVpk
/lJGeA4ZDboLV8I6ZpX0snRfb0sEGAxGioBqCfWltUPdACNBn3qqWFTRocgQM0o0a1vNWS2J6gLx
bbFtza7bA39VvTFO1BMoudmRvfHNu+OOjOeJgnrLXno4VzMWFYR1EVn3TkwHQAVm0RvN9Fg09e4g
KDx4plRsTHk9CNgXMMLhQzpVwtlolWac5njVObtPvb1FEaNzEaKEwkD4n6z2ii7LRicyx8HFDC9C
uVzat3BTaCHVk+jIHW81o7+HIsrFqpUaNnaGh0teC6w4zQluXVPQ/N0wQb/LJOVzm8TLKJR+XiaD
BeZaiTAXBRipPKLTJlIhsNERfabJ87GC3Vq+9/cwVBcW8z2uq8bqucHN6amfScjoe6PeJ2M1nUGR
6y6MLjR2ERdmOrtGg0ZM+reGFBMVGqW78MSA2+LxSo996KuP8OXHMSkFLJ8gAfGbfKSdqyD0QEUU
05i5jZ5mX0ZwBtuY3rYjhtwvurBX3+DLWMjkVBYOxXti48P3qOsC9PPEe4yS+qajuQd0lrabg3QP
snhvFPVjFw+PnYJ9jh58y43ufqQCPRH1VW16Apf+WJ5i2StXPxAHuc2B7ixeuWu1EC0WdOXaIPJl
pXa0ZwH/NT3NG6qcl7Az83SbxrNQr2HCxT/nGBr1EbXSOw9/sbGVkSohmAC+d/hAgnpWO/CfvYs0
DIavWRQ++uHSr6Ik8z/+XN/5hg6GWn6UV3esSpnUaFqWXdSa0knKgjgjGO0+/6UyisM3ipJtOQsP
R6lpaw3yjG+om8NoqzqjtC1VWFP/xly4VimUAClCmKt15OCykIFeYx0VSfJIV3RzIfWSef3xKO8t
DqQefBLkR6jdrnYdBBdh2Qu6qtNYSXZYtkYWHSFKuAn1sD2TS6gOaleWp1qf9LefH5ozClUZWo+3
Hwqt1bkyCFoLNZJz56NiDE/4IkgntHoblwKqHOg007xk7z+mDXy7TBDOc99CrkQwzZZw+AKlgdKO
VCfwO2y9Ok/SvNhHTnOs2vL20dpUAHl1si1zwVvn6yO56k25FJNLW961bBpPvW7fBLN52kNwgdna
7i29/pyshc2HjKQKLYA0q4pEd3Us0n80cO3OJzpPgRXcOyVg8H2paLHpgZgtI5iNTUgRBkRn8v3j
17mslMNtxlY4t9AzUH5BUrMaGvEMzWQpQ9smgmxtDJJNUUbVBq8jmh3a+ljmYfnz3o6nUwpBk4x4
dbVyJ2UO9FCFh9MM4A7UUSR3WRgGW3TWCc2NVrmHRXzM/+/tXraUA5EoIStl5ayz5RFegzRGw1cE
aCR5qVxIfqo3zraEr3VkL3t3KO7sNIHCMuTEPlykgNpm/BqBzEAOHFQOEDmVN4ET52KrJLNifi5q
w2XG5qxGUMGSXWr1qxNbGumdtg06MIwRdodUw7cqU4zTPrlIFqU6Q7B7olLkZnk4KSdAcDbDoAKU
J+xmMw1RkvuZGRm/6A2zYaGVyTGf4TfPcTXk+jlmNADaOBp4tHqWvqKnz4mltL6osv7I5N5sKy8y
fCQORFfUrc3VuRDNUySDRIIlOlXdCawS4dEblB9ZF29HIa9BFZ5CJ0cq7PbDRwhVtE+sii5lJ22M
TRX1M8Qmc959/KLWXxexC18V3xWrXLUhkR6OQmeWgucTSpcuCOTr0ekxTQq7k0mzehcDovG6L46V
h94MyRPj4rLIthfV9vrOlymWNmoNjRRxUyv+CL/c8JyilS4VyEpfHbtdeHVTu/l4osvrf72NkBRT
CdMW2SGDIrY8nGg2Dl0vpxhBtdvY7bxhU+y0c9U/ltpYVzLZNA7HWZ05RIudWWWMU/qP33Mf7w33
1+nl08eTebmPfDQb7XA2o9lEdP4xirpDUODi5bFRLsC8+PifeMaG0pv7pXZPwee7093HY68vn29m
uCzcV8EX1+dMrxdLLWmve4OHCN79aZ1bp589V9dPcvngX40zZjk8iJxx9KtgV9FW/x1B82lwZF2s
T+/1KKvjhXb8JJOW2cxbvEE8wIFe7pVHvuU396T1KMs38WouWlwrerK8r/Nq8yP1bp6N3dP3b8ec
M1/MfT9aFqttFyFzNikxw1QbZKce/AH3O7DNr7Nn3cLvPDmyEpa1/NFwqy3XwbGS7YPhBu8H0Ff3
Z+6e/va+HQk4lHc2jNef7vpyLpq8sUCBLrOCgOWRLPLwDPJs3/Sfdg+Nfwsr6NgLO7JdrBugWlsr
nWgZs/e52PGBxZu72f15exG5l43/xJ3ABbZ55GA59v7W4noNSIeaLe9v8n7MW3mHI9am2UYX8Ung
ZrvOPfL+lrP+g/enrnaRVKeHkvbCZZKRJ/hLdyF+esDZjjzO9dm8Wv5ryY4uYUUUUbl0F0W72we0
QhR1d9qn1rE5HVsrq03DtpLGzpcPzTbuu2Afw0ouVczO8hQUybGC80ue7aMHuNo8EltSDYBjfz/A
7Cs+Db61xQPOu4392P9N0z0bsez+PjbLl/jzo4FX+8kQCrwEKgbWvqmnzffiojrVfgSXpBvBbpdP
001+Gn/VLo2bIyvm2ONdbTBhO8ZmsawYjTUDeYH12e+J8rzAtbxyk29C3/Zs75hk+02yZb2AVjvN
pOZp1iwfBgXIbbxX/Bvhze5z4JY83mKrukfP8fc2AAqCiPiXbjl03Ic7dpPaIpeXJYsJ8Ubh+9B8
h8hB95wvwsPC76q5hGi9q3f6mXNy5Cm/t6++Hnv1lOHJTBkFEmIVf9iY37NttB22k59umxN1fyxn
9t4rpZ5A0QJRHUXx1YUgAVSdTHXZuDX0d1mh+xY8lT49d3ntJ/PVx1NbbwSE/eQ9SXZoGiJ/RAuH
T9VsYzWIMn32JK3VtvCRoCordYzH2jQf2XP01ebGUCg7KfTTg2RbcLEOh8ps1RzVHuesgC71L4WT
5+iBtezIHrp+essoOhUsbgNLt+w6r6LjUo0fJLijlq7cr0AnrdO6zxpPnlTxNSmFuKWVSbn89FMk
g8O1iqCdIqi5rJ9X0UQBKKFuSrwaMZwsN3BZ2VP1VlyBq8+OrcVlC3u90zBB7nAkbhDiG7Rfrb4D
3Hjq2bGkybPyPnc82BfNLfA3GEq1UWjpTab0LcBXYZWDS2a7kVzYiOIyS6bgu9HmbQFAoO/7k0qY
6hVqkgqPoToubbeU8U36+Lm8Cb6puVIbMxVSTejCqF0dPhgdE428tSxMLJW+x3NEysKJ3RBmbeSP
DT6vYKCNfky2OJz2TzWVx59h44S2r1AdnLdJqZnHOtzX8eXyI2msD8pboF7xMTr8kSQgTTEu8aOH
xUIKaFhTXcwoxAOJf2AEQ9nbp1OpcuzG/XgktH37sWm8NORp5IPJ0Gur0wmSqzRMdId4dWs/Vog3
blvgQ18hbh5Tib4z0tJJY1KGJ6uAludwkmGzWN456gxOLzGRUtDr5BdTAi2UOtXzxy/57XdNCpOc
F9gAejXkdUk+tORRFKCsPAsUzqatRwyeqvBI+eTNJYfXRlelhiSTAjJHwDLjV59YSHFCS+au9wIp
CtwRR1E3EaHmsqDEadzNxcbKgmyjyol+TjU/ezbEpBzZwd5+evwM6G6WbiVkZutM2zT3Q1hUfF02
LGdzExaB9E1PZTSBTgsL5wR8MSiXTz/dZR+jwQepj0Km/nDewoiEVmQBjfZNAQFn0tOtEJa2//wo
iJuXYgGaAzplD0cJh57a1JT0YF7w84SEBGUYM+1PPz9d1piIQmaNWuXLO371DtNJS60WYYgXD2V+
numN4scS9JkBeqgvujHYfnZWi2YDRSUVEFaOvloz6iQ3GV608OHnODxNCmk+CfBkOXJJeLuh2KpB
zyaTouT2RnRI1y8lvcluPPxhc1+W4d9kQNr3sm1IG1sYA2TYselPAqn5lyTrP36O/yt8Li7/3vab
f/4n//yzAPa0yMZW//jP8/hnzbv/3f7n8tv++z87/E3//No/121XP/9x/lQ2f2y7/NdTGxf5+vcc
/BGM9K+fxH9qnw7+YZO3cTtddc/1dP3cdFn7Mhw/8/Jf/t/+4h/PL3/KzVQ+/+PPn0WXt8ufFvJj
/fmvXzr59Y8/dS5B//H6j//Xr108CX7b9XPZ/cCv7Y8vaOuL9e97fmraf/yp2H+xc6CW53/8nQT9
n38Mzy+/ovyFPBUtEZsxyV7a2v78Iy/qNvrHn9pftE+wm9kKOWAqQYsmhi9s+SXJ+IttnCI/3Lul
oYMM8X/9fAev7H9e4R95Jy6LGNuyf/xJjy0f1/+c6DZxHq2VdIIRd6BCo4Bw+PGpEnVwGEtb04Tp
qAG/Ds8dddK0s7Gaq/ysryVMi+0ZCNIGXmU0nuKAXN9Dg45Z2ZpakJEEuKx7M+iKxMfiqkt87CBg
7II2hUTSJdPkeFCAxbdJGAaYvympik3aTPF3NesGB3cErGU3hYqZCQyjKPidGym+pJPS6TcNEDuy
kZHVnQN0CApvlrVZ23cofLSdpRdTD/y+tUCxWXM4+CNwnu+AkR1xgsmGMt3ZVl1Np8qEQ6iPZTz+
XVWs6HtVKcB1YbuBJQ3MS6B/6lwHjzobaekPUZdhF1KKmgNrxoIRc6Ui7N2RtgNw2rkRn+NLBokP
uDwInBlfnoX4LaU/BOHho2zSPIiXoDFBDq5t5zsOQvF9RWf+tA1Hp73AJLkMsKjJlN9F2waYOVl1
MXiOXpgnwzhgg1SgmLuMCtDfG40ao+2BG1LjzaxLxbQJAWnIblzEWKcbQPVv4mSsa6YUT7pvahWs
YL1N529DHJuyl+eAmOl5LooNRDXQ64qSgWXEDrKzd3LZ1bvF4PURB2hu4Y6ZW8BWzPoi70wM60GQ
wwcZu9oBJNoMIHB13BUl+MtZ8lQ7dX1dmGFMLSZuzQIrFKBSvjVb2lkOD63boTBYLD8BKKm+Etkd
gViOjdEWrF0ldmplcr2obDNJrse6b81raJlDvI97uW9OoHhb5UnTYcblAWtPo03oIDf2J3JM8kY4
NRwotexzsItlAwTVrCWckvpeHcudYeKdsjHCdpZ2eAfI7VmaOV17FoODEtvINEGAK2a9IPlULa9O
m1SV7qGZSgAmF6rjYvYXY9Mn4QfnUlyvlA1cLGyKw0Sj3USMemh7eaVx7GdtpbQ0pWgytglJBBio
iTXc0AD0TJT2MV2s9xhU4mlo9UkKLLPsY8V2Zzh+0g0EUtPYhiBiobbhSZ6cotKU7mKBbQ2e4VRu
F+FpGJ/Bk1Ws67irmu7WyNQlfC3baXgQuGqWXpT1bXyTSdGQnKd50JyOg9WLL3Hcqv1FOGbO8LVu
nXY4qYaxsbflnMNV67tUC+5b1Ul1uPSOVOwg1mN/DvpPMrYo5JWYvga1KK+Mocf0MOQKE2+jasJH
dJwGo/NpeGjjE2h5UDjrIuLdCHOqsgujFpaNo0iN/06UY1yCH2/4wtVC8L2LnMn4bRl5O/g69N90
IxsCUyrMfRptU8ciK7YUUCNlkxqDiPYj0Mpk52gZiFd7FmN9HmJejQdjgIPnhTqG7Fwgylr1V5EA
xkNrH3TtpaPEhux145hHW6OSk3DT4hWGwbOcFbkXNZncnnBZMqNNmS+/qmpFGmOFo1eQ9LKhSfaD
XEPWBooYWfuRzSI6aZohK/cZHuiGp7KOglOAcr29yxEIK7gjGhWNOp1SBz41dbE4N0cR6fdGx7Qz
K7JY/6Zj/0wvR6yPht+Mk/0dtzB+HN4+vym3cPsOxhyvrsgukocU4PvvagqM31MKRBjD8Km4k4dl
dNFo/Asp6knujDKOpHxiooZzqAdlwP7G/cLvwf5OrKE25U3oWCtWgZ1lWx0++FeSVEDfoLlYF5SR
5F8lHLVqLyYcHNi/k6gGNGrFz4paWRfpxHN1M7Ur7iJ4Jr9beZaDfaPr9e9plIzfiarkjptWRQKJ
X8FjwBNRVtzZSmOrBHFN8QvDL5ZPZpR8pDk5lIbaUkmtVsMyCEjmPMG9lqFVRoUpTx7f76i7yRgi
EsH7t5xcWets+0Tt5AFKaWzU8UmNX2G3nfNg/E4nfVSdgZ1Mb8oWi6LdYNSDdNLX8Qj9R0NU7WuA
Be+poKeatA9V3GKwp4nRO3si74qzbkplHERAP8+Y0bLYvKWYdysUG4z+QHjtm043XfdWU9VuMOJH
4IUL4jSKDOOEG6RRYVUDMW6vKw1IWjT5v+ouG7AHVMzFNkBp6Uxsg2Sc/EAHm+2Sc2jPVBSauac4
k8i3UWMXFx3AXcU1sLy8KUIE/F4PCho9tqrrqqfn2ICJMsB9ptPEdFWjntR33LA6/EMqAIC4jdHQ
BU6SjPGXKnAiGmZHWb0BEAji0ASiEG3nblK/YOpLX2a+uHN6HebkmAJBcb0psfq6srPRvEukWI1c
zamt0zBYzO0CrY/uwVeCua7oGn9U2ct532OdJW6J/wL3LqeC/W5qbXYzwyc5M+XKTrboLOqHVrPD
88EZlBz/8yC9qKYqvytbgeVSJqn3kjwCd4BhLi4pkjUYJhQOjRJjBdB20wdhX23UuBa3SgsE09WU
FKIT1lwwmVOuYSd1ksAS3OmThKGlh98OEFbVqkz2tlKdwk05C0PxUzNRTa9SNeuXSkehvB0Hs7/q
rby5KRMDWToBUBq6ZlTibZjYg/2VIKCt93IT9Sqk+4rjrbThBsGHhEbnKWpnXXRjgbOeGOP6ulWD
4kfa0bPsoxi0OZg1Dfi+01cJT0gUAVDqxBpHXGpi5U4f8vpnli+vUq/1+JLebindhW3RYIpWxOO1
penyDzWc4tsMc7IYZH0MNKgc47Lf2M6sajsuHMUFrGaebFNFDa5BKUZioKPrRzuWnR8zvP8bNSyM
L0o0at8xoe5S6P1Z8YvcjoD5ni1oIHweaQdQ+YOrrelkhQQFzNDvKvbhCovTcHnJVE33RS3XktfZ
aiN8dTk4vETBZia2rGZRXxRO7Ml5iVlvltCovqdptpo2rbl46lj4OnwDyVvC7s1E0vuSnvSXldrr
+ob1FD4byAKn0ww29UMeDrSXS+ipe68kkiIQnCAn+UZrNtRnZTv62fR4Y+PRKemXLWR3ln5YYHvn
SFWabmdttOHn9nrSenKYNckG7j9435nD6LQoF6n3CIqWzI5c0O1QlYG+DzInuSzKVh22sNwHzqDl
OMXH1SA9g+v08BAbmfmlS1S6TGpHismczFNi7+qh0vGmt4pk3GLuMkI7CsLK2ho19GtfM8rsXArz
IiWhWQzXupNb2WZK0+BSYMjabDB2DzGTLMymIgqJF+NGJQ7vJSnUftdyNApucckoWJgJP84YSuKW
wA/LEcKCHlwy6HKH25rutpMW85/BHKCoBy5OeFU/59kWsmlguJHAbc0t6yF/irOuEic6yH+MIJEh
YylFpvuxDEb9e1IkneTLCDLgivJEO38kqbNxorzIfBFmKSXdtnFstrJxek7abrgQSdct/QfxdF0Y
WfNTw6seD9Zi7O+touH4IBknVG9yXnytDUGcGpvqCGy27JLCtxpTXNaNFP+08fN+UOwEoW1DzKD7
uM8ucXYoJ+VmDAw8M1j+uvqlINa8ops7naGBYrbsduSddC/TKhPvmch6wPCnJ+iSzeiXHJEphfrf
z7eKHBW3cxMOkLhrAz8uOWpkY3HlLn+l6FLJF0EHN8BCF2mGA3eI0xuKHjDQsZ1Oj4mwoD1Fdq7j
hKfEZrAxjFxchx3HGh2YMthsrifpBcoZAOhI8CtaGMwom8ExCgL6IAz1n+VokDkJjaK/b6tGw+Ey
UcqfQ7sAoIcKsz1IdSpOnzUHnAIPtxtat6lsGyuXEfyNF9QTO5qNi9xdgUGmed0YTfSjdkT/OM1D
eGm3UzpfGfRTYpE8D4PpRkHBG+1kh7yeTs71anLaoPAzrBYUTrcaxwhU/sFZzVVYczHylk8bw+7T
HQYINVhUba47H6lreEWXsmG4ZJ2yxFOGIfkZl6P8TLqBpka4zSZ8kjkcz1qpY19p0gFLyWDShvMW
UUS2xcWw+ZbQg/kzxm7bdqcgG76bZd3djUpS/YAHLuFAwOn8vehqtcJ7s02/NWSbcPbJOSpcrerT
uwQ7bix2EpaOR6rDudJzR72Y0Mo8iNRcsCKkO42d2tr9g6VNmK6PWJKG/ownVuX2FYFLVcGe9qwS
h0en4M7gSlgDaMh1HCNxe0Nvn0QTx1i4asmPpnHae/DcGDqjwrZTr7OM5EypQ26E/Ov8Wthp+cj1
BhlRbg/dVwRwzb2DakDFX8Th07jverykOQa4vrmBIcjGw3pIb9PRMW/lvJB+yE4PQtduYsAkqh0u
9oAqy34a7TnZhnrUXdcF7irA9GPjfBqE+D0P43g3Ur34AfImCzbc6JtnIHbVsGVhiVMrz0dIpFlP
+sxOaLF2w0a3Em9o5P4eY+3iEd2PYXkWkd/flr82ZtOi78naZzhLiZHjFkPt3LxtVa0eLpzEMksv
KTPHPu1I5jY+hnLG7wG9WLiRY0n5FStTmXmzhiT+ClsJycKdsjeWDUz02whbDcPFT4Z/kQ92yNUT
ZdEFAoEJWxenLe5048XWUsFEfdPIWvgTDLxC9Qy0PRnpXFUvujbgGWPCLWubIG2L+Zs+cJtyHfrw
M3YfpIWuhleb6qts23QexjMfbmSWAWKbwlK6Lxyq5iaoZmyIY1wJAU9WBIoboc5FcI5lW6O5Vdrq
tOYs4Sr/EWK4h1FtE2IpPLUX8nfYYu3lDbVdBBttnkP1LjbG+JKOzkk1eHhpK/5uzP9/kVQrn/Nv
bf383JJV+/8glaYshan/cy7t/IkEYfuUx88HCbiX3/V3Jk3S/7JpzKRZkow0DcmUdf4rlSYp1l8U
GiBSOLhgG6S0KEz9K5emWn+RP0P0Sc0FLhqw3P/OpSn6XxR0+dfo9lV+HYXFJ3JpS5r6fzJplAgg
IAJdQwe40DFojF1l0szWKfoufoztAas5i7iAG6h8JN+7pOPeDLJgeAkEUQ/rq2KwTvo9lAnEBzuN
9vnEJaGJJelULtn5Xz3+f6UKX6cG350OTY4k8ZA10qd/OJ3QmJ3MmZwHBXYjXaqD01+3E2HNkbT8
22HIjWuGrZs09PDmVsPMwJ0TszLu2e0FBlyy6G4KfPiO1bUP8+TLy2EYyqSLppbep7WEV43t2LYr
7X6OBP4RRqDdheyUbsC9y3ciXG8CC+0wQmZxpDPkvYGx76Y0S9/wUqI9fIwpC7CrdfkeImbgawqb
qSujXfAwlewwThOqX+KfcjFJcXWEn7eUtA+XysLHZIkstUbaVle1WpKIklor8z1cjza5HYU+BN5g
NrOxLTDQlfetluuqb46BlW0LQ22tTWGXw7E+lLcLdmk/IYW9CNOphKx+Cs5/GhpK9Z7DW9+YVXhT
lWDw01QoR9br24EojxnUdag7ksded1INkgRIP9LupTattgFNs5s+nUIPB7XwSBWcPPv60ZpsP0sx
iXZg8IcvSfVXtaTcxPVMrqKLedLCxfY9xs0hCEa+E7soxTf84sn1QeV1dI/QNDi1nHCiLd4UePY0
UPiJM8kSRy421NHo59wSf2Digu9nV5vakxhaki5ktercm/MK/yaTCKbY9HwjmB5MRA2uWse24Ulc
dswvWpXLloszA2naehYRmM6gUX4CVtDHDYEw9z09AHC53KEJTSQ9RBlE/tIiPWpqWvMlwFzl3Dbm
7iyecQXaCgNzoe1QdeWTLeAMnjeSE+RXtiNFd5qZzhah9ygXexUUeuXqSULwnSpa/7Ws6N7c6vVg
Y2huOtjmYBmqfzP7HEtqRMDoE0qcL8mYDnPqeGili1+IDPDHzuQko0qF4+TN1A9c74gUJVxVUiFZ
+zIOm5MyKCPZm7GyGr2qNmBYGXMR70OibMsdumAaNyT0p/6GmHzWvsz5koARadw/RliN/Kq52BGQ
1bGayi5FQjN4UmpbDn90phlApjKk9qLvTGqd41jbeIIoQEh5sDtsBqPqtCIwiuRvug3giqQQ54x0
VXRmQ+SvkLZrsPIKqDXM6WWAI0g9kF+SsszJLC6HbatIm6ks67509XLIG+kCwJhU1w8lyNFEu8Im
vLTFXgZN2lwncq10+MAiRA3Mb0OBGHrcOXVVoyrRurSNv6CRSSt4sNyn8RzHwC4qCeBdDNEKHevg
yZpb+0ZgKEFBD3deOQAeG8LLT0NPUoxorH0qHqQQKBeooVXdBbifdzoOIVZXhm5WFaEenPQlYHaM
ryAUtTfZOM3p6GqyqH/PtUaHboJGs3Jwcm/x5zjrIdZ206VBKEbNAYMJrU52GH6Rw3XJ70p5fsvF
kHyNbwQUTA1geKVW+rrGUNiYxWFZnTgVHWoe3BlZXEQObQ9f+j4w5R3SCFxxpmLAoEWr7XM6M8MS
02Jh32k15rG4y5nZM3JaNfxd4pyoXzRTNnMVq4LS+kpkLX1tbXwkd+NiG/59siMuG4qdy4il61FA
MCmM/opjwQi/jpjbzK4CoONhLGBr7/43e2fS27yV7vnv0nsGnIctSVGSJcuSZ3tD2H5tjoczeUh+
+v6pkntvEqSrUbteNJAEqMqLaCIPn+c/TrAEFnXo5qrxZejUB72kutaM23S1XeM42JQY7jLpddTt
WLNJ61pFpf1Bo/z31aazAP0U2WTZRlttTQkGzav0rSJnp/lM0mIeIlqZ5pWVG+aQG2lWAYq8KRmT
V4DYqYsGQr+Up0UOk/FIPU4c32XkjpWRuxiq9ZovhWU8EpWnpr88MbT2Vw9aNNEqhfpAoyp2FDrr
T615dAKCECreLY1FdmH78ZB7w+3kDaI0gkkdZOz6bd9N+VOxZl05BnTNOvJxMWq4OJ8aqHXkrEHD
daTHfOW3TCF2Ki23z4vb0OZOpdLo+pWcyktvkbBIJJnKqTNZOqYZTZlMdZPlvU0IxNjoR4D0ldBO
rSsvmp3O5xEob/Dnrk+oyiubbA5Ni+2fx3Sm/YwtX2hEiUkKztnjcoYMc+wlxCFkIwCkA/hWcLL0
AXxhkW2brOcJm4lZFFt9tuNLYpTzc48VFU6usrhdMqWOVb4im8dQT1YUsZ7mND3GiWM9QdLj3DAT
YSahV6+djKbczuxIV2LrWqhIwFQQE7d+m9RO9tYvlMVxzOfzWTNTVkqvVgoatfpYQWVQJZPqu5Ul
7iRV51Q6L5n1XEk9eXfhyhvahpSY1qm8/hpLdXqckfjRaJnq+XdqrlAKaZ/177aiqrcNvXB0Dw8Z
QOU4DjSHStVd3mp+vi4k6tKBAzJ6hYIcrfbeSczNirAyu+qwLslwreuU/Usv+/RtcS3xmeoScZbe
Ve3nQOzIHNiZrPfkw9bZNrUplapmbRX7QqFXMHJn4U4h9dXZp+UI6zK1S/mkKaPxkQvKLYPJXaoi
mIY2e9DQgr2ns2Y+jSr59JxQOV6wMfPckMeclgW5cy3cRuJkR5K6uJGUxdT5oVHNpemal0Fg0kqk
Qo3a0QKbgSop9LaN6j1NKNXMi3TXGGBmRTWAGiBQ3JWxpkR86BgwdvWKYVtyc1Dn54DrcCeKldtv
1KFFK4g7DcdhIU/q2svDyiy6nBcc/D9jVgzHXiGb9CqylKHNg5XMqGLUy1tunfhU56vehmidACYq
b52hLpTWEaHrdimpdDwlkZ/n7vxFA61Di99EKwCNs0XyRT1hBbngpQCIzqJwFmKIHPKgo3rhVPax
M/nqKpvPTloI5VJt4ndBpSA+bLdr4Y5sxozIoPRx8uFiqn6zqvRow643Mt7yp7sySN1+KjaFqMdj
SpGpHYiMHsSoVeLilVum0rYyrnSg2rgXLKxUlICE6I11b/TZvP6uePn/u+v/Ytr70/J0lZn8RQdy
+m4+yj/LP/7153/fWl33N8RwBu4thB4Y0a+Zkb/rP1yVnZWF1mMqRlpsXv/Nf+k/1N+uCf64plW0
glQVsEv+of/Q7d8IdkafS4Aa7UBEPf0nOytv5TqA/8+aoLAWUU2A9+9v6yoUJqeDzLudU1rdhTSx
8S5NY+r8PG3dWC4B7KoOb4m6bGJWz6hL8LY6uO02T5zxvi4UL2jVut3EnUBZny7Zhhig8UcA+4SF
tRSf0hinnVvQ+k6ZfD59l2lm0SIlyqCG7iKes5YREav6VrXN9AFYtz+l1K/4ZlrBoJgadI8+yvnW
FXHysFLgtElWTf0uGInC3FwA1jq1cHZGnRUXD/D+pmZwfFybvNb8PIvd+0K42t72Bvd1Qsy6z0VZ
fq7WnL/1xTiXYYskMrKpkAnlINyDomk5dbNq4d4SyzUEVo9LwO2U6obntbM3nSxDtpo69zSILieD
LMyXliCelX4pj8mKQOIKDm4wjWimR+o7g4++tHpqwtqNqfLmyJ4JYuri5gSn1N7a6mRt8kxY54E0
ZLdWk0OfFdppENa8a2MJ6Qj+9iro8nvKipamcz335K711OXac2qs7xPqkYMgsQpuqhTZa+wU7bwh
YsLd4skajmOmN+88ViSltnb/w9RGRLApxl/FOqhHgp9AT7OEofjqAi1pmZq0fZuv7gvBHVrY9atx
AwZN1Zk+pgmMppMTKU8PfPeCBRfFGdFt2lfTLuKr1kW1X4ceWN1qDNXPlcnw0Svi0KpoMO2R/kW9
YXYEP/YPWuWKrTE8NgmOU0YLExSufqHQaGcTfL0htBl7TRHTQAjme5+o1aUxvb1mPVYNRWa5JZ3N
AipKIZagxIORgZiRiFHX3KXacDIAOMd1VcIExOe+zhZtF+fSCJX6J0GFvs0MCuDGaze8YoybKl8/
7aXfaZ7YMhN3oXO1EU9FHepwuNNo3vcVA2orynUXF8omBa6Umfch81wNcvesL0CceaVodB/OBkV6
KAJ/SX2Ez3e1n6aZ5DOwVb9pybsJgKWR0vO3O2sfxozUxSvTF+kJedcbXXGA10aW/GnrgJxmNwWD
4m0dSZYLAj5f1d8tjbdVFOsmJv00K/ItA131ri+zFbninmq9hv5vgGaWsVJ9pB0zrEV624yuvS9p
OoTxIB6XGmmk2xfc66lPBN2ZB24BBTFuk77c6Wn11VaZ62uu2AgtfrGreW/AnARE3NrQzKwXg6vu
O7W9M1slu0mdLIRqfHOz5JdDZ+DYdTYPK+s7c+xzkf2efYQN0Rny0FyY/6gRp3Wc2pBQlspBGZKj
WFP24ELjQ8uzk3obBs8AAZzlMx8qvMfsnjHhItiunlpPYZBiDtp2Y77tNSM+WVMWzFqF9qTJw2GF
53M8GZYjYTiMyP7guDlOeK5EogiqcMjEi6qKoDdECwoy4aNqLHMvzPJBb6ufsXyS7qoy4rUj8cWL
R4+JddZLW/jZoJkbVRvqmxnMxlcWY+9p6LA67rpHZ9Lds6RZlYCnb3tdshvXiZ8ofK3OI36K0GQd
bjLHjUjzDAfO2MIBJBfjAjBtPFStEtRdcnGdoYkyZVYvC2HzP9WwXvvD4s04iTm0usI4Oeb6AUyg
UlbdCPfDXCDTEU54CAby9FrYOpviYnfd+DGTVBNoc9XdSdNKthgD8pOqNx7ZwIQDHBpCQMOp0eIb
moBJRFDWVXuqJ7UJU47Yg5fy+1qy+VrkanwotSQihM7Nb0OoxjnpenNPxLqMYq+2wtI1m7CWEnm/
0hM9FZN2omjPJSyM72kNl1vOZOpaIxE3dP7erEWD3G6BpQkIKLF/3Nk4dCyuAeM/KkJXrTf9OLyX
bhcCN7IjKut80Kjfvqka1dmUszkEqCpOrnFd/cRkPlKePF50cz5UldOcqUn9GHOtOFeGWwfOBJHv
Uyp/Fzu2+Irr2PkqRUw8gzFWJjwHt2oR6zRnD2nnosnIgBFcCjIv81JRaJzAB/px/6ggbaO7R7uI
RPtazXWIUpaTyGJgfqR3ewpFrdFprZZ01UNIz8dSd9NDnK7O6zC3D624snu1M8Qf5Fg3V81hG0y5
3CJ0OeZ1KmOfxwdHaiIQX60uzxyCr3aigFKbhdy6sWeEGqSODClPRtawpOTvBCyf3WeDaG9nlbU8
DJO57qvSlSenVujg5OFucvGxTODFMrMyNLPxqtaRo1FfudZL191q2cCKEE97Uy/VaJw8Fp+8JYy8
GgOq0I6GGGy4mNeSFN/PumuMIC9MbaO2c7yZgVQg+yvub6Qi6VAWET+F4GFcySBXgBXNXNnxI/LT
Fyg8U13BE8MHvYp6WLMdWFOEE+90MK5ol011LYJZei85FZUumlOHR4OXIVjB3dYFJC9jNKvo2DaH
yaMjvNskVnpOLDrG6Z+9rcwY201ZbdNeGcNpgO+a8ypo7T5a3e61K7BPzeaPq86Oz9vX6JjuY76d
6Ymxn4f02jq3mWKQC8at5Ealrfix6G4aQ6F0h2HsgF8elk4UegCIugSdxYNjvf5XFfFGzGIc1fov
xRmmjUi8j9nhfdqVtSfrlt9wlJ+iaI9uTaoJ/UFlOJfye0KTgNFKkRbHi6QwkNOPVTnz6VPWd4Zi
1X4x05bsLDcuPDzAAHSkpoRmS66HrReRjBsvMIwEitFSb9bSC9Os3FfN9Kwuyvtst9VpRTUeZMwM
B2C12U9X4wcp+d2ajGVYGfLGUMydV+TXOBSf4m2WpxWmvrLVL4cwdz9b1sHHeXTduAZIACKpHaP/
WVT7NM93ttW9TcI4I4hctjVr0c2k0knqUpWMwvN7GFK/xU7DWZQFddK+M+QMh3Hw+BzEM2w9t9HC
FcJ4pA/0kowHdYmpwG1n5Lxpc3CWxxg9o29r/RjY7W1vG9MrZcU7Y77XoJyDMf5K21g/Jpq9GWYX
7GAoQsC+wOyHU6Wk0aQ6QVJOUT9ULyk1kSzl4lmjDmd11P2in93RvC2HZa/2kOB5q3mIAGRopelH
pgr3ZJp2UA8iCQvjSrEnxyWrT33pnPE4IQwQ5m7ijN5ZevmyUi7PsjzsraK/dTObHqpsSJwbkAW/
Ncd0PwmWQiYAuNr0uS8V86Fa3R+9XhDePKRueq09K16bGeI5SeMvz1nXjSqOkOp5MJfTJyaCi3Et
P21RkwYKEMtoindXZvmxJTGhUFXEytp6SWPr5JSgz1NmhMjtXkncyO6a0ezC69dk6TnMvLDaW9NU
zFNhP1C+++zO1d6iGLlts/LeGOcfgBPNN+ta9ace3wJ5f90vJbMOPQpY9HvVEy0bj9IxVV8V/ZFr
tmDoEq+ul9Gr3Eg3WEqWerUtIpLTJY+8VQS2tZ5du0LmVluJP5RA3ESPukEnyjeHKKJ+6oLEpqeD
SCAdtIQ7zReVEm+RXZsBonECUqv8JKsaMRxD7ThX92Ni75ohDWbFfTRGyaQBoPQwasUuvwLrsqxC
uBbu6HoJxuxX7lrn0VC3JAGFqXUltdjJ83bxjlqzbpF/hrY2nu2kPBSedZuuTenHU6L5xK9Mu6YY
XDKsuN6WFS1JkpCVnegtP4atBEtj5eEkFXNjzYUTedNXzl0VWU6z+joyVDTJI8LFhgR5DRmN3Coi
OaDfKfdUyN7oicZMte4Es2nGY6UnXSogwrJ5sBDxBE6h2k9KYdxcY3hIZ6oPnkPTfJnfYwxZCDcp
dyUdi750D7miPnaMPHprfLaEsXFWWndTzyHaTEagr9pdTPWuP+X1kWfSUY3rZ4UU5EDVXYKdUQ+4
9bZWtV1almng5sOdqt1RQL7v7eVS5QqAW2VDsI86N6u+gletzSF2MCKpg7fp+/Rd6cVtTtc4ZiXO
DczPSsY53TWPdo90x0d+Up0mGdtvMWpdC81e2E7ykwuW5/DSpdsMXEdJR9padPfHsuiT5vF4zJeM
Tl89OSkzYL+rvjJMAfrAxYY57YFh7Kly43TVg5M5J+QDgJ9oKJ4nG/RyNLXrmZRzOayl6du1vieL
OaorBcy5+9XZsQwXjZ86S9cHh2dLEMfPkP83jl2aO1E+GnPD4FoqdaCpPFnshlCUopz8uNDTUMKT
ogTR3a+qyOb30fZOmXKTKQNmChtNhTCOusrbGYYJ9FN3FfZexOQgymWYojeMnKHbogN+Ak3bSVv/
VSB/4yyY1r1RmIHSmtuqSZ6q/jqGeG3k9cOwd2srhwyIubq74UFII+UWa12+z1GPKGi4VIWBcj0b
7uo++3IG5eJo625yLLElr5JSbe9G6/Rk246kQtguw7IitRS58ITwlC9CTCc91167liENi8exzofv
2VmzU+P1VHvr1efCHxkonA3B6LuoUEC1Pe0V40MVcjH391qSzftZhWs1e3aEjLRanyPyPcPetqnn
ZDoLV6wXN+WSAitGvm/R7JuvHWnc1Rmb2z02DdzV9F2CGFZHo7E7KIkR6qJSPsWY/lrb9INehj5Q
JH0can1NFLM7FGhN91pJ507QHhOyR4CXDR4foym2tlYeVQdqxrbAm4VA+mGRZd4q5bKj3NjyW8s9
SK/5pqNAhvAw8wE+UwSx0VMUHWvJNilbH3ngjSHVe355sYGRzDZWlgRlPyz0QQ9uqPaqFXB5ilt4
n9IvdLkBz0iCIQUfsDN9Xw4d3phWpwg1fkAfHsmu0bYKvGWQDxMCXrFD9f+odaLZzm02bHt0myGp
xJeVSSCfTGB+JGXeXY4NIRndrwRiBZgm/6Z8+MoMoq/UAQXUpNpJTz8Ljzb6hZHaYfJazJr/VM0s
Wz9NdaP5jqttkzQ7tDkSpy5FUilyzQ1m7N9SSpDDRKHuYzEHf8hVblTd2RB7FeTIb5bUW0NsCmOI
8lfbUWbPJ3VYO9syjO2FsGcw282imMQDYHs4Nor9MzrqQVjrtFGm5M5U6wg4dg3wW2wWflVIm5eO
U3ovNYsUCpuM46SJ3zhqTzS7PpQ6DGebgx0VPDD0Tg78I72rY/210uERWllsbCn7Yxq7N02jfmbS
/R5rVJLroqEfQ+0cMZxftErTA4e8Bl9YDJk8VyNlGsZLZbQv2mQ8uSlPXXsetm08btLR2qoas9XQ
FMG1DMGbzUcxjBsdZWsmeyi2Nt0rWXY29R5IvXjKixbRb30GLRuDpHBJk6kwaCwl0u32J46T65US
L4FKLieHLBlVCUCvYlXHNi1+CgcvTWIo94aSn9Vm5UoXWtBaNd1VkOggzsT2cfWYacx9uyqfkmQ7
PmC+chqXFkCO7L96TcahsMwo0VPmUcuL1NW8RVixaZMuis30J9dgeAfUkNo8PSXdtC0UhtEGeMUf
a7aTZmmfjUz/LF2eBFPT8yf7Mqf8TL8TpJlum1ZV9+Uc66Ovmkp6sct1DBeP+YHFKUym9ZV3HBiT
uBei3QyFuVFa0d3FaVPdGEPWvkwGuDbCK0CgIXsb3fW8LHW/6Qz7oU74Eld9DpeMIUBPreeGPFla
ypywROeCi7p9yNNyk8bZa2Xn81Z09mOnObcoIG9z+g/WRtyW1hNSITcsRPWSdTqExvLdWx5Yf3eX
DsVm5CEaGS58X+WOw0ZRzDdRmaHi6Pkm4/uw8z5oOOg3JZeiI5oNnZF73VJ2Xm6oXOjGRuDxYL5M
CDNN4hu7aQsofrcIB0fNX7rr4WIToWJZLxlyaG0q0shR8DRV67G316hzs/vJbapgidPnYkwjoal5
NJrFoW2nkzZqkdTay5iMt6yw9alI5B1Bv2wcyDgaMymO4AJ8r9WB/so+8gonbFcZqaV3nkrOHZ6d
IP0K0ZtNPvuWislAce+8Fm+oMRd3sWlSrrUku/iahGAC1vJ8wk18X67Vi4luKbInfCRw8wAuA9El
9H8HkKbobQndyLshcGQst43C0TNNifow9y+jXe0yIyJYzAtGK+kC0TRcErOKavcLQGzT5+qwGVPN
OUurWPy1trZaEm9zPUaP2DGocKnvJ+OOGOiDYrpHx6vvWDxvxGD9ihsydgrtcUbBvFFL5TmtgbD6
2mGoX14ofdnhk2UGaB5sR2nxLr14BZO2muV+3y3GTs4Pqsfk012jGeNsu6JgjHJ17N9LTXtX1J6Q
83RjKHF3A3raB7VqQ0mORsj/OA+elQRrujyWcrmbhuGGW+porMUTsmPbl458rjK8YnhofRwzB6ty
T/Xqbm2b1IF4bbTLguSG/WoJrGk4cFOE2SQC9GTPMTuBbyrKzsibcy671xxzTKA53bhFlpUmyAea
g961hyIF5rPMu8wyHlS93Luje9cqsw+nFs55+e2MgFzAkUWggZGVLaudft2Vu/cGqQTVwMCyutyK
ZKvqy8laKk6BvrrRc7GG2CMCt9MZ7ROr2zgthmiVQd+0GT5XmZ0cg91PLJ0v+j5I2zbIZXGDLhq9
r1Hup1z7UlPl2RgqNWjx4YS4or+zdCTsweP6VifOuqkol/uxH7ONUg/NC9iikROAm0o2GUynEJhJ
2C7WmzMNbyXLUliqsjjG81XQv3bJyfW6nVXIG7tFJJvpIly6mjFrwraDHwqfwgNa5xstK39kPaZP
VCJ0kWk53Q4HZwai602XakVxs2QLeCduno09uHLrCZZV7EQHnJsoY8riaMTarnJeC9aPzdKj9F7L
rywfMV8CnokUefo8IZthUuqaJ9eK30rhaSH4i5+pH16ZPKrTfHSnOBLrfUnOsdmSvTW5PwmTugkz
4TrGu152X5XaRAhnN7PV43VTXqzO2cNKblZZ7tx5esZysl+r/NfCb7tYjCtD+qDoF4U9bzCdg2qX
F10t8ZXYxnF0k2OMZr5x+l2OCN5HcJJviAut/T4HTs3saTmoWWLeZpC9QZfyK3gAU8tzrrd6AGCN
w6H1zvWaP65deYYfYbx1IQVioCPUawU8+IiGQCaPdgcM7XqcKSBGnHdWESLR345V+jGoBWNsHDle
aSD/Np/suJPwKNq5mBXoXrOBCE17GWUSkTyddHW0AGlu2uUWfd7X3Nx3o0kSbcbbcZbqi6c3K+GQ
5BMLh9zqaXIaBgW9i/MBoTwEg7QixD4b8vwDz+mZS4ZAV0S6dcmiDNJaPfVcWb09P7DA3VmcE/xr
2z5abr339HbjZcyucMDJ0ZpKYrFn5X3saPYiNrVSsl+MlM8uhNSmaLhmKOeo9sqiOT6xLvEGbcdN
Kq4YaEeZnhHbYVKBImoQBJn3rSPgh8vPd3OaXewZJb4+aVZYo7rTQb+BibHSgXUoPDlDUiqrQwXl
MpdjmIlav9Rrlu3Y+JuDlzGiAUQz4fK8pFnII+FF9wJ8xVnQa6q9hbOr/XGyd0iYo1pVzs2ogrb0
MfjqrO7SWLejvB3QR+vvxsiNsxpKiNvpYLWWFcwqUglfG7j7Sr1mbllQHNxOltXvhElLzZSv9mPV
Itmm685tzrNRW/sFhOedcu7ltsNS9WH1gGgcbgkVg72mjdFoI0bxPQqlwr6YXd+o8wMQ0YXeEU8N
R8uxUbnI2X4sG3UaQiUWza0c6ZLk0I2nIao0s91z7gAe6GOko80Xi4rP3OrP3linuGbyL3Upj7Xm
RHMuMMkU662mmARvxWXYu3ZzWoELPrH5VOe5zBNuz9y9JOYEcD/iEQhKt6V/cUrKfNsMJb9Voncf
uTrhpBHMwHqgdqKPYi3Tw1qr1htEaLnDAjMzgKBA2OJrTu+qZVQf0pR+cxt1SVStaJIAjA3vV6Pl
CtQNwHU35O6hNpJsU7J4bWIHedys59l1zNA26zBmx4LOxlOqQv40EtG7b1rtQo9D030vmAgCgm2H
jTPyHotqVGuUBXLY4XDWb2SZFCfHydR7J59QHkgUfPt4rVj9mOxJWy3GXrf9JBuH/bTa42dCFOXe
dgqWZkx7GKX6TWw1LP8KI2XTrlw2YpFHvtEhQt1g6ZGC/YIgf37b3cCcowexjkiIA9sUc7Q6dpIE
VdnNW9XKxN2CCesYK447BAniHpQdLX55p+GW8aSTP61TL7LAvAZvMnUqzgvmbrnpi6bedfrCeo0k
0NiL1psOfcdsFeWxwpPIog2Xpo7e1I5tIpmbJjEwMyVlpI9u9l6sQvml4EbAbdyNdmR0WrKPNdFE
Fi9HC+yIRNHgiv1IZgpnQT/Wk9WkawRT6yD0GAr9bRbafDFRqYZoKFFdcYsUWFPifrvYQ3NAcEF4
8ize3FaujxpNHrjw2DJ4XsXHdWnnk8s8cwbDWPZ5PYvIwDCy0UoTlMFqzL1tjOk9bmbzLh1nHM8F
ENRUssT7VVqb8o5dB1rOHaqO4b3PunWvjUMCos7d/4m8yEHRNs5nq1a8e9dgYcdzZyu3BtjOBgff
gqMl97I3hCbdrZm65Z3UavOAYrt78zwMRDdFb6n5rmYqPoKx97GvOpnSvzkEogTrhP5mV6uN+EmU
xtiigIvnCONjle3cJNFmuKZ8AhRJFujH6lCSNuFjOVeyUBTDymolxwa2XJ+tMweIDUZTtO5Jt9ss
3ZViaJLQaWCzJWkQeqSDX2yxs8X3aqPcE27MT6C4HIuxVombdfDm51WZ+hcXLHfTltoYlM6U7Num
mG9xYRhb3X0Xbmtt7V67CsxQ1D1g/BDhrGNRXXXVaTbWkKUX/CSEhKKdNBvCBRGDjRzx97FMjfMy
kFq35W6Pk6M5SVZBmeHSQk4k7cbHgk2EihGvh9ZIbWDGES1OYLsgMpHbD2fdppCkysf01mWNJM9P
UZbNJFonMOLcK3/x/zXGV64C5ZlTWnfbTlQLIAe+ldnPZYnAQZXDY0LIrwEnK63nkeXqpbUdCbjh
LPJmNMf5CMo27IfaUo+UF8Tvo9JbQCLg50FdrUvoplp82zmesakLUHyQaqYIrOwfwhyLe89emuk6
fbuHxCvN1xYNtD+ZlHSpVTVeWqc1d4aLELygJ/EZG+mDq6rpJU+mJNKyDsST89N5QzCQyEiSHg0j
WDmROdmVela6dVQelk46J0c6b2bZqt8jWDEBvhKmzzJhUJACsK91NIgF0hHevpjx5Zy1srIfVyNd
nwQPJbunlAHdyBN8pfcwZfgd/InELr9ZrjTfouLTmjkV5iqXK4Z5xBCEfpj3y1CTkWAu5oYiQUSO
7nBFqXJvDIVhLy983eIoTQ9AT0EFdVBZfINyAcap7JaEiKFIjwtp3nQcmqbxpqau94LzCZjZJBsi
B55KJicJK9CyF0pznQsSDdXZozpdSBdEI7HJ6AJ5FLm0biYUL5vCrtllRhRpObx9/miQNeN7LZxt
Ru5Y6KR8qXkOPdSLIUd24Mxj6LRYXFG88AzHenFX6lN/WIoyvvS67B+XNAENLQdxG6eLCo+no2Im
8mGtwY6QxtC3rbFT4XDd4MZ1T02hlykXLgFsPrVs6hSs5YgnN+F6ue3MDjvzAseIFRxv+3ldEK0i
Vm7M22VFnOwr1SJDeqxWbVM1DdsG9paeZWE2j+x5wyZpqwvQtocaG/ON7406klAjBgnsl9jg7INB
cbpWfsYKo6GTztNdvZiWT5BIc2fVUxUolWWVISczrU6Z1jiPU00qRYhdg2LGkgfLhy1Xh7ATk9mo
FlRYI+wo0XH2SHF9qfI8MqYsyyK9rIuXxe28xE/Rq9wu3TR9WIWmX/JSg7cqqD+ObC6YV1qloNrw
ndBp4BZs/FC/4k43kWzvdK9TQ2Shy3Zt0AhQ1ZSenF4xQkDi6mYZZPdjQ1D5snbWs26p/dGcjWSv
Mp1uDMuw/kjZ+o90c4+14K+/27j+kqm0/a6vsUP93//Q9XX+O3np/5HYJLwo/2er14FPQdzNnwVz
176UP/KS7N9IWSOKniIpzBXG1a71h17ut2tqHoYkUhTAEAix+2+9nGb8Rt001jDah+gJtK/xjn/o
5bTfbAsHjIoeGPcNPkfzP9HL/dVk4pBQppMiSTkgpU40gfwrmfRPxo+66LXYaIC91bHacUZfnxKS
Fj1lXX4XU/Jb/XMy01V+9z+yvP96JV6Ib4Pa7r8njg5oVlz6RsIScgH9DTJf4cMNE8DmqJ+2p3IT
/uk3+Ae/1189Lb+/4DWpiiB2kjLJn+IN/emjrSMPR9PLwzSFmu2GmQUrZ0X8WSAZSf9BFu7bk26S
PYMZ/vnfv/Y/fa22dc3A8hBJUmf119eOkQfXqU3cAU2tTPCN2S1bEjUGVAF1waT3n7+ae7VoGKZO
ge/fi0DmNB4qs6nDRqMh6AXEp0LFJF1SKGUzttP/JZ7zn75XF2si9kLbtkiE++tnA2ZKZV3WYefk
YmvqSNOGwnk1i9zaxzWPJbfJjXOh849//yn/quv81++JD4o6S+tfrYjG36Imr9xXU8BYTrYGdgVo
g1vVDnLb+Io7IkkXBS38v3/Ff/ik1wxGnI+eZWHm0//6SfXK7Tu3E6FmVLC/meZ4uwITxm3h/G/2
zmQ5bmTLtr/yrOZIQ+PopgFEMIKt2EgiOYGJooS+cTg6x7fV7P3YW+DNsisxZanKmj2zsjvIwRUJ
IhBwP37O3muvKq5Ypi8tc10ZEM3jb0x2nvgZY8bdYkMyyQqwQX5izbLffYNIDGvFUtqHCRUSU46l
ZzjJ40fFN25Qltm3k6vsjdTiv1FbrCHzTtmGckFwlc6UKfSEGAB5+k4bSGHiZkPAWAPyEOKp4MJ0
9ITXCLe9ae+ogdtLR6m0jEprbF5mQt1Cik1bfDBCj/PQYiur/igqkCVYAJDe75Ri4oKsVgJ+wXI3
+bEGCHYj5mK6ywYsPujJi+Z25GtBVnFfuQkRKiTwGHbLIL8sKgbyZu7TQIGX6+o9bonEjleQ2XZk
5C0zyUlabXsRpHlJh2zp9VAf7MF1MzhOdVhqKwLBWUxnukOWEmdIueAtLgXlaDE2iPb8aa5fBw5z
j0Vv5N5ZbuXlnbsK5d3iK3MpA3usEV2GaIuu3WpHlWxCGUM7wd4CscVWiNXyqT8C2B42cElTfQqA
c8CCqfxNrOrmWeQLlnV0SZ3zRCRN0R4yjniowxjWPqeex0LTC75gcSgb6+OMSq05Q/XjBbvS8CBb
FMS9O3tlT1s3llqYNuZiU92pQJzM1Ru+ZWoa4I/QnnrFf6/Bi1GmrHvG5N45Q78pORZYpMQnJ0vR
R41LWjanOlQdUxVjVvqpQDC6Tbsm13oMnUzZ1g42i19fu2VKJgtsIUu3+2JRiDjArqBn2bFfJElM
QHfa3a51aRoXmlGau0QMsQvyBctJlPLRoH0PCzxDW3I9EQ6ZUOE0o8SPgHNfyJvSngBn1KIVxYHw
3hxdXb4pEa128WbWQo7+YazNISjvOGvn2TmCMi2usmxq153CetoiUcRRskmmTNCkMJE613jEjI+I
bmcuxkAhldVe0OZxoC1XP9lpXunLAE9GdTlLR81nA8c8+SrbnGlclC2lma673sN61PCAeC7Xlkjy
9Ks5Gq11j6QxcQ74qqjE6R0Yvhuj01jmxxXVuLfrQrOXsQ0dIXni/UKrXY6mncaacTeyjqH1EVsK
Gx/ZUGIEJNZn5nUMgzGNzMEvcd578/RQ+3JARpI6iiN8DjQeKI3Qj9kUzg8EkTIEV12dMOfATxTs
iOcy7lNOcY+dk8u7UbBTR9aqMqyYIROsXYAM9qrye+/JSVVyRio93XJzbCnstVGIFKldKK7NTo1U
pQSSMrxee4PWq9d62WUaLC1vX6Gt+8yzOMM4lf5qWGh5twyMJ9Jm568S4caIRCeZh32LuOFD2mTm
S6+C8LXUSfdlthN3wvbYj8NhCeTk05jXuJEa3Ei3HknaDMPIPv6a4oC3Qbs0yITGDBElbio+z7Uo
5k/Jsq07EHkgtiSqLL87DMi6qBKB+8UfIHJEqWu0itOnqetnmTtQpSA/YKVrTpPA2WaNM8YY0/fF
K9woplfSK9ZsX7ZJjhVaMKouG8AsaygZ4Mmx5Jxdu/RionUxu09UzPCtvYH/0MvN0CDMeVd/KtM2
J/kBuCCMGWnjI8warwmQyayMuw2RrJznnI7jRmCXPLiwRqSx5/zQInUEXbkj4Sp/YAYKpIfxJH4z
cszdxy4oOeqEmY9ip08M1PZKhv7dkKcLILdAJnzfyd57VhN6djorVl4jOmzTcef5GXmDLs6lmrFF
U7cXSaHhu0FRSurdjMYk2dEq0lc4Y1Do4ZtI7+h7g5ipua1T4HddhvSFfvm+RrmP752fq5CmA1bT
H7p+hETmWAAgzxc8RjiYxOJzEG9ry2NgP4feYeFtA3w8daRW94btiJ0tq/zKGcokeQjnDTGN/aOq
Wd0BitzXucBt0UivR1VsaBJx6lnRlxVMhTQzZm+p9nkGroRzr0EnYqeAn6Xfwm5Kw49p56fpZUYM
8nxYM5z7Z77fuuPFUGC+3jhPVfZqCSRWl72ETgObOxD6ZEnZhfHi6Fl+KLuhExesuX7Oi9h2Afs0
519CwwzVfQ11V14arGvGPqEenFFr40xrLrToaoFfoiKKWI0Bo74hpVPEdiLcfLgrCwz2NxylaTUG
uYLwYXl+P114yjb1eWauqNGkEeYjsTFoC9MXr6FRjsw+EKrbqRED6WmaJ+Sq4DwZCnX5nN+3gQkC
tGPpK3fuZH9MQZF+z7qMHhvMy4vB75E7McM2XpUc0fYH4E1gLLVZcVYsmfAjS3vbmydyhcYfqTVj
AY9LHUoXEdwuDNL+osUpZ+4s4kyA/KywCKMpkYs6g6TT9rGFVfYrPTt6p3S91RkiWsPdL7U7PEEJ
FJ9yr0myTZgSfFUgE1h/ciVf5oytfF+GSjJaS620PqZmMIjDvDTJJ6/SyaR2bZoE42EukuXR8Ryg
LhaAsAunGCFOKxMB06kzs07d6LVakVL7OSK0xEuCJQbiOl7SHlfr1Vw0lnXvILX/pCCOopPq/GDd
A0rCtcGIfLL3Yi08lKsu1r/7yTVFcFph5vsxsp0SxWKJovd88sVUX7Vg/dzdKN2hZoyert4jizc5
GqWBt29ndQkzmnkJ/deUILFHSQvvi0sM43UK9o0nOXjWNZyB6jEBdqSPrpl3NHp7p/H2yGxb5zBg
A8L8idpC7uDII/vG8prTimZjWiPHGOghl6bldkfBKo8im9dnZiint4/VYFLGgIehdpS2U/rMxE9f
5ZzGeLAogN2d42bGs9159pWqLEQ/0s0EM7MWxgxNYW99FSsCxrbMavtKYu+co5IJlHHw3GGpI0R6
Qf95NsbBwIGqHO9lCXTYnAHAT6pjInk4ZwNuEwKXPCWHcxWUhGwiRmThpMCg55OVWqUHYxAZzYxE
S/dC9sprH3IXHuplXy5TxmAO/y9ZEl7SoSkY04aSLKOUiAhj5MWg3cXRaEe4Kv4US+bikdzhNAHa
g4k3QiSmKiqDzR4IyZq21ixUeg4Dy3ciOsLdC9IvjQzWtzUFaaivVj0FOHEStiIqnRrdqjVrncX1
ULIMF7gX6Wouo6ONuBuS0XudSfaTSJFb0aOa8Z00+V447dQzoF54J808y4vPdYjCKtuBE82CryGk
VXQTfMU+ea7fvpCFXXA7oBD6HS3atow2yvqXNjX1SibpgEKsyDL7+7RU+TWjveVJSUhba4adbr7L
6xxuLV2aOsTAknN+GhCuHFBV0sAhgdk4EvOSXeN6LZ49z2k+4+7vkQUIB2XgmE/s2sGU5s96Wuw0
IigrE9i8nO56CYLgu7e21W1oAGE9hC2WfGnrgoyfcjYNPCODqC9Xu9A3GdYl7BqZC1RN6zIt47Jb
eN23fMWdbeGL3eeMlgYc422jdpTGcHLpT9pfwP+unyso+fTBtJ+/BrDJUGg1Esx/bbrzFQN15XNF
GXwZs1Deh1hr3B2PHkSH1RbtfoCJ9SEngATjturN42q2NAPyMEUdqbDAvmSzK1HHNahGlxnPYWRw
vk9hypbVl1GN4QcxI1wREfTICWQie3l2csg0UbH9RlU03wiLdH5BzTX5zGSUitHfexwuagbMEjYj
WfH1h+SN2FgkynlEFz1/RiOEWGRDO1KRQXmkEE2vkg39qP0xLA4OzIFLd0NDem+USEvMLtKxN3qk
3YVABvPZSJ9ZrmjehxtqEkcvKlQadD7D/Y1FqezE+2wVo7pFJ7Y+DG/USijXQx7Bep4QpmxgS/eN
cdn1G+8yg9Dw0L1RMDuG781FkSEajb03UqZ6o2bKN4JmwkZ+W71xNYVgZ6zfaJvjv8ibbxROsQE5
hxlGDFaWurs234id1hu9s3kDeXpBw4z9je/5dpb+Rz3B/yZc/f8zDhQ4mB/aCn/x0t639Zcq//Jj
c/DtJ/7VHXStPzB+unT0sJsCSP+3m1aYfwBysnyevROg2rPpPvzpprUs/q/AZhoi6EpYby3FP7uD
Bu1BD1RFGFJ42OTbB/4/aQ/+DDPyMRD6lgDzDoSTtYM+5M8dEACmswqIaGf2r3vUhw4L6mjW2W8a
Le97g2+XcRzkICFdUkSsP18GyoZKEjbsHRxudUkxmJ7QQlp0JdMO/5z27394Ar9oDeJS5Df+uxtJ
7e0TOAGmaYPRuzRM3jUHAbCtc9Ib+DlCzjXAbpTmNMA4qXaActbaQJfhm3LEVznXHejTgEO1PM89
PwGiJyBjySzilDPc9uBsg3NhLSI88NrpFrdqADjbZrdqynWb0BiJMaGDL1jl4xxrD+0EA8eryTHb
10njRLQE+zmkW2eMbEMDGcYCf+qK0nuKemdkJs7Y2c39+aKHATR/tawOnTKwZMa2sGdICQ7R75jO
MtlxFbYAUxieh7XnPPVNrfN5gyiLFP+QieA72bmqCj2MbMD8eyuywzyow+PSVCksgKxs4Gi7IDrW
T760qt6JFoyJLN19zr+L+kGZSK6w7DCWZ4boI5JAnc1ZC4k83F4TiZ2xBF1kJoXHrt62frlAOnGX
rS9izn55qlbPE7GJMLKxUY5U/tyg7cYmzOgiJGclClDY4tURzL9haKINhTIkgsrob4MeDsd5PU4G
ntCSG2fLyRmHIsG1qs+irqR3SnEq5PuiW622QzLqW+mzSrF1nAg50jYS/x6KyHfiW/oH1ubGPhkg
MfDELqvdx5ohqbVrXIbNENHrwH6gbdsxemrSZtxDEcyL1zYtPADtJnjXMz5zw9oBiQj6A0CfMPs6
lzaNtqZdBXhXvmYMnG3OQ/XFIB28TitNf05OlJBT8ILzDNdTl+shO7Af6RK0tr16mRFNK2it61zM
PpQDnEsJgpMF7Wm3GkZ77vmNsbUdTPZIC0sSiu9LZ2nG8b5Le9O7qrqxkXeaoz3BvojAzOtqNmfn
omWmUEbKxZSZR0if8UhhLd6qtIBicEXPP0/C4XRMQMAhV2HiXXhDKr2bJc26ETR93WDWwE0YIpXK
XRfpPglRZu9GE+QjsV/m0cPGJlLUgCOtBbuj5wCM1m8Pab+o9QlS5OZN7EsBBqMuFcm8Qx+I8krW
PLYPTkvD4bpPhw4pURuU9b2Bv3m8dgPPsR4ElSZVpB00xomTc33UnolHwMMzlrFRpvsG5VHa7rw5
qZrrfArqHO2T5qS9OtrtTnLx61ReoXWZxzKqejNkfurPdOjPgmDtNG54In/PqfJWfa1XCr/d6Hee
Fc9qnEbcHelKwR7Tep4LjNfkp0NysjoPVYJUar5NJzOpnHgN+2a6pxSmMGOaDkocoedYlc+YHOrh
wpjKMviI1J0D/U6uVjIkMR4eyXwXbppNJkE2ilquCAyQ0sGcV7T12ule1MJADAr81MnDa9astk+i
HvxKNd4mGKeX8UJ2vu6Dl3WQA8oZMBlJ/zB2rTD0vWwXhAN4qBxOVtgeEQKgsUmLvfRWDmAxnlup
9n7hFRiXkN/MaIAzL/MiRLOzQ57hNne4wSCfoznSfPmQnho1IrVI0VdbdjW9kPSwwijqz3wKYPMm
xCdbnK/YG4y9o4YgiXvUhcZxwdMo474wAFGbhjl2J4+Fw8IPZCCDgBHq0+LGbizOy6HrL5qUiQnp
1DyOnW9YBaBeGOLMXXWyDkYWrStloji2DsN+7M09bWkfIW4q+uIpNSbdhxeTxmlITdwE/ZxcwQrD
b57u5srPfhcU9fN2ya4CQw3+ouOboWvBS3o3oiBiYhwg+UIc3+TC+7qmF7erEL59/vv965fXIcIb
vArTCVe8Gw6w75tDtaXLtWUnCcSpuum+ACr8j7blPzdJxo9QPtgt/zJBQyodSD/hMgY9De9EXMGF
NOVJ9W5/KTLUZ7+ZY/08b9k+Pqaa8Du80IHdzZDz5zKA6VG6rB5FsrPSdVzzTZmzkvQRN76l4rRO
CUMU2vxSJt38jzCUb5emJmAVYejKo/PePbnW1JOXcNbbDS65V8iBq8MgoaubZj/H//ThcZNbyJdg
irbBUn6+SzZrt55cLmUBTb7RmY0sGMHrb27or5/ldiM2hEafSjBw331FcOFVynfAhol5pdssl46b
SWr3UYihAc/Rs8sR8HHEH1X/6zH+b6n/HwTN/fCs/1rq59/6/sv/ufzWNt9+rvf5sX/V+4Zl/mGj
vQbrupXUG/Dmv+QABkN/h4BKeLBm6AWM/SiT/6z4wz94A0Ngn0Rw2UgJeJp/FvzeHxsPmneFcwAH
gpC14B8gX7dvxb/LYk4Zm7DAxPzNlHX7+7ZC/YeZOUO2pk7W4DRWofVFM77RlDDj8AIOrP0NdPLn
NeztUhb6poDa3xbMyt99QRHWFlLK5dS7mBOoVp2d6Q7Bb1awX19kS+UE+eqa5rv7wdHEwAXnXmd5
awzNb94b2GN/c5FffGhWGLr0ISAb+d57UCetpQCfx3ziwx1ePbcyj63tzLeLkMn1D1+nX5xb3t+O
uxliBectAEqINd4vkKjV5iwBbla4Afo+JEXMNjpS3+P/yWVwtdhgU9ChvPvUBg/PoA+TME8G52HM
qDNojQ/Hv7/I9kt+/KrxeSF7IeBw0xCQ97aN+3/4qhXhOpK7I45uzTxwnAdg147yhiou+atO2unk
b0IP//rheRsRGe1JSITmm6TmxwvaKkSY5ztH8Jh1NDTw84yuD/b//K54tX3akS4kyfd5mP7Qzpmq
nSPyPypVVyJNncWMIcZkTtmXv3tSv/oQ/305mG0/f4hV3a/TalhEMoXuwSxsNxq6erhh3CQOrCPy
9u/v7m1vevfQ3DfdB0DowEeH8fP1VvigY7s0x0rPzXMrzfylG9cUV3ZJMzoq0YYwIAYp/2HxJnD6
dtJjJzII3PpopkFK2pVwaZmmTeU/dTVjC2xNiTSOTRliXF+r1vuoakn8R6cydRzb0py+kOriGrd4
FGwuqxTZVX9/T+/fXsSOLHZs+/RNPF7gd9vxENaJyOV4zLRyz2Dt9OAXA3HUTpL/C4X+31RA8eZy
JUQkLOPU9hCM371WCRQ8s4Kx0aSDuScz3I/GXk/fdNtyfhpWTpn//M64jEm7aTOI/CUiWGqOrml/
bHIiZpiSaI45y3yszKV8+Psr/fXV4s5QNyJ0sn30Oe++hkuhOOuPEovHutLSbg1UXniv//FFthWc
zY8dg/3g3YMiawoAbtLi9oPzK3xcvPlcW4e/v8gvvg0uTAXSkx3H9WiA/PwFt53csEa/Pk5D20Xl
goSqSFPOStKVF/+DK3EB1yRKkfVo+0x/WP/cFKGssbTHgp7GZWExkWnbpttXKLp/w83+xdNxaQla
/I8vOgvuz1fCy2EvlsFx2TYYFNSIEXKOPr/Zzn/1wdkB8BXH9Il5dN/dDloNaSq/PM4IZXYz+R1n
2WCxhTSj+PD3H9wvb4fSBKGq7QtyqX++nRlanUx0dWTMCqRldvK4F7X/my/bz2Kzt3eVO7EdmMA2
r7v57nvgYWUWzoDHwGf811X6qvNHTD3ovO+Y6OpXq1u657+/r19eEs0XBYTj0vO1f76vzExdm8jJ
YwkJgDjlrDmYs4V1vtfNUeth0xAbdfub+6TU4tf+vKRTi6KSpB5lx+LE8PNlfR9rhuirM4WsLthP
3mx+VW2O507xss1xUnLgLwY92AiluwFZSF+8wM0mLhKarsJ2SEV53RFddKNRcOOgpL1w7i2gC7AA
wSsKtpYUMKUOPymjvOSAm3cN9lmpQh2VfZj3eCxpY9+qzBboknCKfiimdsoPyOtLdeflTVDtBtzZ
eJXWnsTtMLE3P5ZLguEXt7Aa887O6XFEAPE9ETE8TW7s3iq+5y59mfNE83EzHjRalHFG1x0mW5n4
Vcv5aK4Dbm/myuaVaY/AuJivDynou3ozm66+3FnBWKd7VSfTns7Zkp+2uKHrljbEk+doepS1NYHf
WMrkuxT4xs6WctCP1Sj8IS6qMpj4c4r0G/CqhhbziLyqpo1bHvChTGWco28AoTQw+bX9ZMIuRhcH
4129SHkMsV9PKJGICorSzN8kd34ZWFFKZCHYxGJC5F6uHPxoiPggFLfepB0x5583W9YqYERmFv9E
TfX3TOnymo4UCSeJMyT3kiA+M0rzpDtoneKSM2DkvoLyYxhYKW96MlMAMntL2Atz5oFIpyZs9Kuh
mUgBkVL0w8esxu8H5FxeDNoyy0jPLQPYRDaDd0z12Db0lDbse2O4W9OsarDLCm8kHa8cXhDvIKFs
RcoIUK799FBov73LOiS74CcRHjhHuRg6jwcbkAcD/NwNLicaEsVRq7q8pbnaOldrNht7shWt9qwP
AC6ScuUTZ9XJB88gd+cYaPa8Tg4cfaU70/LqJgXpOln8iQQ1PDz0BXB14/N1zlGilZ+0G6zPxLda
V8GypJ+p+rE3CaMoQdXSHEQwNzb1Q+oNhgOsXfqPtQ5a3A/s6ATQ6YGTTOf3QBlAWxJLlAeDesHZ
5WN2yKwqjx06zcxEC/cVqDMKxhBpCYbfDsb+RVGXvOK1iw4Sjs9SfU87xbKmqsr242Kosy8rfUCL
saib5B87Q/Fpr8g7EfkOQwkapOqLe/jkDvwGzpIDBzcHZtfIkqIYD894mYMsNTSSAXO9YnyOT1vW
mrMR3qglHhNrWeJQ9MYZ9VBK4NK0WaDpmFpxMvo0altwT/Yu7QeNcQjB3zOytZwXyRz1WcaaRsyo
b2GxRUNnWrcrc1wzzgKv/+wxbW+P3kLDMqYtEXyqMJN0eMXosR5CsY7Z3sPQ/An74UK+oYRoj27E
JJPMhQ88oO2s6o+dz0/BHrawaRT+SBCAzLL6K0C5/L7KV0zHeuZFv+58v65i36vFdyQVSA/AlWN9
WOuOdEkHEGKLJszi3skuQNMyOSVLSe42yVdP5akX6Qzewo7uKumSHbIeMtHtium072VYO0VrL1+L
wCHPFP4h+tle2zqPCG/tkZ1lLolQy9QJN4y7GoWoExFlWiSXpEj5406nGfbF3rKs7MqzsUO97R//
23b5D06JP2ylf227/N//fP3yvc/Ln4es2w/9q+niBH+Y5ibD30TyFOHbKPXPyGrvDxS6eDA46r51
Vf7stxi2/YdFn4aDNi0K2MQhVch/jVgFPZc3NwetEgTa26/7By0Xi7Ll5y2YrZfhKkdtKhrageb2
h/9YCqLb4jw/2TY5xBb5Kbys7G42/Tvc9v4wPuFcQtE3GY3yLxkbkrQSOQwzMD2lrupAxK6euPTq
UdZx3/UkhTqCFMmCmMJsBfqG2OoWRWwIh9ZdkbPdlQIc62WDnlPuHbODRLDWXnFWuiJNz20kc0O1
s9BphnHuiXm6Z0RgozHUTeNsuew2YBRCq7T6AmnCh21W1TCSYL0mRnrbjGqF7hn22ns2CfdjOIPz
BDZTWSxsVruV2m25cUJn6UARwDic9jN2xuHjzKjFZ1kWm+gjQA92U7d11Z+VDfmb96ZtuCX7PJbP
F2Uo/9ZNYfrduiNn4nOvlQo81dL60JqshcCueupke6ymfgoeRrYWVwGoCBgkhMwaqpeaCVNxRFY9
ryK20cDVJ1bmKbwCQdzbMWHPProrh29MscZDjVrfhaRHPN01Z2pMuhG31+ond0DzCE2ZHeabw8wX
QugwQaj6QrpvKeNwrWd0RoKoBeTRECqUfSwzYFm3nZUV/XPm+rm6zj38ojvH68h5rTunCL4HoxrG
ozW2q/qmS3DwCHmdEj/hTk2zYzDiNQNWsJjMMAA/UdYvOWy4AeHPeixSHsn3xaw8Rs3NCk4+aa2W
xyZr+vwoxawuTG+amYk4ax37EX2xYUogJmMXRSrNB5GTRbz9e0wVN9U4tQ5iGDjxj8YYDjnTYJK2
l4RCCIzhs1iIiX2EQ7HIT3KY2/aDLxv0nKE8W1X+4DDsvyhnp/yUQps7pXMIEH4zi4DOfbXakiRF
Y5ooFNMuTrCgv31xb7Oy3FiTSxpn7UxKRk22NFryNF34IJal+kCuo+98JqotGZE3gU66cO0eNJvp
5LMJII+Ek10wdmIMYn+cGrTrDLxrQj9aRPIFctoDITIrUzP4tDxUA79xZjL99w3MS7ETospTLsMA
QLxEFERAAL0nSaZMcQrdHOBbBIEqN6/RxvXmB4yESZpEzPOIZDeZJHslKkKhyZ7ReW6e5Ya9AGUW
26Bvg+m59nVZkMWASRKf42f0BOMTLBF7j8AqH+Ez6to5I+V0OvCGJU/8U/us6EZnw2TYmCWZ9jLE
hLTce+cmNiNSZ8x+Gu6Mbi2p2rMhY7/aMTTjxR3QuBkgJrWaIJyF4fyKDjUMTgT3GO7R6Ko5v5K6
a21y7syyPRCEkAP+mcl63VObjgxhFmeshptede0AEEvVd/hW0L4NnMGIdOhl6USrVnSARpRcexON
5RIJf2JOO2KBfzImUiTjggQVpAUjS8d1l/DO0PvOxW4N+VCh/KF6jEOmoke/WV1ggxzu9wiPoYKG
NNRCDI90SOxwrGTUj0ZxWWIiBUBUqtK5YApYr5uujIFKmrQNI9cuDey9Pbf1I1PoWUGxCcsLw+mn
D60mxIYqrPBGsGdghnaV4zaPqMLWbwlg0wvyS9eIzLP5tbWDaY+U07urs+BxTVx9lyhXOKecm7Z2
JUaPw2yr8qzGyrFPzJV03UWyfvKHEA4JkLM9+TK3zlYo7nswJfxltaHU00LQJHzUmrzQNCEdHSFA
ejPwO4n2VWAVtKPv4O1UZx0N5w3YpS8bu6LqLOr5FoS7Y58nvvoOEGYgwTlvBILjtXvq1rD9CBsl
AMM1WEgPbQshX0+rH7ZzAORjRT7CnH+wsGqvK3PzZkq/m9SIj36FBzxaRkDE0IK9fT/URXU+emgO
kzxwPwlvXtYzCjq4k3WFRsRumVlB0fdhfdiJvCFuHXEdmStE0Zo9FC+iCJdvYz99HHpvYm5L4vqj
aEz5wAoADdzCL79NR43yRBa2eA2qKbzOFRklgduksdPY+qqiDn6eM/DNl1ULTHYaqx7SOKrRG18W
/i0f83LyMAI9q25kRGm16IyngJvaMTLe6KDklYDSxgCJkAPBzLGzqUVnNvs07hbs/Gf+JMQd0nOP
VdHPHsmcmpgOB8YZAUPiwctU/9Sb83igeeMhavbzu05Q5UqyqI+Tb5yTvINWyOkezHKR17MIZ8Z5
yiiPPcILAH1kuURz7+qLwWOxdbrhmNucZ7a8VnkcdWOeg91zP/ZW/iIkFDFrSS8xJ+BDqGZ3+GR1
HWlbmDavfDHelDqoHjr6a7AdAYuO/YpxsW2HaMqTy6ElE9odh/52rEZomutWCjidXT/lifLPMbgZ
dzNnwHho2vbGTMoM8LqRPoX4m85k7U97abrG9wrewBKFsgCgCAhL3JKJJctTp9sFzh6fQqQWzN+G
WeSX0NG+p3nBmD8/NVImT4llf/BnIlKFlAZBAL34LA3iZZy8A+A6XPWWHE9gcPNN2lGb32ks1Lu+
zy6QdeALkiL7ZBh40YZUxUtTi1OYTpQLSp1LpPmb1oWFBc9cG8mlZ0YcIuB6WCB2H9j5Xm3atRy2
fQZWXT2ewSptL0imOjRNTwD0pMhrP3U2vpad7EzwO6AkGwVimyInOLKghnDbYZzUcLA+UQYZ3rNs
+yl9XTwNRdeskNOUlQlqsqvkGoc5CVC7pEiGz0XeOs45bYnlAQyPquPJSEYwYX7acwaDYFISRQ91
AqD9ivrpicHa9JIF4N1jpTN9BMWE42TwzNjoIOyj/dcHFrn6W8mWfx2M3mfCrIsnKC4szy2Uk9yH
9z4mKpUXTjflx4QzEUK5fC13CwnDTwsBz7sG7dpVtUDehKzSATAakKTrpYQ0q4NH3gwYD4XhuECO
HUBebValB2je46elmnLjVKF1y+LRSn0vGi1EDQe/1/rrkpGMS55T3g43QiTyjFOP/OouyLjaHE/H
as3V85SQSxENpjfBTJxQh2EVCQ+FgmdUaNHtk667sYsCH7tA5UHyQ5vGhqw0h2sLcXIy5Pw9KdME
ArIu3WSW6aHumuZSJ/jU6UI0Z60NDibyDN86GBZmZYIMDAC7tQ3MEgQYTH9vhvOAnmvcq8mZQWCh
6e/ypRO7nsic1xA49D140+YpKN3yUZPn9Lgk2XC3hC69mNRf5QGzUfA56NVwnKayOSxj+7riVKbx
0ldxWpjBVQfh46r1ZnXAjFC91jNh5mMpQBSVMP1kOKINb536pqcRE7teMcYqVSDyZtFEKjOsQ0IU
7kdCJ9bzrTH3OfM7QtI5QK8yMM9I6Zm+MUDqoCX734BilGdTiM0VHSkp2PiHYIBNd5QJis00F2Rl
S+AUqPaDDzZmjVOx+rASEM1T2C0pe62ZXDEp/JZXbkEAej6EsSuEvOt5ms45nsQ6VuNYfxZObcRt
gyYKpkH2MlNJMhrBso1y2So/KrepzgQ6sGsyT8Tz3DbVA7ZAPAicROBf0GLzzwYaTVBSGp3hB+0R
gllF2UJoGLCnwaeB7syJr6E2Q+8cuYX9vcndEVkg9cVOLfThYGzYPeMktHu0+QY2/3KuNkAlprqO
MDy0C31DzWDY4tQ7dV/s0WACpYUFmRjniLmKLkqWYDxTMF0/1vDXQ76c3RC3QYr+EcijeDTs3v1O
/6R6seU4X+XEqsS0zfpnbTcYUWuVtFEPfAyVIx2ELzj463OQ9vnOW5NxiehdmPsUmF0sjV5OtzVy
Iui53ppS0qkPlT2La3IOMAiZZbivAcfc+eSNXQ/mNilTjUYRX8GSIMlwc/fY4wZAHpv83LNXExmg
2fNNdHofxiq+iBGFXGGP0djVKrIWVJRRb0zGLshq6EeAywCU+tl6iV/EN7G4lMDxG2333JKm5bsz
pcNJkG8sUcgjAQ9Al1CfGjoDxoft0D9mgOvvpGHqo2xLUZxPfe4n8cBsHtsqJHs8rosVaSW0G42+
ldk7ko2t5fOogGbZBD7uLKMErKkqMzsSe+LsKWHcD04yGWcyFd5XetsmvZSyHT8wB61OQpfF5VKv
6YuvUB+eUjOFxFriRtrPyNRxRoIqoomVt0BJobPREiqqfr0Atp1jnvx/1J3JcuNItm1/6CENrTsw
eQOCYCdKlES1MYFJCgX6vsfX34XIqvtCyqjUzTe7VjkLU5EgAPfj5+y9dhP1GwfbzrNCN+bCT0V9
F4wNr2JB3Qit3VJ/mHYLz9b3473CKvcYdFb0Ctov8gjC65/qoslPncn6pIm6WjEJgLtVt6Fy6uYu
OJFQp4KlJDDowYcOuerZYEDkV1N4ZSYOENVYknZjwWykeDDUq8hI5JUD/OhFo6T0pkqYb31BZClo
HUslloMU61PKoriv/co8IrXO73LbyZ+lHVBOlybRZZAt2/K2xGq6qfI0vcAeq34TGHWJdfHFXm1r
pJNsP/53s2yrtYYr82wb9XAz5x0sv2lqhmqLKwxkL7nY20REb/gegoekL2J3UozwsqUTAcQw8+NF
6Nrc4kcGoxwRPsLhXkJep4V+aJti4WBOJqCS3DpUwobPg6XqkUarv6/bfjqDtY/fBV48d3IMdIcF
j2Kntv6bFQjQ0BbuFZGNyS2NdJ2NZ+Hf0T1PbkLdSXnAxuYF7ptzE/mqv9FHp/GYNu8toXZHokkI
xnDw1iMWxqWe52l1ts3M/9a2mB31subAPUAZC7OIfVzBj3Rl8RQrurVL/RyUdxMZ8egiJza+YWTO
LgR2v2NsBJpXGcW5mSlaViMt441jxCThsX7TQq0Acm+H1I8OGkECrtZFcCPFUKcP5twMZKvPbNAy
h3ogM86ErN+ZduMEevMIILgRriimgQK+C0Bca34w8xeDcG6CQBQlG205E5uZhxyu6Z5QVAcRN9tW
xa6laiKnAImfsya8sX+p6sJ86sZmuC+1ObNcc4RMALFGsx/gtpmEtMejs287q3QuprmK4teZEZWz
iytq/MHJEmNvmsQmIVwTWbOlVP6eNpjzfbUZrvvctIZVX9k/VDvun5sohRI6znYXnwrNop9kU+jj
eITsu4rr5LWx6nG8w1LPizvqsMeSaggeHSYqu2Y0mzOND39bRSO8eHSoqrU3rCqRsOaCaTeMCHug
6aM1RqBuOBn2y0l4djzV+UGxTPxqQ+UMx7zL1dhjjuEQgjMbxsbxG6A6RWV9F4Fabf2kiAcvDanG
Mf0SqDFI/6eoWV2CaWiCFKruYdfLBvCBSGs3HE/nweMZ18w9MleatqOtT0caO+1C4anA1rBdpm5u
9ahAJ1UzV71aVvdjbRIUlLc5XS8HFbHMouytazXr0ND5RQkszpHf9eu6G5Q3tcmQnk4GrYDZGM/0
jM0jBSri35Ke/Zjp6pXCsOJGgz671QfDwHGey8tOMcezbPPkiivlIKZkybNgqW/WZTCRCNJk4IHx
iyRXk63AOa5n6F9NGQeQ4QExwkmYLit0iUCLaDP6bhHDELKKOr4VZAa6ROWl5A1Npg4Gvc/Ta6FE
AMVHAkHVS036dAYTLZuIslJHQx46jLXqbZ06PX23qp3SC7odxFsk+JRiNxo7q1tRQCjGuS6bIrim
599xbuPJGgh/0BOa/u9mNsOL6ALSRrGb1hX6ndauAbbWgE2LBwSkwt51SRIigrb9ZPSfWqtDB8FT
KHxlq2d92NEs59webNMYlN81cPDZ3PsyTuC19AMHmRZvsX8RMnadPVuN+NSwteTRYjr/Y4gxDX4b
baYhwDtbFievQMpeH3s/k9ecHMz4HnGJaFfmFEfN3izs2N6AcvXtS59zrX9DdLZfbFJODQOMRpbK
zdwmfGpEdM33nLMyNnWbgVdBsjsQECPP4t4lAKoG+lhisgdjYOm+xsxN8u9ALVVjCV8t0x0sK6Xz
+GxiUeXsaF7QAcs1h7CNNkPGNnNbDcwQNlGiZ/5W5W2yLvvGbueLOkkmlFGJb4Q7+kOZvEgLU+u2
ZKvSkVzNHbLxW8VGQ7BuFFWx1yQZm8GWTuHU7zHwZu01DpYlFMhOMBXGBD4rmyTE3bJrG11RruOo
JCFspn4xVuSF6cXOMcnIOKINySmSOUap9/TSBcsuaDiDcitGxZRITonXREbyuXM706j9P42c7IoE
Gn8VtdN0VAaCb4LYfGHGUh4a1XdmJioOyh/bb4qjJFp4doHOTvZG6JytXDj9jAADKxPXzZgNKGEF
LWYfskIIrG3F6STdzaa/FQOYtlXaCgD0zUzeGiolt00c6o4sE69R0wZeX6v+PW0MYilV4LMd3cM9
6TbahZjmeu93frL2dU7xCdnIXqjXb6LVI9fuuqegcMjHivTqkv6rvLNw7Z7A6+EK7gm1BJLA0e00
tvn3yh/vRztr+Sz7qZ5Ajcazc4jK5qC3oC57kdC5d/rCo+rCshuSTlSpiY4RGEdv2NLRColIq9HJ
E1lRSnQlCuLHVoHRaM4ZI60g3IZjgwO0rzkKm5RgeeuskmTYNoYkFcauMre04GL7mUoSrQO2nca4
dm01le/2emBkXtSXob+3mh5leKSrZP5ZLOCTaTqenWvRS2OE9sYaWWUT6E+T40J0M9TLGcIMMRkS
g0IT7DDEZkw+w2lT6eltA4ohEilsw4wl/iawfW2LNyvZCyb6+3Aq9bs2EeWPiZzpq4ZDWb1iIUyv
Uwb9AXEurF9l0V1qXVc9o4AAgdxAfKbGBwbHTDb4NkC62qEpMNaYrcyLIKrGH3YOJTa3Gl5sESX9
1i818RrG/bGfx/SBwVrw2EPgX3PakG/4heQrmYm0LPlhn2RD3dE3YXRmvo2re9T6K01LJ69mRESE
dJl7mdHTaup7B7sRCHm1gLSmluGjKJwp3rYa4rYVEDgqJ90JbpVOlLtGRO8mMiTSwqaTQUMRGIq8
JxuZnBZo856FzWrhgfYrZ/R/mOQF7rUws18LyyY+m+Z4pWffp5KARnS85XqercdusVFp0tRg0FCt
gzXxL3pZl9cyG18o6RV4pD0tD168VQG05Tqy8T4IjXbsGunGDTXYa8ZLu8Igyu4zxtcp4xtkCdGw
0eYwf5qLpM49zAKtV0ZldSZvG7tVFI/p7VxMN1pHKBsCPdUDGFPucWsTx5Tm44pMYVK50khzcyMB
Tg9r0a9QUK7JAqa2DJvypU+Ism0NAIbT/ZQkO5FrTDva4kmRdcE8W+wigH07kDm7MDaG51wb50tM
xQd/7GcPNS1s2LA0t6Ay24t+rIvLLLfHg2bR7hmoa/eVrnDuKUOAvpGlbZ05D66iod0Ela29Lwzf
cyNtfWkB2/VKENW+l0b9FtWMryqaXAcJGNKFcrIrUuYkeuukG7Wi3opNZ8uxcaH5BtMaoeLg6o14
Yg3tn7sS6EXa+wQSEllodOTae11lSqYDcbPD93eYUl0B4lqmdBcz8rtgSoNTaHU477aUC03IaC1o
AxgDD5zccvi+vC/DNvVFdGH4vrgyBI9tiS555+BgXs99+kgGHntq7Wv3agp1l/5Mtma8lB9kmFGl
ZPUS5pHf14F4Qk6DsSyCsJQaOcu31B4zAteJKIqWExswnxUkHLphUWPjg1PFo5ZqbxBfKqIDyIFv
TJFtqQUyr49y6wiKR/nu+KOy0kAzueWAaGAOi/sy4ZaOHeMuV6OPt6rSRj+IPrbpsVQBiMmU2m8k
2CaSQKHmJK7cKBTZM9YhzYP3MZKZkNluCbwHvG0TWzcGJinMjctCDqVl2Qim4DsHUWoNPcVEl7A2
sg6WPMdFUB4Ger9Au/NjR3jmg1aXhFIGNK5hSfBS2lW+k1oEB5QccFJCA0vsyBbYcpqJOBa3LSHJ
Qp3IKhmiY5eJ7kBzkDUczw9Ox+YGdpR1wT3M30FH+DQYcg4pWP/vza5rjgPinbuwoNiAoT7mXFqM
6XVpDv9QWsrphfV9r0+Iesk3sGmaMDpaZ2k4gHEyyOXCeDeYl3XJI7tHfvptpIe8Vxy8WC6Nzqb1
SGCFrhnmM4Vhp58Fw8N1po2vIViAed0ptR97fj+AyuqSBZGu5yaM14Gos8MIxPLRXwLFionNMrLD
8obpdu4mSiQp0WmluWqEndQII+WFBgZFtJJsOfJolzre9fsZcMzGmMm0I+b6uz1ZwZqm1I2WOzct
AVYsR/4oXHNO5nVczcEahzCN7MR0VgSftT3UqMU32BHZoZY2LHmsshnjCN9rIlEFVEt1ghjCTGMC
msqyXdVTQENYWKFrMUmjqs1AqDB7pQFEOlYfYcbLR+TfLQHRTJnrcthMs84aFMMR3ZTTNG1CFVV9
DqMJvqiWvndzfojlmNJ5V6cLOCzKifVabMnYaj2KVQWvma/eIUAn7G0a+i/obJ+0jmh4pYlJU0hz
Ua6b8pNkDq/ioBj5JMjC6Xec0DbJ1GkMeCf5hYL3o9TRxk6mogpAEKKaeD/0vyiGB2tIpJ+RsI1f
tDpkKLzGi8ki0nL9i2DiN8aCT24hLgOPN1Zvy9BUC133JwGvb08wzDLAZwbTVOkVPQGnKGQc/7kv
qB3XDj/qTJnmhHdaIKx++/cfv9hofhEhoq800eMDlwUSTNaK8VkMO1S24xfCibwoV7A++7RhzZUV
IVyAXmLkG1uRTvmEfiLuL9Uu1a7VGXHOChyCv2agrkCzckrVudTarrH+lEj+I10NKFP++wwqRfn9
VpSEYARh+3//Z3CD/0XMU11Dp/KfoadnEjjf8+j9A/b059/8KbrRxB+oViwNRz9OD4f35L9FN/ic
sLGgrF2qdNNY+An/0t0grVlsBZL+l5CYoH4xOpnWH1ifcFTQu/v/UN3gyPzwzCGLR99rq6ge8IPg
2BDLv/8iwB6btCfJwILMoyjJQ5dK/w0ePYDFeLaAy6WGCT2nqSwHJWocVrdqWM/D1hq1quX4zSBs
FSoDTRPSEMNdaNNy84ImrE91SHroOgRC+NqAS4ObJGflCslHP+3U1A/0NYDsSt8CfcTpMC18aoAC
7FqZEYQHVLdLHJ2xNckm07c58NL7gKlt4ZVmgU2c0DnObFYf2bdSNPFZL+OfMdwGgR0dJzH+b0YR
CXLtYvsS2D09iUhIQcJuVZgwl1KjxqLBUashBdJPTl3QKIvcwWgIyRM+cVmJE2lXRalIsdYZArs+
jbjsAJMtuBhMmVdUHLb+osW9PeHkiNMFh+wU6r7SyH0Aq16xR/fBqNTuZIbO0Wz9+ojOmuzHUdPx
k3GVaHX1PA9WPk1hunFzUzRMWPCGn6wgslo3VRjL8o1lAlauztsnRPiagiZK9NSTmJN6soHi8Ymy
p7o1cm7lqupUlSnllPRPfmeYmQejrn5inGc+M0WwHrCWDt+SyqlOlGE0hbSRLoZr1UaobMqiCAlW
HeMrA7kSiZwNkxsCQ5x5h0hghYaJ5N22sB+coLmgwbqiJwL1gMCpZTJZlcpJ+k/ZeE1w0YW/hArQ
lwoxJfMtwJ+x40f7Jq7JkzcJgNI3UTq+2GF+o2rHArZ4b8+Pc5iInV7MLUEPQOsCGtKWQk2ZSU81
stdZ0e9tH3mvlXVuqVUna2LgM3GistqtyObT2HV3HLYPjJUe0uY9LofrKnhIl/MKURlxQMBglx+z
Hh7bbJ+6dvmJaalH/p4eBc0i09j6YfNULTGAZFJWWLJqs7phYMEsjbwvA0gUYlGXEpHhzKEYOecG
3QjmSt9kyzQWLeW2TcrjbGdwlIxkrRFS58U+ClEIV/qdYwnjTKRWAUm+2QNNQCc6IDgNZYpYp6AZ
BkKUmQVRvP2gynNiRWXvloQYz/D0LdPrtUl5EiYkDLPqfuhJfSns+Nqy7fKCM2Ls9kMz3NHKdaEl
bDq/O4RBX19JzmKAL6jcqn3rHGs9WjdDfUuDzIuMeT2bziNGRxW7v2m7ibPWEJ0OKopV1SP84DEl
5SuruZESNIV/PXGmn1OVrooze8zyz7RY3Z8jUSq0mCyLdv4mzP6GA8nZkANpE8JF/c4TQl47/PQh
vkKXtbGJ71NlcGocojAtc43ibYMKdQOc78IO1c04tAEJCJyC0d/kyqaKraPdxGsCSNxUzXeWkXTe
ElZjlvUO9fi5U+7D9I2U9gtDAg6bnnQAiCDb3ySh2Wp0Efnphmme64ycyIK3EJ1dGYSenFqFo2DT
P4f0TIB10Ak4k9N8V4Fe34am86oouB+m7KKnlaQX6LAtTrBrJbkZHLNzo7q6I1sJ/uMwMg/KoDLa
5U02yo0vULtUYmChyp/of5GomqzsiRitZIw3WVvq+5YBeJ8TUrokS46R78WNdeoiZUt85bvVTSFH
yU7Xb6LaGta6MVUE7ibXkWl7/pAe0z68pNL2t76VpGsexwzOv5VckDgz3sLmXw9V/4xFiCkCFcMU
c+aak0dgOtuiNzpX6soWNuLemu1zRvRxT4YPLG5gGCc1ig5OOm+KlBBzk6cX7cCVmkavDjiIRpu7
FUm/VrQyqhQJAGu6s6mkOCR9LTazz+vaPBm99g2FM2qmLD7nzGTMyVmbmXFTyuhEBq4Vqccgsbdl
n96hWbySeQ1dnjC4niDtqj6DX7jVFfykdutpzbUC3d+NgttB9MAOk0PevvR9zh7UdPUZFO1lwKKv
BMHDZNS3+nBwhnrT1/KeeD9UyKAZiHfQ2+040AWKymEk/uMoi5i5PCdLLY5OZCMc51g9pta0Qy26
KhhpT9VNiCGtEMrRymbPSa9SfZcZ9XEIbekmBcEnTQ7Auw/kWiI4UOOWslGiTV1Ng+M0qARqojsr
sItGCT4xZwDqzrGx6XT/RzNa+9hOdhG9fELOnfqFBL5kTarUTpbVSdJGW80Kvf6k7+/NISN+mfEk
YhArSMiHEOTdkzQe19u5LY+AELacK0i8oSd5ilrr2Phvdaoe6UIR8FZsECp5ScJaH49e3WWcUvXt
nHSveAqO6iSutYJBvQG7chg3WH1YeV9nfc/J7STHE70hNCjXKrLcQb0wbbQFRrPWynAHodYngQCQ
z4tBF4SUV3I73S5pTsgaV6iVXDmpwwu9waMpzae5qVGCdk9ZpF3AVRMrw0TKI8wV6R2bqm1ZW8d6
I7N9NeReF4i7wUz1R3uAda3Lo5ITpJuUp6xbFltUBfddbT3bM03CSrxVUiHds32da1CLjVK81ua0
buRDrw4ULKaJbEpbNb5te81kboyUtAG/Lp5CBbYBasnraYaRMs3XjkYDyFk1DGRwGa8VqH+tCugS
P5yByI7Fly5g/aL7kJrU5jTb+qXejjvoMytOlwhJhVlxRqcWxz6A1GsXSIyOdNjgyTzVCAPorB+D
odJuFCZpyvSgqm2juCNMqKsZyhpjaiv2lHZj1SBd6EjvctviTSX0tp9TLJlPjR/YF/WM8muwLkdZ
/7DY1hJtJjKuWvqlkQu5aFcse2nCscg+aTVUIAKVuu7BkUQCgxWeQR7etP61HcjHMU72leNsMkRr
4/gK3oRDRbFgLhjbWR1BluG2MqJD7AR3cYeGUYfPiFJog1gOx0cYEhqaM22K1UeON281xKEoLnd1
3ZAxr60IpdlMRbtHvMUTbVgbw+m+Bxy/XMuKLhu7Owxlci2MEBpTHsGvnLQ7C8cQjaBh2hvtkm3a
WEfa9HtDsh8QOj3XO8qt8Crm2phJ0gLfdlqvXuPLcGOjg1LuzSCKmIizWeMlInvTjDPW3PElE+Tm
9VzgdCZDalMhxKiSb3S8+ZT8uQz0Ve/giRGoy6dvRFquonlE7dDfRA05mSaj7OQZ1SD1Go6wMbqq
6Dn04TFt2QoEsXj2Tlja904EO3z3+6RflHsUtOSNR3HMTmcB+bVd2Rgboss2VqZ5wHNWsTKSgmV5
ULKAP2L/seH1mMWDYEIYR89z+RjGDeTrmkQmzJnsUfpqEASB0uZAKEzcxkQeqVJcMVKRttubrc4t
EwfMLtTmGb1s+vr7WFfXU8+F0i6w5VNdWedBV/1HCxK4Ta4ZVcmuRnnn65qbCsYD8+QFHAjMZlpn
OV2I4Huvm+t5Yk5A9aiixFk2V1CzG2CT7jgXXu7jGxGCxxPd16TO9yixvRmVMlGQNwN1900U43ju
sZdUcwmrslxiwyvjEhnwQ1+9LxOcqTj15MmWrecAIkbvg+7CZDj1ih8Jp9NR9i8jwwUHpjAQU36O
bSY8I3+HwrxPshOMsoPVFheNmgZPPSndTU+XcKq8hWySTdC7EWN5rWmeU4diqw32ooX2mg7du2nZ
rDstchaCiiAVGdxmiF1BEXhGwAkj4TxDyi8dpiZ9MlDAGkp+DdIMwK/ePsBYrPaWaruOHq9rvgLs
dJUOHCL2lWyNM6Q0Kqd1jhhukBDLRoUECL5fEcN4braWAjkxpgs0uSRrfW8EIC6Cv1E0IvMrOXJU
YcsunpashW3pYsLilsvmNdIcl6Ck723XDzc5s1ODyNLJNzcT+aWmfDft6VtVH4yJmjxBQ9hfxHZ4
CS58F02ddYPbjjDGCxTa75mkgsG3PNbhjK2CLdPhCKEyH+p4g4DT7XRzdlHVeRVqo6Xe0ReLJLGn
XahvEEzfRSM3ysr24fg6pOOO7tdlHAJDKp0t6sNtX78Hau5ZdPSE/+aHw6k1hk1gDG6cmi6KS4Cv
+UUgSbOH4xPj/tT620busuyW7wrtDD9HFloPUGrYXOSNvkzUQXIVen4ZZ/qCTNoRorqZ+x/AwtGr
THd1I4BdqUebxfLKRBWJR3zdDfW1FhdunMVEdBkxo3XDWNNBu5lE+KJ1Cq3zwVhbtcbYipAagvaQ
W00OCvzZV84GUeiltI5ypKk59SB/EQ+NVenvExG0a2NWUIR2lD70y7X4iYiq1O7XaYjCE6GSVJQK
zEdavxg5LUJpX+dB5GbJQYvra99H+YXzwgBWngX5gSC2tR3kl0ZZI1AEpK6JiZN4/WMmz4n+OJs2
eLdpQdapVz7lT96A7qauR/fcVPFlMCuuMTJUq8xm24ccNCNdavALh29kJAV3eo7vhVIx41gcABVK
YpYBI1W9GnrySukof4z8DhuOm3H+mGrNWTOstFekih9SJuQ0op2jXvMOtqQbomBrdg5TNzTX6TnD
qV55QuEFtpfePD4JJGV1utGWfQPs5neJen1Fql190Ia5vdBlh1ksKJR3xYFmG2nKEfDdWwXWHWKa
xe0ftw656J6ww2ldVcFFbMAKN00FwXeZsNDY1XhU7MqTdZpve1TLaB9IBDAurFndmwzZk8a+7Mz6
EUroLqODi3UxQmsYBktcM0Lj5iULehQjTDcmrXK8ekbeE7tWkdcemZXJdYVdhHgAqnXiLOWOkfk6
r2m62sfWR3QpBamQ1KkIvZmQlTdlswX1LryePEen2Iup+zFH++XedZvZhnzNHCaigNGRS88rSp7x
ISTeDUBwajfPUVUxeI06v/2BWs/Xd9MwMIU34fD7G9QPdraKkxmHh+6XTJAZYRGt1c34eyhAC9R1
iTaZp67IOEuleptx/bmWrbMwLZwrtWudmsVCGy873e6ifUbN+kQiOrmAgTX66hZCvhbRH6/KEyq+
EknknGpHP6/YfRjqADYf0JQr3qhN8tpxbM4FMOL5QfUqc56GmZPFtm4tuI91YTMZjs1ZEEJQqvVS
+XWF7jVCR5ZVhbZ+ndNB4+soMlG5zKT7/rMv948amP+z7uTpfxl6dUm6+c8dym33XudYpH5FMS1/
8S8SEw4/CzE9pFTsUroBsuXfDUpF/wOu8kJCUjXNpMm//NW/O5TOH5KOJSU7GUZLN5JW+b+Mgabz
hwkvR+evABvRG/lHtsAFpfKLL58PkMwXpIZjXyUcyv7Ukmepakc0vMw+69BBxeYnD0rVxVcSfPZF
Z2TGuo0sHBpB2V46KjL5GuEBM+JIbn750X4zG9A+gQl+fhObMYfkJ3GAV/Jj/Noobf2ll/hzHuMk
xG300TdfGNHRmNT+x5SWAIORB39jjoTcNwnJeexo/245twfPlPeM74OptYijbMxd2xOFzJFFi/Ar
TfMXoIvffFF7CV0SJnm0UpPLOOWXjm4vGsMfDH6yqu+IaUHgvq2rg/QDl7DKysXwW34B8fiZj/Xp
LuF7UGkmG2xMuvbJuqmACO1Zn4YVo9Mum8Mdvp/wrGjAtlUxgb0UE70fv3uK2B/XBQKNFeZhY8Vo
FqWXTVJHNxBPNaCd+nOk84/e+v9t77O+hHT95xf6/D69he9p+mnmsPzRn++0Jf6AngpWj3GSMIVp
//fMgcGCjtXHdlTa/fZPz+6/32jF+EMiMnK4iYSTLWMJ5hH/9vouuDaIfLzQeEuAjBvaP3mpP44c
OGXDIINyCJAP5pkKmO/jA0rAbq37Dpx0smIUTobIFvCA8SZPo/Pn1Oo/woaWZ/3/PZj/+iiGGtLR
+U8s05df34WctknGa+LTmYWFL5k9U7el/3BAuZimDaYxjsqvJqWtfcImVkU19VGVKitU2Nla1I3p
5UpgfzEe/Ou1SBq5GqwwxK7chU8vWadyDX7KmITfad5lmAbdpm2ir9a5ZUX9+JPJn7MnFbc3kKHP
9E5QmxaBFHno2nL6XnXHCm3HIofr4s6NddA5szyU9MwKopqtDmprBuw4KNaFunQueqij13qpXso5
PP/ylP9mBf64ri33kvEZ2w3DZn1BR31egMMGRRppQxTtmu9WbXYuAoujkR0Oa56kicMgAOO//8yf
D8jHX4OJM8M7zYHQB2zn0wOEdm1ocThhf2X134+FUuxbVSdnbVwObHZGj1UQd2wnMZEmTq+6tSau
8lCMWyILwn2I7oCBMUiZv/9e7KKf7xI5imwgTA/hq/GjfHywId6CwCU2wU1zZZrWqLU2Zq1RtMq4
I6iJZgipW4E2abdzOp7FqCNOiZzi0Y5BxKgmdiAbLT5BCyFdMFsCZ0FEAlqGTGtOUWURfOtmS7mw
Sba77fV+zFm+e9r7SmR6fqPoILCNiBiBv7+svz7iXJUECMlN1hnCf7qqQch2wPoSurC7R9cwonSx
TXyFHl3Wl0/31GI4p7NhacAwPu9Wc2JMghMoI0kYIB64tXE9BxlapGLRRyXxVxSl390rHkzGuDb/
g6T08V6ZgNVKToq8UQgLXXry7IoZPZBpgi/8z39A5BKEyLDss1gsCoNf9v46hUNdVhqRbGLGVKNq
HH5iPf/q6VuWmk+/ILUfJYYucb2gmfz4MeQjtWGMD9BldARjelDHE/ngtZeQP7RtSwlkVYvocmOy
cdPUlic/1vTNLIZwNVz2vhf2csDCdGawVdIjabPrMENHG1En7Uh9+WYbTrQuAo5IGMYJeiMW68LK
R5XwERQyfYAfTE/REqGX+CpF8q/LnyPEsi0ZiHVUru3jpal9UoxdONLzTY0EmyHZOjoqr7V0Ut2F
cSnWitldohmN/vFWxQeDJRNIow30AJ92Rb0mnjeoJKGgE3pnh0xyjohxsf77B+Q3iyjbLk46YVqI
XYzl3395QPDvpnWuL8gXqKzsV9O4xdzuE4zsCNcephA/nqi++NDf/aaSogP8CFg5kK4fP7S0WrVn
ewxp3WDRQ55J6JRjJ+e016tdTSThY2dM6caWebT/+8v9zYLCvkyJIYmehce2fLNfLjfhHZkHAATu
1E30sXNlhB9VdV+8D795wR22RfvnJkER9ekFt1sSeKBhsxhzUsLWpzP1qtRpXcZK8NX2/Hnxon4D
YKc6EnoJeoHPYih9Iu5JI9NrldTatxKDG+Hza6Eo8XbAgbYSRXMOZNtsFHoL17hM7jCr06iA9bfN
Ixs/fWV0+1FPHSBZefwPf+4/vxy6Fc4fGkEWn26045tMqMA+oIuzwhuSXci6bkCM/v1NXeDAH5af
zx/z6a4ikLPF3Kom8CRn8jRkZ27YlxaK5ml+TVR8n43lN0e16Ke7KqUBXnQWVoYu7G6icbLWEKff
RiYVK2IOjX3taN2GTtozW4btSXsIiMakpauT7OoZnEs2WZxlntY5719cx1/vpUkdjKlucY07oCM/
Pp0szFNaV7NJt9/2bCeqMFqnzgMvbqSuI9m9tn4eUe/oCVP1QsbEriNVJ0h0os4CDpo+l60SaGQC
OgLDriaDZcQngVshJTinOa6I1VRYWuUCLYFIQS790Lma2UcBWoAohfoCim5ldSDP3Arx6he70WdB
G+AgiidcrEu1xpr9OQAYk142yIY2VNVp+JmjYnjmslIPVItzoOqAQmVAh4MSVnuciobbZaYcOaSI
+RmGKUgTX6xEv/nFyYMBLo2yCpGd82l/bPQqIMsKhaJvF+NDahk/wO0T/YTA0xNmOn3xcdrH9gUP
DKcmkyunIwJAmF354x0mfAsrNi/zahjg+TALSgT9wW5MMB93aEQSCkomq75wa7taproZoRjO+MVr
qS9106/7NdxLYbPoU7+y+gKM/Pg1mLvVy4nCXiG2Kr1BTYK7thOtS7ndHTv0t+tRm61LurzkWsxt
6g4OoRCYMW2vHBu0K2WsvQBSYPko6VMjeWjpxZrOHe7rCrW1+W7ozhec2M+LKsdQMgRMnVdE8MJ/
pjxrVmGUs4+qFvSj2Di58pYGGrqsHH7R37+Hv/0klHgcbFWLY8+namZpb9Z9NUBkUPIfWZZV29JC
FuyESD7//pOW3/nDfdAWXacq4VXoPBg/q/pftiNCepm6EHPvRhXTl2/70UEIU2TDQDdZy794+/7y
rGs082DekqBOJf2n8u+XD8P30GEtXKbXzaxvzbAPXQeVAFZMmyjfLz7sr1cGVpJYc5NzvSZoJH58
wpyyGu1kYLEifQ9lnt3jYNagGgONsOqbxE7nCy1M4i92gp8n6w8/KC8YrxjnYdqR1L2fdoLRnHG7
KXmCmr1Z22p3R5v6suhNjJvORRwNh0Sa2zgcsCUmX7xUf3lqeJ3odwnOpTQ0CMj+eMXphDwHcha0
JoxDHhZ4341JCqTyxlnyDx8bPkpQGBJxwYqi/VxlfrmTsV+2ldSpYtIAU34PyGcVYvfx8kXjTbT0
yBS1ajd//6GLzvXjw4q+m1eQHxgaP9bbT2tXr9eZ5XctRTCHsm3VpfEazGhwqIYh2BaJ7s45rqnY
KE9l0JrHqvbbE75hZw9d4v6L7/KXdXT5Lrrg6ukXoXtdbsYvv4Ad9dU8cg/dsR2VtS4b7B0OYseV
6AZCcn1Zbku/V0+l2GT5f5F3Jst5I1mWfpW22iMMDjimRW/+eSQpUhQlbWAaMQOOyTG8UT9Hv1h/
kKI6RSpLtNhWmaVFhmWkgiAG9+v3nvMdCk0T3XxnvpZH/vt+hr6GSDHWJGTiAPNeXIY50CVv80Kt
DarrO5YSBcJQVbuG4xZupugrDcxwHzdDsrHSUdyS/Ui46CAmIDWG8wWjzP7HjflH7c3/nkMN7u4v
78hvtMPrtzHJql9nGj/+wN9DDd/9y7MoQN2f2RI/GtI/UYcGBddP3bWJDANltmQl+3uoYVu0QMmS
8Tgg+ct5hSv4uwMq5F/A0bEfLGMNNiWI2P8Advj8PPRDuM3CgUOYhiSv9NKf/fVtbpDGJWUZ19d4
CBJvU1fWJG4zWWfWFywvFvoUw/bkuaOUgVwH0XR+98u9uvu5QP4vcmHuqoSQ5f/9Hy/qEq6A35vw
FWYEhGYs3YLnV0Debh5DJdSXqq1xsFjo9oIHGdmiP07YG9RpnPgI78KGvCramunoylMOVLUq1pEg
LnZYueCAoaq8cl3LNvGv9XyZIxEd5Pi4L2hF/35d1AEIyAdmjNbQ5azolcuW0iQ+DKkszSJNDOTc
uDftaOOZyQpScDe0XKdkhb0/Se9qDHjDWsIe804O7qTXKPkvBx0/eq+swYJ1gE2Ol+X5fcts0s2V
7agLKDP4j2Zl2hMAIsO/M0azUN/HTDHGJn3TwdJjNUx3R8Ti/ucpi3tgXIHT3Acko+lzxDB2RikB
PPZuQFDi3L1yJ5+XfI6gxl2InTYHMZpc9svVW1QTfLER2y8u93w8IpVEnVDnPmKmqB47IufcovyG
5Lt/k2VNNm3SoW7pvsixS14ZDy0v0y8PlTABTt60rmmA8eLxN89vWpnAGoaTOJwtbMTduhZFm19B
GtpoGbM+VR8wTHVxtP3zHViqthc/laM/Uyns2Jw+ftTEv2wZ5VwZbplO3bmCbqo3PW5jyJ9uZprr
osPb8HZ2EKytjFImIzClgv8dWqiv7/98Gcsb8fwyeA4kULoCkwdDlxfFpT0pqA01ZGOrqfCzw66p
ZI2UJyjj8edm8F8OO5bd58WPYpsmBI7FhTHNy5ezKGWpW5S2Z3NMLeNU2xovqCxSggdrxeHrlQL9
ecnHr8R6yDfAzIMHuyyNzx9rHUauH8HGPmX0lPsNx4PlForYtc+F1xrFYwO/bD5OXeXIw59v6m8/
mnE0HVzJL2lxGS+TvwyOanYwtfXJJQtt3PtugTo6A213WyUz99VIJxANdYSD8JW36uU9RidKmctv
zrmWQuBl1QcaKGqxoeHqh0ZiLlMIvvSfy1HsDrxJf/5Fgc+/WBIFexgVH1oOZnkBxd9yL355j9tE
Qa4wlN4jzJqqbWS00/fOJu75gCJNohhU8B7XaVCAYQ4wFqa5lmc4TKEDZGxxaANpgJIlg+OkJvqY
tcQWk1T+OWwSaztYnHSabnRXqulQ9CDQfqoDdzjUpuHek3ePvbch8dvuu5vRCeMHUAADDZ48wAeN
KD9hm5Yn05jHzvimc2RCbYMzIcDu8ln1rd5FhsiPMYKpG16Hz0WvjL1jZt1VwK3Aw282iOVCccAj
X+AuqC2ErZno9v4c+G+N0fFvYXvCF4lIbIeV6+2I6Ssu0H3rTWKYBHulZZ5xU4hhZlN9JLCluY89
0NmosrIdfZ/05JZVtC/D4hGV6fxGDxYawpm4dy36cN8FLaD2too/qb777nUQblYD6BgUeBkSuMGY
N8SbZnsY6JhWnUYHe24DKIhYqpvO504IIwW8qJQ4dDbDnsEx1TuMzsXWckdspI0qm09N1lv7cILq
WTph9TaqW38LiqzcsD2Lzz7DnJgeRDNtJ9gVV+lkdy1xt28cv+tXnduJNz4OqHtdITXQlPtrP3Uw
RdMj9BHMO0P5hiOgBNwKa2Mlosls1w623xg5nL/wf0RUrV1yHi8WkqDTqLp5DS2o2zt4EfZY+h/S
AvZ7xdRqy+JEt7ACoxDH/N/gGHeLgiuwjbMVtfMlTYv+LYjL+EMKWiXE1B2kt1k3uQ/Yu+1blML6
XSHFjFZNB9sa2+65dqUB/Qi9MZwkSQo5agHACXUdbw308JCYMibZMImnFJC5c7ZEC31/A62DMMyd
Z2D8KB6A3/Jy3Yz4TPtTFU5fHEHDb3RbMJHp1B6NMhrPmonmez0YybiKmwK/vWH0iEsTrzswnXwH
nCf/ak+OOCof6Xy6yCRjN9c3KMeTlRrSnellCBjM+tpPBDTyUDGbT3JOSLPkCWk5e7vcwoBUOOSK
p0w3EIK1iJuGab5K+Mn00wQZCdbCiVZO/OA14kIcEQoyr/rq1vDBBhUdhZqKB+HETxPw1lXmpwtY
0EaxJUbzg0j8vXZwkXRRry5T1MNSSPrbEH7qHmvUuLVzSAIjIdl4b7IMVzr587yy/rDTYsFo6HS+
GTov2FsWGmz6PdVdaU8t+OqQKNU6AZ4Ab/+SRna9bbCunw3lGv269TSg9nlo+nrhy/NdKkvraOt4
RdhgHyZccR3G8fjNVgkBS1WfIVYVY34VcZdmOHaGPH8fZ2FufEj0orHtAn9A9TKRgBlfVaDK9Ktg
DPS95slZ7+YSmwYYQ8fdDCXC/xs/5Qj8FHhNEr5rFNs5UehkrCcn7ZpW9t2vtKaBb02t++BSZ3xt
fGKfKAdBgN5p6Ufj3kr81tzYUSsAHPwozErD7Uu4GX6n5XFk9hCu2im1CWjFMZ2sjXFAKu+3UN52
0A/7mBqTzKiFADjmuyCtrPg4tHnoryHm8m/QthE3aC6T7BqLSHprParev0SlibaxHUmqP4Fsy8KS
1Hcw/5dR5FLfeKzEUm7rih7IgIyJdeVdH8MBw5LCeG1Vmj14GOD+EM4k66i7rrxqkBdMGA7cByKW
5ztpYnPb4IaZw28zeUb5tVCZ/GSBLXROCmfMYxnwitEqFg3lsetCRN95dRI678dacG9an7Vjjcex
O81WpWyYH4RPsOKq2dYtdoAR1Pgc7mzRefqeFliUnfrYVfNdV46++7Zw/SrfEpA9BD32OxsmaT34
5ALxYEMLchg7ffmtnPO42NS0Gquz1SZNfDQDrQjGKgw/GXAGmTwhHFdlAkIDYoJbXt1usOxd2db2
vc1hCKRqbZaTdNdGXtdpcRV5S7zb2ekL2svreoCZsXZY5YlxmGywjDQAyrrcYWXDm5fQ8W/59jUj
Ush7ZjpudJ1lyOthPLVWCZ/E9L4GBfJnslzF5IGUGnU3GUS+ggfbO1Gd76okjrx0IzFroRV27cFf
AY3zq4uTiyw6BSN6tXfB6A/Nt6IceCyGb0JvQd0bQ09fD/xl3Et+OCrUqOqS9ILJM+s/dsNQJix+
lZljg5jQg8pvsjA7hRYKsHJnb1JORdF3qo9GvcEIYs5HFknZ3kchCyYMOMr2QxWriNyLzmrdG01a
N3cqFrUdfiibCSX7KuyLJLyvCY+DXNe6Nakoq4FDlcTKO8U1cTCULQ2WrbzUNS12JjYwVKp2sihK
J6Tg6VujDuInQnHF1kjw8OQY9fR+bLP6GDU5wtS+DuVNZzvjR6dsw0cx6eCkkDysh0SojZ8L9x1l
+VPdRsmRX6/cDSVnoFVgwwOt8uzsSrxrO5o3pKSpourwPYyfat3Fqxz42D4ETXUF2xTix5x4zyzV
Hl2g+g9mFZb72VLsLaMkeVqC6KDiMuHIQ/IL2sC7TTxtAyoP3I3oYwd4Egr9hjwEElnQY2/rWVe7
zHCCEyFQ/RYGPIg6d2RhYRqQQSAhT/be8aN84xszQFgQPvm4qQM40LHv5/aqJzjj6jkkDuKMkubR
mnV4SIpMHGyh4y1s6nCXxMM7MRVYBNwgglRa4moxC+mcYbtMJ5k69dmi47vimeRnXfJWOx33OlaV
C3itVM5nK1L53k5JNsnHnuTjoi+PXUmMXTWLEbV6NR3hWMNDbFOwHUVzX0fkELXC69Hnhgx4xiq+
r1L+dS3s2kcn74W/BhuhLo1JeMFqipV3mw64i0ANOREb3kwIS9MRs+4Qvf44D6oBoATMlz1P2/iU
bS/RKMLpZH0PQsO/pJO031khh+FVXmKpbJVRm6sAIvKuB0KFCMhpmnobx6HzLsPu7MDejQr/g6T3
nd7oH2EsPosvp05cq5SALdTQEu+FtVLkE1MMWT1W8JnyoIZ/0auHhM36FCFO+WxHVXjO7ME6WiPo
0LUO0GvbiuEsnGFrOmRdNEG+qAJYa6lu+tMYdcMT4LvqrnMaCip+e/8efJxgz3ehgOJPrMbNFGnr
KbFs/zHx0vEUN2113yWhjZOBg/1GTmN7NGtyVlbYmpLtnOmRzmjigEtyFfruSSMUWsNBCb92NIbf
OSKp/bWLUoJ5HRIdYDWSQx/WkxFbfe3j7Mz7tDvwL/aJoAFdnG/aDj/pOHqd2PVNH50Kkk5XyrbZ
t3Q6BTHC8ibpYSup/jIlTfNRo598EPkYhks3dH6y7Qh7iqnyFAToGNg3fmeY7UqYRT0Q9V2lV+Ki
6oUNO7WPHQf+Nyzo5HMTWJPeNmOYH7p+UJtxJKFv1w5oiLZRiuAd/Au5TIQOu/0uIC3nGtlu1B7w
3A8D93cy4CHD9AeOhD3lbC2kExHPeK20521HJvwPum+DtQa3so4zJ9q1zYg2NoyqXRsWyduszD8R
hCAP/IKOXhOoZT9xa2sHP55qNxB5hLcx58DdGRYktyhuy3PNuWlvu320qRGl1quxyWN9E1Af3gGg
Gh7dxBtKluNweBztsjv5aZ1dsj4rrgpisVFP3ZcBcuPVzWv/1tJxtzOZDR9kFYJfsQev2U9JdCJy
NqXHlElrDU27ucxmyivWWi1nKrMzDsotmlunmo1PPgeVEUP5PH/hY8UgbNpu+SFPJvXJkeWwJ4fh
q1VSYPLr9D7AshkFPOXKwOEKtOtBJhzHisY3YJom0TfiPtyTAfp905Tw89M2n/eTFg3nq7LFcJgz
X3HUZ/rzg78jUyTbGI4WDy6n4I0uivjAmVxtAex+c0YD+FJbYKvp8bsNYfDGDC3zbccZ4GRSxa6t
JhhuuiGS69mvLLLL5g5+Wuq9d9qwBeGoWXWMDp+SxA3jSeVhctJqX8jW2QoIpJvc70jPkvWFWQnp
W1lbwxEY8DAQFLTyMzc/VUPIN1KX4oMcUnOnyLw65qU0110CQUr77QEklE01plVg72yHiopMCkxj
SRFuZjP70thIY9LcCLZaGwWFTjcdSjfMN5Pbcxw1CL4vgqir96Owhy9Eqj4q2WSnrHWjk5MSHkKV
de/mtvedM1b1AI1a3UD3xNg5uVNGWodvDPdLBiYJpW0PnLs1QVVOBV/XyrDwW8bFiCt65ZHfji/G
6RwiBUAP3UGPMt46HK/8PSJoorlSGLKM5/E7fKT2ERu/C2bgVW5xb9qm9X4iYn5fJQoYox9lHMqE
yN6R24X+FUsQ/ozQuTczCKVzFuRHwL8f+kGr+yGG9wT1Qt+Vqh5O08wUMWg8cQ7dqQMSIduH0GSW
nlZFuUlG6FmjY/tPtdv469bOjdsktd6lnbAOLolTI3O52N2UQX7tTdYwv+m8cx1LLkKr4gtLGWlZ
sTE+Vb1i6iIHLz/OJev11FEFrUsXcyCWpvFmbLzpwredr2wtg8tYx+4pDbPPHI3TNxnHkPVo1Nab
Una86+xQBzDp7g7MMUUZ70lMAwK2flGN6RauQPKQBkrfkP9sqoM2MayZ2G4/ytpQ71Vd1zfM2e21
UEV9yJPa+ETjlEUcteqON9rLDr5lzDta1pjZcYuK781AmgMpNvlWSRltc/pYWwJwAYOIrLFJS8g8
UlYVKyNJG6XmZYxxVWfVU9w12R2ZKs09Q/1sHduao6IxmUuQW3YNEmozsxzag1L6Kxm3uE513YKm
QpFpozDO1MfZSwG/OlCZViX7Nu/f2NdbquFPePUb/NdTggvLFHeirapTuOy1Zo3MzUZCcx31EgII
felNqy3S42aMeQcdh+eijDAX48Lx1pxqYuyJqbAXmtgwbonW6WCw+gCdbQCHQd7xASaz+T2moUFl
H3JcHUZFHm1hhg/S7MybytUWgR3UhJdSWt2uATeBR02U7kktPrR2DoZ9JI0jbFgEJrlh7iKFDHfV
dgLZCkf07ltPr3w5TepNOepqD6ITNKdM3Y9tZlqfZnox7crDI4ygxeWG+a23ayhZt9yAbznkCRUh
hkD3ENwTEaS2YgBuMYVFfhBYpNeiztr9gNvwGMmmXkfROE6rBhXMxcgtgSVPO86TadXdm1F7mpaI
43AJHk6R3nk0mmn85LYtLkJHF3I72s3MKcpTH2BXTXd+PTnAk42CAWrQwiHc0G4koKzL8o/5nA/t
h2niK6c6CvROlBm/WAmY+EtQROM3NkvYcjzYS6uNdGNXqMNXzjDJh14miBQ936wuubEEQ3lWD9PA
9qMBoq/OkjMtozC6hK4fwt6jc/TZHCLlHWwWu37Dsct5QsMyPOYZ+L9YcHgJMDuvUuF29aXnxe67
p9FF4Vu7q0TC5K7xaAm/U7hhxqSNMcmW7Tjg8IzFU6otkhuUfGrYaa9mkxXkMJJCvFIk/si7rBP1
WIUbi1ioJU7A5tpO+scZponpDNxgVuUsCfsX6QAdmM7FCw1o+D063hSHuJXwTy2lVHmtMx+g50xC
AXbvNg5LjIewimu+MNNrdL5qKjO4mXsvmTdlraV+G6FKuubM792rGhrT/diXtpVd52GYwm3oIhzd
eInZlfsy9w2+wLn2+VNTndNEjJM6Cy5BzQO/nyxSr4p1aS5Q2oQL44yQKDuWe/Xj+MzCHY5fjDjI
um4VhuRRPzbEzNg7wSCg3aH48otvSdB28703mzlNPTUjxF8D85zQSCPUic/+HM3ASOSsvTvb6ADz
F5DlaOhXkwV+ey1FPXGEIuC5ZjEcC9AmR39K+vSA3tm7QWrEOX5OSS38OFcAEzl6YaPe9JPdQk+q
LBiOcBJJSbq1bKz+VyiztnWulRhJ6yDCzMDdOrUV7QlVR5CNkb7axd0wG8Q6Vp5s6YJk1NJH5vSg
SgA20Po2sRHLQ89KQ2Neh9H45ERp6QPn1mVbbZlKhHKPmhAuBqUpzYIoG01xnBIUD7jKmw5EgoR8
cjJpL/Qb6QUyuw7lWKXfjaRRHII0FTqx8kTL7ObedIHY0GPupu+z8JsZ0zOkQve759gpJj8oibxP
xP4tIzPSntudbTT8NQy0q+8dM7c4l5JiwmTPDWVLuEps1um5EDY/u/Qobd+zGKfWHbVQ2lAhi/oN
ZHrxKYtt16mhfQ4EpTmR3YzbhERJyZcDsygIl1oGG9K2Tjq9NHYbbAuorAz3ew2lVb8dssDm0eXa
N/kv0GzLy+JM0iESxxEVxVPhhZxGVBgVqzikxHzbLnjzVThOvlp585CerDb25A5eIYuUaLrZftNH
c1XtakhI5Y4yeUq3crRKB0YJ0uy7NE35PeO2ymgszhZO51OeROI9AFfsHas2GhxihTgnzqRZeP6B
LXAILjOlrrElkc2W1xInWQ2NVM7Wm1i2BtLqpGFAGhYuh8HJD3ZZ1hfdriaUiWuavOAsmn4EXJnr
pXOWRTxMZKGi3IaEWY67xIYFxXAsLcPN0IosRqquqK1Y+Mb6VGrJn5Ke9nxqPmZup3bwZ/+ERASf
AxWPhmb6cyoqfzzWxh4b8WDlfQCkSXtufQwbx6zXU2bo+WK0uYtPD4+/3k19QVRVMOuhvBnaus03
KT7WMy+XEdz0jayOMz8RXlEqMvUpaIWBN5cszj2N7FSdOGpa05nBWO/tUsi2BKRbmFLu46yayg0L
oUNUjWFqgE6z6wS0FURbXkcJ4txpCxXuZop9atgSheaFg1ENOZMso2Kr6B+nkASshOauDJonclxK
ouzxG9FdE3a3gHzmqv1CFJjMoSbp+jOGen0XFTwigqZF035FZiozitKKx91HDaBT23asJy8v+N4q
pThMWXOkvto86k/0iDL70AVjNe3cEd7Wxkqq0N5MLAzhdvnCWKJ9DvWHvFxeDbi30+efH2fXCN5R
32yC+mB2+DqyVWO1w3woNcTfTexaNAaLJU3vZKWFM+xyCkV31zV0EhkKKdJrMgLMz0JHJfwMmzjY
TWxG43RyJ6uJbm0zrOpzCoKFGOMx7XHztnGVcq7sEuFrsSmHmf6jW3nQVnlxvZ3XBVmPnx+GE3yg
Ojp6plDfvdYc4u82qtSZzrMVuik3TtLZqQ3cqSeGIkXxXjbItTcQK5jiZeQi0jiNqpzR3Hq2+eXu
LEvzCJQn82xvzUW0H6wGWDYsu84nKY8s33zvdF41nTixMx5eWay46feU3k52Yhtws6uj/bRaEh14
TXeMf+msG45yyx0kueldPZXTxSKcY6gZRDSsn/iDWL3GrKTuThvyeABleW5xcmAG1TuYK8ZEqh8h
cuE7csWdeh8Yjg+oo+qptFmniam4zSU9sdsA9Wu189OANwJedmLviRtinhU78Fnadd5mBr+DIhes
WII/8hx4CORHyDt+epitIHEOIs679MhxI3iUcsl84wtW0ybyzY7vNa2aeFPMbf3Z1AnHbkxiwtkJ
WmIQP/xw2MgMpugCfGaP+DkqHXGEp8QXpeLBSdwqunKTnIp4sSmkZcEwtXunprhzb36umB55g+JR
Nyac+FGYibOeOFnYOBakreO90S6EfEgzDH5ljIWDFdgs44M1j3N6tHiUR6VjCb+2t7v2q4sdsNto
djxWHzdfzPTUYY+ZbHy5McHUflDCM/VWTz4ZH2uvUoPVreOxd6mUecjmEipbp8ahJFun3YkppCY2
gG6ou0EyvqDziWpsb5bJGNwadD7BtFdR73/MHd/Jr3LM3C+0Gerp0hqdlJuUbVG/pSJy9H1E5Tvf
hWCN9Vsv6ms+37HSR5kacKhyMtbm+8b2+Ycu0qKeNghvUnIMjSaWX9LSnUyxI8yo6M72PE/1N/aT
nNgxblmR5Cv61zARW+QDag9rF/i3I9ulIWz0lnSCDUfocBzQtkfgjcICXd3Kl1FcXfzGKSpwcybQ
n41h+hUxaNVoGaG5EQEDheFc1tWkIJX51YAcvLALvXU1O/3HptCgxDB5LCIehgMBI4IkQIeyErTN
qYcbLy71Q9vkWr3hMEEiCPNYcqe9vB9AdKRWURwUNNYPWTMJIoEzggyWHvbIlONQFrUvbug/FfWW
k15nnyKGpjTbGzAF7/6ukRyzt6m6psiVhzbJ0OutUGV4HV9xUcw3kZnpryKZWAEMV8RGtyZ6haDl
xrHAGcOg1/k1Sg01PvhKJWB1yLThJ/slD81Mya460rpQ6mAYEM2xZIxZ/zCb1DRwJzn1HIBrGGCQ
mvYwDOak1pJ87vQSakdP1Tpy9TQi3TGib57H7PMTZ1ajfB95lvmZ1JK0/mIShcY5cBhj1+tWQx2P
1ADMLGMzW3WFFX0OdDvE74dgrEOwcSHvRkh7M/jOgGWsD1MXh8TfEMOwYEKymR52zCjibJNpmF3b
iEIe5LHbmg8T/Sy1ipYbeyDpx+guZUEH5SZEi0FiZ9FZ2ZPDnJ+FHmChQxRkHLttvrMx7UnGhxRd
X+M4cbUPxrzy3XU51YwU87TlRNUKiBf+XNzZNXbTxW8X6P3EJWMb7O0snd+QQs62WiWd234uyr6Z
EFZFQ4JmhylUf24UwscFFuSTu1ZnyXyZm86ybhSd8nJleLkmy6waOJ6FC5eom95XTl4ndEdKZ7gW
dVfKe42hRh6KRrA215zQs2tKSMV80hr/abRVZud7ZKNmU5scE5Kogrs09KR3488EWjFqoWIB6Vko
sXz1nW1MZ84Mfb/F9jd1T55jJMGWNnDRtxjHKrPFwDXAuqTUi4qw3vQdrZeGzmnlRvm2QFNhqFvb
0J0IroQlJcBNkpxCt9+CtIPq+YrY7YUKcDm+O4tDXzrSgmv80mnmUFOTC9mMRIwVrv3QwccjSCeV
Kvs0ghmFdCKYuN/NOU/ofZAHbD8/xCX/SDz6PxHpiwrrFxXOb9LS+//7f0gYq54RfX/8kb/d9c5f
voXxanGPBOgVJFrln9pSx/nLEizzi4keARYu6v8vLTUsE6SvQFQK3pnDe4CA9D+1pYYl/oKVufj+
JF79Rb/1T8SlPyx8/5KBoYoSsDIkejNiIC200i80ihZfh5u2YcOZKYuNG2/Ihgr+P26gjR5N19vZ
k0E/CiAcxHesQ5ozsTUZA8cDmmR4vd2ZQOwwSOe9oatRrUKE3u1RsL8MtLmoOU+eMNSwKBxMmkD1
wCQF+EvubVqbCnXlNDE0l8YzSpoZAQN4KaaYKQQ1/NdIpoFNH7O377ssVc1GNgp9RJujw9kkA/Qg
FhnYlNpW71ugU18icO6fJX2Xr//85f9vqpy2eeJ/wEeQE59VzbdPz8TTy5/5+X5jo/gLmbPn4tTE
ueQv69LfMfGW/MulGwyonLbrT330f0qn/b8W04cL8cWzHdtZmA5/S6dtG3YEnW1ab7YUOFKCf/J2
i+erJvpgLi3g6tAvB4j/XlrESXmhcmFnv0sRwt1RM+dr5DINJrbBuAn7uUIbwxvd+B32vmgAVmio
Lj8UxtRd2B3jTShz6a/CrBmuKrZqiuEuD5b5MHWrZSJH+uXm3v387p5JrZ8LcX9cMOZv9Ip4i1yO
OC9kko2iTgi6BtmNNRtv7MjsgLVl/S7nxMJ8sHhfj9J+y2mU+R69gQrHu2u8osB9rpdcrgEAOWsB
irCAx/dSC8uwM+6kl+d3sHjlbUhTltGcqI8yyUiXac2s3UgkuE+v/OrPxZLLj+UBWYiF+Cv/ebnD
xclIRobVVnfM6xL3thu88gMZR9bNxERvL73Zu8xKRW+TrEhof+tKWKuA1ht0McoafJdj6b+xugEs
5ZBF5dbiJPZzD/wvNbO/v054sfBgojeX0E1eiljRsLfMyQgJ64KpvAwc4Vdx0DLdcy09cZKuPXEc
utG54VxDsOcrN2h59v9aqn/coICdBGUn3xospReuqdZsUtsL2vIuTpqblNydtxIA202PDPRqpDUx
mG5Oy2iuR/R4SOeO6GQCgIhJeqJvJDavXA5f9vPLwZom8UVggHDhwr+U1c4p8QJQC5M7qRZxlVZM
0mbZixszwAW4i43I+TT7RvtYBbUF/hZJB5xYNV0ioyqja1ZaBXm5euoeafi+9qReeL24WWgYXTtg
RoYkFsPycvW/CGEdI3VIY+v821qRKu6O1XzjD1b7QQid7FENMP/vA+tgz7I752lqnCrmO6/coudS
9uUa6PtyHmOVky5DvRfX0FRxRWe+dW+TfOgeE0FJmYxEqLRyUB/gLrWPf34kz0Xsf/88XpAFX0NH
yX6xeEyccyQRks5tMJvpwbErIuNIu38ocvIAQeUba9X0klGcH5xwj70GtnlhePr58wVGTB9kT8Av
/8LkZtD5CFzlO7eoZvqjW0GGI9G0/FKH4EZF6mzEZMlbc2rid3r2y6s1+W9bpAjrNBvQ1TZav/K9
vnBg/H1FDpuJK5Cc/+bAsNm1lK1c99bg+Tw2THZZM2xArgp/a7PqXe879GZvHTc1YbuTcejrrNtz
NILTPFouA6YuTj4PZjR8GWd44684Ev/NA+MucatRJUJmeVl8qSU4OLI9/1aKDHDOj+5l2xfDlzS2
qmMmsvFLFxHmqsO83I7jTATSn9+Yf/OZ0FZBHY9AXzDPtF4YDrqxkkES986tj2bkvo3QgVlkq1aE
Apwrp+vORYTzRNgjyqVxzAlIleq1Te/HhvJsYaPBiRsUhJBF49Ve2FS/fqs9Lgd3Bmx4FyDX7URc
Xg0xdnvNQepukUi890d0dXUTR6wgWo47K3lDV65nMBBH6SZvsnqLyOJTH4lyM1Kuf0170d8i969W
dUjnIqFbZL2yHP+2S3LRMIZYjflcqMVffNy5M+CYUV16R2fbOc/F7L3p2eHOUqEzYKBHg693cv/N
nx/Y70sKKxrueDB8S+n/sqAprIJCBlzBbcQQ8MMUkPrASJoVjhQ39UGWrfNKMfDC/LV8QvayhFJB
LeYJfuXnD6fzRNHnhjPcUh+x72Zx0JzyUiFnWtazinHcxkkSaOumBz5G+jXu8AmQXDy+8rG8oCv9
uBJqBE49vKqWSY3y/EpCTMORofzxNjbj6NL5bbBTfW3ydUTMthuA2VfaFeF2yIrs0pFhNYJsQN2n
K48TvYHObE71ez+JXkHo/VYV4PWDssG7QOXK43nx+hbDFGG5rcxbD0/HXoy6OcErirdWVrkfRKXI
gAomBuLVnBz+/Db8m/Vt2Vls1lt6A4CuXryEwukjn4gSeeu3yntUtEJWVVdCgW7ojXwBmCJuJFrV
O0LPunWEBI/uipMNK6MdQI/EptqA4h4OYzxVB9je3fjKR/L7Ascrg79ocVeCintpR6nNFtEXEt9b
02YH7DvbW5d1j7xVxM0ldpLu1pszMhJKXnjUW7n7+ZUbtGx5z5cWe7k3S07TYnN6+b2Ybp65xMVQ
xlaB8dROBbFkfguN3orGXdV0CfBWkVyjxohhLKZT9E5HISDnUgTDY1Ax6fnzBS0P5E/Xs1iXfylL
erIodTbE8pYEzvdRnJxEkH7/84/4dy8FezAvJecHqoGXL4UvNIOtyLduvWYiXJETfr8LCa87lk1I
rluUR5c08/4fe2fS3LaS7fnv0ntUIDFj0RuOIimRoiZL3iBs2RfzkJgSwKfvH+jqbkv2k6Le+kXV
ou4thzEwkXnO+U/aptDL6gUNon0VTmR9uH2R7qJIy2bTD9H+KAtYo8Lv/E8W7WVnfPsO2DFx1KAu
Y/fEZ+/tO4iSVmFsaUS3Q1WHW8fuqkchsUpTmuaeGyJiooVNsvw5TCNOXAyc03DZYEa8oDMqb8co
gq6kJRlknDTMngjpvA+oNeYBQwOu21n2QWta+1CUjXoNlHDPg4UFFHFLzmZMB5I6OjT3JjA4Br6i
uwoSeVCATUTIiZyYQBUW+VMRkEaK3S/lq65P7aPELOYQ4HZBMovs7qLJL1+CKOZWE5XPe3Ay4lac
xsZVXcbjyQ8L9frxz/rnp0QPTUOM2tih2n5fTOYEPNTILZNbIpaca7vQ06vIGvrniASoZZ6l/TEq
I4D1sSJiAhbLJ7/a3y5v27SFyOodapX5YPpt4Ybke5iWUvEt2LG216UgriYa7QO1e31VqTnNPIwy
ueEgea1S0/hEoXoxCXu7aOY5mc/UAEdKNKLvNlkICUTEqjC7pXxkVfRRUqwZdc49INGur8KzqpdL
qQ+EJ44zLPGPqD2MyQuZ+cy0EeqdKyck7D3wgDTarEKdgeZMHHsHVjQc4pGf0QqigWFXU8oduiBx
bEk03YZErJDWUHZQv02+o2lBKVPfB9owfpmgKZDS3GUMtnFzw2c6tgduSssLcUzKiEtzDlG3FBMk
sWVe9wKQOtAHxFJF+4j9rDhq7DWvxOHZh0iG+XOk9/IRFmCAXlGNh+jS7jq17p7hfUBGiiv+/v98
bYHdkyA279GUM29/XOBRs4DokN5qDD5wZabzu62EGe4MOxZXmKqN3wvdm9O2RmRYY/iZQvOP1h8U
m9NLp2WjmdTfR+k1iQmg4CTmiXOzfaxVLbfjTDxY5PXgmuuPH/bi2Pd2KZk2syo2Hv7LBHS+m9+W
MmxMqBVeb51G4swzuD9N/9T5JqydvBlec/YeWBRwpXGXDtMrOtR+bblNf83yevTiyOsWdmjLTeg1
gN4QxlJUdHW2G/Ww2U45XDR9jPrP5v8Xn9N3d82QDS8JLCX+0tBO+DIr22jECVhGhViyExZWs6Cv
y2HgluAjDPBparM9uEncPaA7+eHPK6XrhPlPqxy1h0msr4i7x/cLbc9DL5r2kwb0Lx0gFic2jl7z
t4r75rutffImgjBJSD41EgrFUpmJODJYRnIjsm4bZhW6UvzKHyCIi+MkOvVQQHHOS5SgxLP9tHWL
rI1Pfu6/lMwYF1jUyvR0vMJ3OxfXnCxNCuPUTDa9dyPax0G41SqIS/c+oSg7jBAqd5mREFZAyMrX
vu3Z17Ueiq6emPda25nXSdnytSpPvVpIHf87r+0yK53NIrjTd5ubPcDekkUmGHopcZRwVG/tJPji
q2o4dE0zQLMhG91t8vKABctdVVcUd5Pj7Ti12llG+UlY53y9t2sN/uE85/JwLwEceLcfhKpk7Gll
5W04BMa1lVotxotxjnJ1pMrOFhn85XHhohLZM28wP2k5/vzBWOK4EaBhnnd8e67pfvs+nTaTE9EN
8rZWToTOJ3LaRy/z9KPbdMaSaAzmsh+vkXeyaVoLVOHmbJA3D/WoTd79ABEufFnudcnZjgkh6qLQ
wm46Kc2NV5YFyQJ0Oow8q2XQifYmQyO9zKTd3tbkAK/dKq9eAD3Q8NZ4WaaN3y6sgUCFyJ3KmxZw
50whMxxUwJoL4+npMphM+RgfPn4Kb964fv/ZWOUuBmJ0BHgMc0y/+/pcHBMqfIa6U4gO/NqvDXlA
FlFvrMa6h4pNlRKK9LrM+3aCczilr10qH2sx0UiGMqwWbAj2zomtZAWAbMYAwQO0MuXcqtHPb8qk
eE7SmhOtF+n0VR+6cjvUHJ2h6ckHLzLVz9QX4+3lOENQVO7Qg093kMv1H34WyE2uO3JYIdodvuaT
YXxJO5cEljKgVIvJdda9mjv0pHlljFK7EmkaoD/onRW8tmKDOMQ/oZQuCVdQBJiPtrfuHQ2icRT7
+bZU6Po8f4y/ud5g1ZA4stbCQhWf8MvIrUh0deu5CbTQqXrSaESuyeCt173ddfeYPpOZYp8MYo03
fTD5i2IotG+5TU/fhCQSEhdoH7y2Fd02rXWo8G4UHyujTf+ZybaPfNLlLmwr2KgobQk5Lir9kAQ5
TWqXTK9eZIgXlAnujo1TbvyAyqOQNrl6H//+778b5N//dt2GPiJwkXv73di+KkYknfpJFjZVxdBR
+dpzGWLZ+drvk+GTivTPCYiJPxn7Fg7ANObvp+Gho7wg9ZU4+ZVi7lHE1UsfVCwIqJhoFl2jvjdD
ttyPn/IvIysu61kCdzrA0z8GLz6jnazWCuMUwq76bnTkgtkdgiP6z2atGZM6J1NhH2oiL8+mMZW7
XxXUf+MuZl8Xn5vB0va9uZOfqiHU4NOfUs8gAK0xsX7tNAdZnwNcmnXldx1DQzJbcAKA/hOti47Y
oP/4JsDIBAYTM86G6cO7o81F9+WagzGdKNujQ1my34jJs17T2BJHlzyy62rIjpPK4pXCGPobJNDP
fMYv043fN515+IE5HZ0cXT6Hxbv5kKtE1XIS6ORphh5qaUenRp2P97CYqysEWzT+WZo6m2KcoqMV
SXFPOnj5s+ziaFpxdFcvQTjPVhtVt4+p2aHP7y3jDM3QxseXiVYY9+WuFk7ziIa23FXZSHiAPYZZ
vHGZwOMV2cZsSwgMaCJn6AeS7ac1Mq/1/f7Ko/KY/OI4aOOC9B4Ym0Wwadipf1cSGaY5R8ut4m00
2e55ZMR5qAsyzctQfkMold2xixDGzHT60MHRIozRtlAdG+M1prr3YeygMZjDfUo/H9aZDfE0bCz1
s26UeSxb+7lGOH2IhkntuiZ3bwlGa54on/ulk5bu8hfqMgymeZKT8sZV7yvEH06M/naK0JDDDh/v
MGbCcjEi+JKdyJkWYgZogAgYUUJasQ/smOmxN/q1dCbt0LeJ3HeNJxeQ3+11qqviWeYhzYAXFetR
lOWu9Ov0bFtDyMIXrC2SBX9AgRF3l+ZL46faOW4s9n41yofRrwiwaaWxribAiLw34ApSnW6xR542
zaCVT26vad+rvMV/IpqPWZN/ZoiFnRztGZw6OP2FiSmfK2+CzMN7x9dYKgxqvDMM4HKHna57lkhC
SQAbN/WUEmIVul/0mHAmaHVbxEMlOYNVF7+WTuJdXw7qfmrZFkXl7U1ZJvvabeKtDUg15Em0Sd3W
RfIbkXw4GXJrBP1wmJSR7YiTd89J1+NL7cvxZwFr9hgnwEnwfDnXcM49SFM2uyG2tC9eQRI0oqyj
GnFWwAcAn9k68AzUQfm3PO38PWMabdO1aU/epohOnt9p19D8W1RDXTwiLbRvRZb0K3T113GqkQ+p
OlHu7Ln+zLHrucsTFEhkkE5PrsjkgQQgMSzryJ3nJ/MfsvSsuKbNte8JptoHOICtazeB721hvXio
Bz/7VdE61WAsLyMTqOgcHEhCX6JE2rucQ/w2DWN9a9opn5y03eHMOGZmLs7zJFIhy91l4CI7yWu4
/GiQ40kOo9/7nqSpdcOA1t0iMBkXXe+j2OWXg9amBIK95tAS//PVDPqbrBfugd+0JeSvCJaUwQ5V
C9KhIMHYK9ODcGtbY/tQTcOwjKRtX6Mk8fZQ2YZlW9UlqfKyKRac1enhchrBgSSHtJITAwCtMB8o
Z6sbMZJfOlmetq8yDApcZVnHGM40octD/12VEvMLn0FUSAYRqriC3JZCTJsxRuXq9mG7NdzSdfGq
6KHV541/Iwv/rieL+Lrw5XCFfizFZ2bQNwEreUH4QF8uKysSL37vIVDWR9kQgFBN1artumSJPWD0
iG0/48YxnlWXThcsjaq2vsAqH/5xlbbTKivY6amPoNCBe27hjrKMVP4kGtdgKw2+5ajL79rBdb8p
CLtBE4o11MZ8GxYZ2Ikk0bCqC3V12RXxwmkfOYY2ILPcWFx0KzVkOT6fKK/YnI+SuI9F0/RfTTg5
Dtyesn+tvSbdsfeXu6TV+Sa1qK9n3Z/5TdmqeaQ5ZqHNw4lfc7BBZixC3cLKKR/xyUlrdj8tQfLC
c87ojetthYzS5RRQsI1jjbIJVcLWoex6lFlerP0xHDdD3gfLptOb20RF42a02vCkEUu1692iOvZ2
kR/Ii2GP9wg0IEsHMViI1pQAQmHmySbEH5fwAj04BpUTMcd12V5ivHDW6CXuAsOXewX36KWKJBth
i+Zb4i5EQvCkHDB90+aUaepEvkTS5Jkvw9PL28tGx7mdunqPs1z+GsiYHNTcjpJtnk3VQqfeBLrq
s1cLN9dn027UD9Rf5c2gxd7JyUvt3ujkiBbCsGfhobnT3UbtBG4YCzdom/UU5xU2RK5D/I82W34k
1bJvEYk4SdY+XjClIptorKeI0e1lKxsHo32sKr8g5DkmbzbKG1gQqEqZEwz2niPHeHJydnXfLB+M
WL+ZBk7ZqQiQz1Rai2NCnIlFV6bXpiamPZzRcpvijHeNOymrORy52jiK6snSOqAddCSK5ywNfE/a
+hrZwXPeWtXPqg2A911svXAl6PUXrPjuCiihW03lmyCJ+oMXmuGVk2boXrBvumnhQe8sAqGuvLRX
S6N3EJl6aonWtb0fDYVHA9rZtSFy7yaP8lvHUSgDutY+e3O16Xcuv9wF9GqSUFRLKkJ3a7Ddqry/
N3ST5mXy1xSlE1otAn/7MSt/oRDJXBwlsWZttQjoN+an2ma9yczfDOGsRYiuF36YIV3TIp30yCJb
YV9DHJ5eEvkmE1w9Ki16JkX72tHsZKPCUB3Q5HWLXJX6Qw71Y+u1cnwtqPtWdIIkZeBDGPqkqLbN
o5bMbJbORzpcBeKHpQ/NF4vo+BDMRofZG6CJ9jXJtL5Jxj3e1B3otJtv+5HctzGQ6U0da+t8QmZd
o7A6iqEzFwHCu13HnHGLN4C2Urn6SVDFcAPtz9unzHPXpqQnyCCm3hup7uzLsWNjM/pggy11cEdU
3pyn15anrBiZ+luBtPmq+Opztn/U8VZ2GuqJjPVoFP1X4WTNwwU9uZR70injszQRC+LmC0OoKOpl
0aThotEcZ4WhG4k6KZMgobgd8OUBadAo3RPqDjohKxPL1lfjUzZq2p7oSrwqbKM+lmzNW4YfJVKQ
wlqaOno+fMfrcNdJSs0VyjdaTD7wL0EHrRnIwb/pLyekTKZdw9B/V5nmDKsDexNviH+CXE6dz2lW
TjAxzEqdkn7+lgkLXIW4oN91c7NOshwAnl2u6WH7cJVmvCmssUDNEgZFJp+Z599jJ+McugppIWWQ
eMT+bFekaIdYdrYH4hi7EMr6xDsXYTlXxXNVqkLH+apng8bjp5F3HjAlVQs/042XirKCJqKuObsl
POhk2TLtISKnn/g3SknmTnMdWUx99eLXc5M1BFPCF+B43R12NOwGgU6l7I7Nc9hAB8aKoKwWPgK5
PUymaI9Yw3n1jaE91ghteF2NN+1QUzaHuCnRsWqzAsSyJJfLADYY8UzqoYW19xBWnnYi99DZSHMi
ytcTU7HDVIvdF3VsRyQ5PuE1ggBntG6tlKYc6f6gdUfMFFpML9LhDi8bEp7RNC57NCblIrbd/h7M
ufmhd1r/3DJmvi5p472VI4FvPJ0Ut91lFpwZrvED4xjtWafqLVE9m83Z7Cr5s6wNYBy48tkOFjRT
O8NV2HX0DWGRTmjEu6I1Nsjtp+ua23lh56nbRe/YYFymV97ICf4HWgT9a6yK0FwWeaQOpPQ+Nti0
EYNT3Y6J/ehmjv84moO3Yx/tF36nuPk5qMwJC76ycibLA0wZFBo4AyTairXeEOsbhMRDOrnAF6sk
ZicPOmSZbnVnB3q6AxhDXtjUc0KlY79EbqWuRepZG4TjamO6gXOYCAHG/KWgiIjjZ88lZZTAO4x4
AuBvvJvMpWFIbxUO8APTdiQuPerHBfYRvUvqsFm/IjPA1NhCPTiu2kLDXq9JJDKYrA2OUOrNYtUO
pvWDtRf4u4H7S27KCEnu0ilH8ihyM3wunMo+hlFU/VPAJleEHsTRF5IareRLNurzCcCkBTcQdNLP
Xh81pG+qCQ8w7CRzSdhprn2N4t5dVaJBGYoSe4s7k7cMNOwVQjc85Z65Hwkg3hueGo7KEcnGSDJ5
kwT6Txk3tENJEmfnDGumCMlEnn5jRzRHVE4DIkEnZjNbO51tXI9ejp2Lqnz3G+5cLqIop4mafVoU
1lMWtma8ijENOvVN43e3QR9GWHsyQ5DpFhdp/UmMWcHf5w1MGdFhGwvbnOKtchn8ZZLmoh9TAqR6
VD5YzNABTLpZ2MsLcvOrfsgc2XiLsHGCUxWb3ekC8lxmQlIL8jWwUbmTDn2sMQ5U0Xmg8X0bec+n
Y+Qln87ljyWE4BDNJNtyh5UdPZAZCbiNl9oDt8V4m+R0KZc/2qC2P2czYBQynfNWvpX3G6vGsipy
zPY2Rfm8qvVcYO01ExIcRtd5HsuXGCnaK/v5bB5HK8cxzBWDuWsOkVY+Yufhf9HLFl2QwjOzWxbE
wr50KbETGLbEzj9djM70F7kyQ+cJqBV2ycF0SvvgOF26yuQAg7bAL/KpnRveEGGfuQbABYeNPfY6
DO3p03ExZqyLuJRH72aEgNwDtp2hcohSVnnlt7jAtClybm84W0HWnDTLbR9Nm5BiXJL4DKOAPOt5
Sy2rhr9QC6vLLmnx1tQMDE7ViMKF8AZvDzFHbPS0Inp7mi31mFWAnggtmufsPDmcImsReVJuGn8a
rsY8+qdD2rTo0ALuOA5ulSRcohd1scsjP7hid3AfQ1VTKMQdhxSPuKDcDa803Oz2BLcnKJGprTQv
C++bMjdu+GZd8gH8flgmVivuyrZrH/nZeX9Um+m6HlCvtOkUBovQyM+5FUw4vCFd3CMp3ajOljd5
22RHWWj8jzD7dpmECGXTjDd6vzD0NFj5E12Eh+XYD1/zppvRk3Cf/FCPvhexzstpgjhgcDu/HLKX
WGJF09+CGJmHQTOzTUbqDbwZ3mim7OZRDAKAwU2dq3z25x/jrF8xg7Lv0iq/uvy06Bh1OhjiU7J1
YdHbq6bNv7sU3vd9YZbrWOVftCyiXe3DMMdYR+RrSyR4w6FC29H/GYt60hl+pEO4LmFaHxP0o4uJ
CuFei7GpYbtEw0bUX2xshpSuIVfMXC8rGHEYKzYF9HLHOGGXm0HDXycqWZbkw0LG2eGZVKyjwR12
gA3jflDlY6TF32Fq2qdETi16uIYUONLVjaXqje4a9Zy7wMoZLfZY16++FXh3TSRTPL/mF4Ydk/az
wSwgW2aYEZNsN8AsUFZaHcMxaNeaM0XjYkpi89WODf3KG5p2ofkzWoIByfAdZVjKXEunTBw7cqhw
7IkJIu0nNI+ZvkOymeEqM6QnvNzqcKFr8dfLgAYbDT6WYKwcuZ6kOz79Yh0gJ8mXQZ+Zj4yxvlio
+LGMknb6VWtSD2sofLh+4fNZ6BU/Zs+n28tyJ9EkOJfUFiHlLl93mqX+kmmIeW6H7CGdUS7dKQNs
P4R0MPfRGAgQUs3HojR2IzNmCCcdDXmThib+5td2JDCNsN2pYsRVNS0WchiJYFgFbcKZ58ZbPcEA
AV9afdOiyWYCUtTnGLFotrA1VYsF0ARg5kTbna/MFtOIug5L/DoDSbGjp4z52ghJ9sIIjPzrEOCh
SV0bnS67mwXB6sqw7XvMrjxM7ij5MPWnf7u0SEw6EGjHbiZuA7OyH+u5nLy0d5xHDAthotCUQqU7
42hhEvfYJMF1qafeWUFOepwuGzFeE81jEUSHpC0xgsQxA38WCEJ7CID9QQccOw6G1a6GIeVfTXIv
S9l/t2snwKtJ6re6XkebEtOhFzse6108WOua+IYjwzHtDs9Umpd50leZ8Bha1G3ugrWW3yi7ql8y
q3aWAp4MhlzdcHeZbPuB3R6cXNHUDPlGSdvatU7RnIoLuWAebV0GknBXyi+ZFQ17osJKGrFRW9a4
Eqw1VNfsCH3Z3KVNUhwzqHZnlD3hFkynP3YQyLaeO2+slWt/Mw03O+jzwReFUXeMfGxroRerfwB4
dcYivVjoNTnutqlTNvYBm1GmqKAxtchvdZmVV3k7RiCVpv/qTiMzG+jqfUFe0Zjr3c4ey6MwJ7Fy
uzYn5VtHgKsJb6M1kIEIMWLR2ZKqvCf3tVkA40VHOwaxsoaGJXJhxzZWysbftlm8ttmkkK9HrRku
METqfggrCa19NyY8TTck6rWzgXLSC2fncs67Yc8Z5U7zIIAYLtaa42b8DjNMXPpxsCx9m+yMNg7P
FVs4Xo2ay/BCH+8uawlBgtiUPt4KZtkXe7Pz623BDHbXFZV35Um72knkrzsS2tZVEejXQu8jgnCq
b7h9RNcUNBRlNhFnCNWvUuxZvjeV1T5mMzXLq1xrp5N9uvHrPLoRdAcLDKbGh9Twh4fA0tOj71MY
OIXpbe2ktfZ53xub0vKOLk31tV9qxg/WU/zSw9Q/XFb8JwDEXybicEHge3tsMyhs3kFOyLu8cixb
SAlumz0wPP/hTXG5b1SRghLaxR4XF2+r8jq/i6P+S9/jyyIMDVsmcpuCn79EARLq5jZzVPAJZ+hP
FBtwyCObz54hbHwW3uJh3VB31PHpdNJZr5gGOc/pBdbE8Z9Eyr5Mk0OHHUWx0itJLP0nr+ZP5iE0
Jd2ioHE8CJrvyfhBhqmycqV16sM4wbXDH6qXC2OKKZW+FnEqb/RIf1JFltBFoOO+Nasy+pnqWQnC
nH+W1PoeHDSRhpAdAb8AacCfFJ8Y07a+w43xVOE3QBGKGHqrzy2j7jIVTC027//4Bbi+J7A+J47J
R1v4jq5Lud0nVR5qp1Hj7MqYKaYYO+v+Dywe9dOIs/2dVg79lhPKv4lwB6bZ4eYQSbf13okd/+nj
G/oLzZwbAjWcSSDIz96z7Y3YoiZoJ+2EaYx3doPIf60n5rt6HahN2zT/ZH3vb0PTG3cu3gOUQuF5
xJrsH99S5axd0bvl6FRyVWh6sh6aOjjgU0DFG8feo8UHf9WpLv4M4/sL8Y5VpKPnANPHM+fdJ6b3
vpG1xMKd2qJL11NTtVeajJgbpYW+wp/vK6TB9jYskmBcWA7K/aAotGs3CbJlV8IMKfwJqwXoBtEi
jIW4rfW2vlKhmx4u54WXf8pRF3+SXD1K3lkEAiKNlvMdJIjxXxFFlP0nN3Wza1fHOwkDh3Qbo5La
MFC2D62iuvbC0X4ZhppsjlC9IA2nK54bHWZK3iYdx+izT/JPwJr74sQQLuI67u4dsQTdG5YdWm2d
VNQkT2XpBltUB91j4xLZGWehcc4HYovqYaCtd/y9C8yD/BuiwI3oJmfvzYWQCYl8FRC/+dohB1td
pBkfL1Qx8zTeQqqIQgzQbUS+cC7fM5Zmvr1CyWqc0gvCc5mBxWNK9AVlPoaL4A9LgwbOrLNvRZyk
K2VMTFpnPO/jO/lz0/B4UfO3whIkk/Ld2qPm4tDRATwvgK4e9dMPH1NbGB9hfgxmku3H1/vbWid6
jtQkwshc1FNvd2xlSFSPfWaczDIgbaMpXoFjCkLIEgsyEDILlfn1TtV4VVx4NR9f/S/EaUJQuLat
YwANHfjd48YEc+MOyKc2BKLFFt1hoj063rHzM4bYBB6AMKTXXo4P+DDABkptKc925ONYUeTa61BW
D57KwzOcxX+/mf9R3z+M1c///b9eS9iu9Xj3M3wvpZ8VSf+1PPnws4i/vZEmz3/+lzTZEv/y0dAy
F52FK2iJ2Q5+SZMRGfsw1JAEm2BEswz5/0nv7X+hxCKKi5PSdwmDIbv+/0qTNetfs95x/vdYQsz2
Zf+ZNnkm0f32ldNo2r6OZ4wJy5y4mz/kLLSjIyzh7/ZQMPN/HsgmcWKmPm2rnn34Y/adH7QzBth3
yU9/HE0XkmcxaNcEfGDLg9Rm0uitXBhf2AuxYseX317l7a9b+V2M/K64u9wgbtcUMC6CV3aAt1+j
EeKdE6TdD7xLRLk2tYA4XjuHBbEEc6jcTw66t4cGQ3JaVpjlwD5I9aw/CN49uFRtdaSKYmwWrrCo
y54qxAnnj5/pb1eBXwlnyTMwYbLnI+I3bmEUjakZGUUCwDabMuVJg7Gs+5nu8G3l+etZ0J/6BlWP
g2b33UGDmaMfukBFi0qARvaV0rEajjosaO3wgM2Cv8ZQ9if+TuMnj/f2J/v3hTkzSJZGjPRHVpiU
s52MVSaLEar8dhSj2tWNlm7ECIj48Zt8ezb8+1Iz5cyx4WIZ+rs3ORVDZYPGJAtbJMWya5FGRJP8
RgbKP7qZi8XHV/vjwTzIxMZsf+bgikEt9PZ38zFAEkxI0Z+N4ZfWkvoa9ODn6Ijpk8eab/v/f5U8
FrxXLjET6WYJ7YUD9NsCSXScDC1JJxsIQXZgEufMtxSJDA7RN6h5i4NfB+MnCrI/ViV+49CT6aLI
YWI/mLeK3y7KaJk5VoY7baqA+kChoc2ILqFg/vgt/vU6EPaoKZD3ok1+ex1KSeE7CdeZrKh8JpmG
ozyuku8fX+UdVf3yDhmqodTgP/CILwy+3x7HTpLRaA0vWljJxUEd9lHi93CfwvQBesNNRpRvllhb
KuillPUVy+UqdfrdpJc3ow+7RNTl0XSm24/v629Pj8YBQjH4L1TJd2uI9IsCQQb+UclkFzthJ2AJ
0A4+WUB/WamoVGyXTR0KGUv17TvWpyRHW8A7zhkSewtdkD+wsJumKpeZCQHlk5/0j8+QpWNAS3NM
LGZ0SMxvL2f5Qap5SQBfPQmZFlveV9F7h8aboX+SjD5+g3+/GO7UFGcGldK7N2iXtJaW5GLKygtm
w3p7Rl9uOYtUM411YEj52VL683MEBMXqGcUGpGYu+vbxAnsAsxDzYMlXkhmx99wIb++XSi1TE8oA
rjPtc+yPi6ExVlOAiMuEa+L2Ui5ncBMEjLsdi+Qp0qBqfPw2/lxPFMa4MiHAtF0a/fn//22ZO/O5
yT0DZYTEP3BL+tIgXnD38VX+XE9zq8pbIAqYnkV/9wPj04hHlkNfLBvdGQ9DFYUElSRZgNcyBuL+
Jw/1rvmYP16uR9YkP+/sA/J+AzRVoMMfDnHK1usm3/c9rhJ4SEfpPxZ2xvAuzTB8TrCGTZZa3YTe
Wpqe9kWPEgvQCcrpJ1KEv71kGrO54NJh6FvzkvztJbcd9sM5cq5Fnvr4/ah+6oYr8iYR8n/8nj+7
0LvzrEzIAFERFypkkl0xDY7WQtSf7Q7zen17vBiUOA7dMf2dAV/27eNgT2JYsArimSWDJUddmDrZ
s7STTwqbzPgK+1A17jCZqwfcWslb/OQp/7aacMWgoSORj81p/v9/e52lyMBM2tlDzyWsDIaWv4Hf
2a78qteuPn6hKJ/fP+x8CvCbCcPimvzD24vR92tFYmKMVoSqwYRd9EG3sGqfjPAc0F1fdVApHgxr
yJ1FUDZuv4SyCpFrsmzBmCgQxGvkOEODO6iib6H6V+WE322JNqf8Tn0vi1dMATr3CCWiw9AU2qM5
4ETCQJ90Jma6L201dmKvEVUuWNCpglVGpFt61pSA+dbVINl3EVOp8oYoxAbvwbCdsBfV6wrAfxF6
KtVWYrSndgV8MR2jaiD3oEu4p6U29XW78Y1Otut+cNp+perB3Oaer2G00SXxj1DDs3qFlVboYFWA
r//KE3kbcQttmm4bvzJbTACLEsdRczT7pY59a71q9aHNt+gsaom3dmZ/nW3C8uu0xgNom0Ou7Ram
zG2XcQ98AXhKQ+ZGkIT6PMBzZRERe6KCmxpBeJidIw3ekH/QSwzRk5ekKrCDXSjiXLFw7KO8962r
0RdkPkAyqr3RW+HzWXc7twzab5YETK7yLD67jKLbZYP+qGc8ouv+UsYWFqJpJqb71E8l0EGCb/cS
c5z0a9/m+Y+6JoVwYaYpKT8N2UkMXMmSAJt2A7QQieD078CZFh1fW7w3ompWM2W1l649IkBw9xow
zF5Zyu+jvROYzLA1R68PMPs9EWEgOpr1sqcOrJ91ZeEangCU4alCZKm7wssiI5aj922NFxxZch8g
6tXIvAs06zb048LdSwwyiaUvKLNWXTUkzirxgmw7QROriAnEIXUB3z38JtO8GReBhcc8EQSaiNZw
w+LqgNvi+ISwwkNbLcHfV90QWFehjGtgXBPP7lkxqiSfeJoLfVGZeHOTsOfAYUkikBww4jhfamL0
TmQ/+efcdwd7M6U6NiMcr+HQrGqFsgBbbFXFw03ikgkNhWzS6qGgnPJCvLBlVmSsOFfVX8JOwIoo
2rY6a2XGgGg0nfq6abD3WFEPCfehMAnFvlN5UjcIOfFa21ZE7+Fm5bdhXzwNQ4NbuAhb/T71Bqde
e0ahiS2dqOOGe4xjtcI7FD3SwXiXcFTFZKR1BQixVicZtpRdlm+HxNNvXaaj35VI2uimHMjuWhV9
BgoKRuMdoXhnDFVoEuCAlERfLNn6JY5u4VRgBTeqQFvE2MH/tMeMVLw0agZ/nRX0WBBIbALbEiMR
wIa2hUin9HszgPqmOcEq7StIGb7R6t0mkpM7LZyiGGJ4Ot78V5KsDH2rTHh1nRS4ERvmYA2rSiFf
uwLfNayVASHqOtGAlYDf/NlPGwuoelVNfnOilyv9deXK2bS4BMFa4PTEgmj0MLsmGXeCV0DWAvqu
CsBh1RSmGmguYzGSglcQTOGQaKgRpNlO3wRKIwg0wlLrIerJ7AjBSCEaV8zxYBZBvVZK+S+QOCaI
gfCfo1VrBOkrabyCr2CqHWPrhDiAHcq6tM29V7uEuzNQy+tN7TQ00DXZy1/7gOyNDVJCzhoTd1Ft
RYRb8hp5ftZv8zHSrwy6jmJdgTYnPE7q2IgDjMGHhZbAhqAKcEkLm50vFi4f9LikKRlBzZOGuMEK
iOv4f7g7r93IkXVLv8p5ATboDTCYC5LpZFK2pJJuiJKjdxFBBsmnP1/23jOYfYCDmX07N90oVElK
ZZLB36z1LWn17u8mmqqfXvnk3mk5bSCcxxHtW9Fa7e86Mrc21q09FPDvO04Jp3BI8SCiZK7iGmlL
nRiqb9UB7ZH3mBO/5yPecWov8Tdmfkus8eAl84qz/Lpr0FQ+Kd+qbSsJiXpyD7ZddAPx6qoQ1l7i
zBKIbWB3IphbyjtjC6w8ybnPtvpFIxwJ6yNFP0XsbkS6MfApisCZlPpmWO6Jt7YYPAKkrFmwpuFa
FNxhsMbn6X6Zc/tkyK1/10S0SBbTXlelgUda3BWIJ7fjxGEvt4MTaZZsc/0oMFDiO632vZRGhGia
Q8TSA43m34/Yf2sq+P8nlvBSGP33Y7/0u+1r8UeV8rP4/o/H72H6aMr6P67hhv1Lyvvlu/xjGOhY
f3Emwc6jlqRzofb6X8NAy/7Lop/hlr6sCEM/Ysz1T06hR/Z7GLHXpGH2MVpdoAP/5BQalvMXUGVW
W38n7jKnt/8tUCGjjP9SLNmsCXFPsZpiOeVhhf/XYmkOsUsZRJRz/i0aQU++QvSWOEGG/gcaLesb
uQ5NF/dO2xC+F2krS01hox310XzElo8OOW6bqFIxawW28Jnwi9Osoo7jPmoJC8raDWFbRAb2vZuX
4x9/mvKnojYMc+ewGQ12OrskyFVEY5FblpmWEwPWNE+eV1900iEyN2JFih6uOltdJ8UAWN64ObJa
HrXTzLMcMfqrAX4TGg8kcvYqeY+6xyFQJPEzKhDcPUCsiM/cSHvkFCBgYypaewOkvPmfBMAtb7zp
KrzuwTsRA0ta3FcmglrtZ7LHCR+qShJaSYjCgbMF4qp3KmT3YvW3JhGh7rkF14skCoBA9qt0yu7T
c71tOs5eWDITI3PLik3JplqSMGXAHy+ny7FldO8TW1k/XaRlH0xlX/yxK1mEYlEB2jdP6SejXoYV
kUEUjHEX6PF1dCg6EQZUoxlbktYtBircoeTCpLom0eit66GnRW4SW5H8SQJmpH/rjuAh1L/Vgutn
K5v30O1bkMg4h4lNJYv5h1Niu2uBySPPr938cQGA5R7xtwHDN0IDE1VdzsuJg93ojiC8y20fMcrs
ks2cQozHPKiXuFLCQ/yKy593xK6mJ3PB1BMTuWE+85zx3ok+xKBc1Sp88ZBuzoTFVs5Ln0n5WcOc
VbEZLOb1Jprq2xH5/DI7hFdwZWSbRGXmkyHRwxcIpnm02H7mMNUXdKEFEKbZUtRTDgEWxCcyHbQn
ih4OVTq8h0Jl1Nix27lGdmrZ50CRqktdqttaNqYFZDYPImgAo4m3NwvNvd+CbzvMrWe8j2pZz2bl
B1t2sAa29kdfDDma10xh4CLcmnSb2VxNdQskqkSEPm05TqdmQtVV4cQBUBgQeYEhsVvY/mYyGBcG
VGDXzJuxXVRXJwtVdXaGSz1mu9lkzrEjzHItXzoRCWcPNLvWJ98mwZpyLotW7321XX7PyBVWuSMQ
x6mutwqd3w1CmGwjwCJC8TTYozHxigk33kXEHxJLOtZ2f4WoepZJNftOmKjaCGQKNqw2bw1C2Ozf
Toek8GlzOmD5mT+5XiJFuDH0zxCL/SI520dK3dlF9t6A+G9fJsRa+mwWrKevSVGuvN8demoemnqp
N2ISp3GIPlAzDdVjE9B57hc4l+6j2drLiKFoyEa0P4vW52HAlH09AGfE7IFBO+INo5/hJJhC7ey0
XLX5RGOA39YmlQR3VZWJu4oPkR+Dxq1icKoc740N5pbvpna0JA1Q6X+0bjsUqUmmn/9GAV3gBKt0
86IN29eJEQlqtdzwUIERehHerL6kXguUB+NfN5Y6WZ1U3+5c4wbRQb1i9WpprpNa9ItxR15HaMUZ
xwyhVFnhTH/Wwt2esqqka+HchZ6+QMQuby2SZ7OdP4+tfDQ7vybmsA/dh0D3Yb1H3Tk/+AskAD73
gkOJ9HXNulV5+qbMfK1/cntTe/yA3M1lU3Vw5Rw+Uupn3U9x5hn2E8+nqn3yGLE+lrWwKQK7LT/q
1QyxRIg5n5lgK4/oXMzK3kMtV/m5leH0G/Xi8EmUJNWr9hb9Uech+spYadEOsarKYnkbbQdFIX0B
UdVO7dsypS0UQOb8kleSq4asF6HLRj7gBRIDCrWlNjEidwRNqrXkzTImU4MtYVMEIagboRSZlmQq
O5ESgHjQbW8LGz8oHP1ig9OV20GXRhO2GQXZpq6JKhuj9Ydirq0PFY6IJSnzbAnJ42vaZi/7MhwO
82w2V/VQkVrJ++lm57pT9S/fbjqBNdjm0I0y07+HyhX0cdcshPghdnPMBBZW+VuNs/PGhMLm73wL
kZdf+d5Or92Qxz2ek/FxZHFy420wIggea30iFHsbcwh0piJKG27nF2uMJmxgcyGMeGKa8tblVfBk
KF/ItEBtvN5ahIidS+KMfnqJEyHuwnx77nNFyveIyVgffeeSeZOFRW6y3Zja5ywPMMvBE11ELHjm
RLjbrQUPrsWsASElSWbOOMF9CKrLS60RuqMTZHm/7l0vD7g4Osy5tC02yfMFTcK8ww7RNLu5DdeH
om3WN+yLdrUr6sprUjBXiKVxkZr5VehkBYLIVg7kmUH3l0lRTMEvuuNpSOw1mCnvDYehAleuc+wN
GfF4ZjvdxZkzkStfVKviv0Zv3rQg8gNm8lEXJZ1dSj9RNu3EESs7opZyMOeOIBBNDIk7S59gT9EE
h4VNWpCqagif7b7m85uAQTxeohEQ6lVl9dHwZCY5E1WETLCv9vfStrIsgUTg/JqHDcNPrZFwc02Y
75hKYa+FQ7kSVMu78UFF4zG1Bjz3RkZN+wHXguBGLW3NW+yM2HYI+TKeC+kWv7d6jL4au8b1QQlQ
+7QUOS/CGxGgJUHUmjw2i/BU+YLXg89s9G5MMfIRAgzAZMuKs6VsCPXGdb+0pCZBNOh2NGmG9xRy
z+jU7MghvajJSUSRyyhbYiw61MuitYzvGoF/vx+Urtx9rozhtDEdYuzrWrmfhNqKfqP97u8mzNVt
Etay5HQHIHdn49AMk4rHdbmzmfHdZ0E2qsMyOD0yAkVxFZPv1kU7jHgEKtU5Z5NQfQZVveixdjFz
aEkfmDuz3LkDRtw4KzeiG7t+gmZRjgN1Sr0sRbaHl9bc6Ahj2lHWBO2h4ueNPhBFlnXnrTTWN6yb
7XzwCF/6ceh9uBhkGZIFiIyovZFEdy+Xa2+78YUzfHlLabzWmZ0/5wAO/ThUOvoYOoJXY87I9ZvQ
smxKESSNb9liRChRN8O5EdkkUWesrnCRP7flcSZg8Y8jphCrYWOQsCgyx+AaDU3c6nI1h5fJCvh8
VkLNzg2miAlILodJopGiY+gRAovBMiqbrm3MrkxvHh10QrN66ChnvzTWBaK7Stk+kUIyvkfzUn3l
aonq1JyDdiay2ynfR53rhv5bdL8mGvLvflgHrKVldokLMaNnEUT11aj19IfyNePzs7T45KksHvrB
X5g09RZ0y0oM1UvpldaPLdbtKerH7aiNtucVk0f0jvOufZwMC8uZRf7QSnRyU366UvXUZTKPPsZm
zl/XoPH+kK0a8elPsvsYNiGQatVrdKPYeck4KzL8sVSX4Ru5E4rQmslyk76omiquHI1KtlPNhgHM
JC6LOngIb3SwthuxNtUypqg+NULaNhg+/HHUggitgYZciWl4hlihjy0C5pqR7BLeC/SCU0wc0jTG
7rZha+sar0wCua0niyM/jyt8b6+caVie8qURK+fyJTmeONqAgslBRIzfqPHEbrhcLXY9s/XDet3U
O+YRyBlkKEiPEuugvgdbinfXqPBH+Rp9z04XmO9R7yvjNVuA3vq9bz5XnBhIxJUy0G1T5P9aYc6o
WG7V1O8jAt+OG5YEioWGHXvi5NLIkkwtBLZ5npqDuB6KkhCCzBT9cSAYNkLeveY5tFJBbit5nCo6
Ml0nUm8bmU3HG3bPORFV7XPW9+5QJdnqhgwPiQ0kigUFRmIZ7nDFl2QvY1mhNLaps4w07Dqcx/i2
cmeHf3h1b5eGOKqjiDZGKaPRaMpLf/ZffcuVVux480Di1kzFjqW3Hey4Djse7jN50t/LMvvRjpid
1kztULiUrKATwHSSYPdHcZVgZXdQysUEoJnvi6HpAOdikJfFWytxamaBCpPB5IfivFic33zOw71V
l94bEcEOod2T0GfDiJrfmbJZVhHgosKdQhD5UrT5GO6DzSi2a3rLvk3pwNwt6epMfyOczRiNAdmo
kkGOKt9zu4BM7KPJY9/XEBfERBYisJ2btuTZaA59erGFsT7KiBgFTGgR8HIxohd7d9EEms3ZSGMp
7VZyGanGHo4hvvIigTZsqtivu8CI3YmzZi+9Bq25XeJyY7Kf45BvPKsdDnJdMA1Ylgr35OKxD/B8
tdB15Gt0iTwiQTYGL4E5B9KbHA+ERbS3wVIhja7y0OoTzIlZj22bowwj/hqQWj8vFmHkHVwzdodW
I3e1n3WkXjboUJ8ahwCs9AKDMxhdbmV+7KFHFoyBMCzFuvdn/N+AJ8p46XvG3bNDqN5Jgazqkryr
aRGqGb8oy0qvoRbfsmhKPZ4sDru0pesOFDPy2cDeCKSBffolwHFgCOzWyBXTZhg4ZWc4OudoIyku
ZZdiPC4kxiv25xPDrhXrVXQ7rRj3EotxJzAEHUVf1WUAn4x4bGcSu23oAQPdRoPa3JfrFXoh4nUa
V8247uvJOAw+8nZGqtK2mcabUf7LjEZl7oay1mPsrw1cLIFSHVJiY5Uy5X4pGEdLnEZpsAi3TiLy
IHmqjmVEKgGpCQXjyLk0eHPDirLTabh+XQd6J8lrVkO8CJPfLJ29jOmAmPARAHVsJow+zIizq8ug
kK4HsOVwbMagKk52UBBll/Ng7s8Z4Y3Em4X50N7abVaWR57/Zc79rUDtRAzbCJpESd0lMlux0184
jrTmy9IVe8aofMy2B/HinjJbk8fkQ6j/yjBoDvvBN7v2nOd48hPTyJvxvBRoqxHet1t1qDxNWPYw
+wU53JLMwH0tcuHsNq+l0VeTp4igkxLSV06D+FOZerMOweXxnqreiBzi5GxqH7X1Xng30as3ZyNg
KpwuG/maPDZXUZ4i0iQnDMnrUpL7vdrl3tVz1yUzJsjhQc62WbJ5qTNvP4RVYKW4jLL+4JpZFkxp
BOmXGZI9inA/OxN4Ab30gUZvvZrzuVH91F5bnBHNQ9QPonzOAgJSSeXLZv02kyPUdUzLty14ZNGa
FTeR03guaqJaknMFpeKVnDBRXWmuaob+9uB5eweXRPY8DXNphdTSU8XjeBq7FYuTMQvadCYnOy4o
XJdLxe+fMH3ephuIP5Yi28XZ+l2zuHmY0MMPVTq2viqONp5ea4fyGXk16NFiTCUScbnz/S6qPuqh
N3DFtnANhl5uYcrMr19YZ17KkLBkC3IjHEmGB+bP1TioNXdW3FOTHg6+09JlAoyomEYN8D3YQAT4
U0u3NM2d1g4fhn2J2NxJJQesxOPiD6eyJhbqxAOeFS1bAeE/jo5bVI9T0FlYP7xtaA9B7RBs6uly
WvALlp2dWthheXI7vJUHZvDOjREuE37cUvnwN/y8XGPyeMVj5TfVHxainoEBacB4uU7Qq2IhNwNp
6cTMIfWHRp5xAAf35pK3LUnGzfQeKovA2UVCKrS5o3xsk5voSVb2B9zrnUdJeEkgSHTnrk/YlnEA
Yhpf3JTwbGQ3/hYOzz5aNZAq2lJmzPixW3cVA8FyJ+qgC5Oyt0LSrkuAhIwHVB57zeKfGL31Olnx
x+fJKqv2LVxIBY7JHFVnnF8t+G8a3d+lCKOXaO7WId58rlroeX3wDoy5/litdTPgLYeIMjJjxejc
zOV8hQasFLBceJ85LZkh8jhv6WXZNDVgWdnWXiyzUfTeGDjJ4s3yqVYsii0eJZUP/VcEvfzi5jdE
SmYbqI15ltb6Kkr6A8iT+fIyTe1c8uYjNsRxFi6UovAnpsvSL69xQXMzddg313lR+tyADZqaA5QP
2FRJb9I5OwmWkdxPfQNJGmHvKMrt6gAXcBFHxVWiz0y3qvy5zRZKi3u8mr1zljDxZiMH/oJfcF9H
uG33pj/h2SEbPpfDE4iXjbUWAyV/52XEIXxO4WZbhL4DIshFWgjToHDPypE2spsWs3u2+tYbd6Gz
+FM6+jhoCXRkXgQ/ZBUmXgDpghphRVXYg2vsXT9j1FnMxVzuZwASE0+AqPGPTeBkTToTajZc0QuS
yurWNHBF7ExMxQ9uZ3mhOFQq2Kw/c7NG82OTmy0Js0XmuXzYfh48drW5Lt9yxqp7WT5NdJXXugw8
XGR0NLQw7Zh7PHlokAuOi3rQ4fRZRMWsb03kYORMIj2frTjoLdMtmNO1ue2ww7FtllnTCJLkg6Tc
NXtXNtD/5zproffGpZnRJUAu8RmMkZouFXquoAN28JuCupDPHnHCkFKg6RdfNpnnhccqqlj8p2CI
KL6jFtQIxF8VlTYzTHeu7nIujR6PPqULIGlRDSz0LLb7LqlqV5WTr79EYS3VAX9wryqov8HZFJcB
bxXYTC8NFwsXQwo/HW0CxeF9ifaU9ZsPfcWYFHu8Ypm3mCzA5tuE5PE99KX1otA1InrVo9ntnNGl
PCxHvxg4XJdqOOTkXhVpZHWbcXLrsutSYajgJhhIcL0Cbbqw7BrCTCbacknbW5wORlbosPCM83yg
TrbowznFjGF9kgaR4Rh1R62unA2IHpGQ6ABjUtNDqqKxs9oUrUENA2i9oLiGiGkS4yFz/B1ZQ/EF
c5tAXLXWxtNQ9BGLbGto7R1B8ojoopob+0Tac3E/23ynJNOGumVMBPsYfIXBf6G0sSLzFu++s3s7
jxn/kywuiChf2PTq5qsPu+XlkiJv4MYIB/zKBrmdnCuSiG5BqvKPxRSUXyEoLnQc4S0MAeyL8ovt
RS5j1YfzJ6IFcsmYlg0Ugxmhfbtq1eJ33zkDv3Az24+VVsucope2PmnT8n0ZwFCqu6XQiQ4LI96U
P/4K+wrNwrRBqkiVsiW9g33ZrVizrkIcY2G+x/KMuIyrmW58caxxSbZhC977BedmHOS2+J6DyVfp
aM41eDhT5btwC7jMZnMbjmDv9WPWBaHcsWqcHwnsqfuUJq/4RoISQc9peXeg/+gn0oYmhoGGAHMy
G9K7N8p8QHO7YetF98ednFA9VOV+EOG0svkuUY42Rq9fW4ww9BiDu91GQTm2sVg2CkxjyKhEAQnR
NeqC0V+Kp8Gsd2VN1iHKGRH+IQ2RHXZvDu1Pnzfqe3byEmTuYKYrql//xsg8Ht+lAB0RFwyieZSV
a8eOuw3rN2wS2ZqOfc60XxN1+wxrNypOpFWQag8RcIHeYo0VGZFGoG8XwrV7ppxu9U0fVXq8u314
0xKna+ywTHppNSN3TkQ3GMvp4uJC20eq0Q8MdL9MKoWnK/YGj/mK61TUyZW2TOAR6FE4U5oanGnp
+iNAPKYk1g4XpVFciSnvKZEVA6QeoygNplnbtK6cjWa8jYb1nOfNbMZ9VZqIfNpQZtjpEXQBTUJ2
F7ML6+rLhIZ1kA/cC+uwMBh80PT6T5l2zJdQZdG2bzeneHCEOXIVVVtVxQ2Tpq+aw51xiA4xkQDZ
oh1njOGaV2IYxk+W9csvizvJxU1ryfMwtfaYBH5vPDRs80vm4tB74E0otl5TY2fPgtBcaA25g97A
EXCa4jFiCXKmJAwfhqWf3HTpL/JiGFPRCBcBOchx81sfBVYzFr+Bl4EraWfHP24Z2UT7EFS3BKg5
joxy/LWtEzWTjIlAd7Kf6NyCKwAnubuTMEqW1AT6GXBlsZeL7blCkg1kbvMTZ3TQHLE2Vz/VOLd1
bLbN/IWHpq0ffSVVlNrmZQDMGIZFUBj206NCbmFc+0HnnFXkLTihkcL99tvGfND0X+rgDq4oYVOZ
1g0O+ggt05Rt6HBmEFA86hyTeU83/ACEQYqAc4kqQxr4k8EJWMXj3Mr+DzSksU5Xc5QvY9Tn2A5R
2Xz++4v5u+G7e1Li+1vd/hn+x2Wn/8lYSZR5of7nv/5R/uPP+Xd/iZf8lz9cnMVqfZi+L+YYOTV8
6T/Syi7/8v/1L//j++/v8n+x2nhoAf/7lfs730P8af78iBLQyr8u3v9PA87lu/xj5W4Hf7lYOszI
tSy48vz/f6/c3b9cC05xxODgEsF0USH+c+VuWX/hW7Ax1yCrDdB8IsP858rd/su+QGZZ1INl4QoM
/X9n427jAPqXjXtg8wIwr7NQvrgBQ++/4pInWQVYTS/lXdtCFVGQLxzjqC4AKsMgbdgV5rsvneFg
DtH07m6mxG/pq7shjPpX5oHLnciHCpWSEXSXtUr0QhX2AVFSZOk2zGz05tI/BMB6AQDpsuO0NL3v
wAHr5bUWaLDLd1zGckmNqflY0bWkq0TLwqMu7F+LpVXlaXW74WQiUHvJvUHdjJ5TP7qg+m98YIaU
IP3AV1cGdc4oqrt+2PxfGSaXl4VUY/pR+QVyhe8oPbs4Sa8KjkyQnFu42jiwLb6Wyg3kHvFSt00n
U5k16g7Qd31XetNXRdl3Jnp+Sf3GsU8cqObRaSRIu8x4LbtW3fWqDZLKCvrXC234TA5td5iQHML+
KwNAAoP8KYFuzK1RnC5faWi+o1k73rMx6a8RI8X1PETNTR7ykrXmhy+L4f2MpHgeAUcFx3CrgIrw
Bm6BU9/x8N+c5O9fo+gC/0h6cP/696skbam+47wKznodvjRriaDeZEoFZKWlnCR5155/7MzISnND
eT9uZfav0eSi7y1sre4mINVHj4b+zgPPfKIAXlJqXj6ewPvhU13QBRERczINpgbMOCzrAIS2/uWY
vM1VW7CqVrCbSsYy5/zywpXN6yUJPdtRhdd32qVNiHuuuPPm2/wmBi/fC8BETxNPHmzFTe3FguXu
kSHIsutISugozAKdsv+xv9qJ76lrBxiLf4m2o0fnwxtXmjbRB/Xh8uYijuf8BrvEom7NGD4EzQdQ
eX6iA4ZQVB84gWwAdh7QVN5W5gTBMXL5lTuWWSmSUhbEJlMGHslpMOT+D5gq8eMhFTmxqgiOzVoE
x8qRXw6Dr7Pr1et5xUz7Ti3HuxjOZ5Cx+r5bTXJfJdN2/ukLDnMgplk/J7QY9ikISxSqkx6bJzEq
UFWFDu6Mcqyv0eQRxTNr9C/hZIUvUGJEWmfArD21hrtBOlQEeGh2uR/1EIAc3e9xlBmpwW17Hmkz
duawZNcXSy3RglGbBvYk3oCP6cR3F4YqTl0kGKfmtGDbBBEWccoXwR8eOfDdkqWe3WfHgK3Jl2P2
dCFq7ZnRikn1uzYTXgozTt6qHLlZ2Ifqu9Lk0AZzhHYuX6ItcQWDYUAJ8k5zwYd9gNwkWqwhpgDw
DoFb+w+jqZ3XgTX6Y+UG/U7kdoG5mESNP/nMjbBtvrgOmXAec3PVj2seVGeu+ulVFIa1AyM9zkk9
UUcgj8jPkvXoFZhjc2+1pY592Usnzi2M9r2t7bOxjtkj2EsWCauK7iezrNMR4Ufim6N9y66B4PSB
eZzObCeF2cZWhvFHsnJsFIkQcEtzKKfHwmRjzPIyDw8lvuddoCv/rPzJuTO7TD+ZwM+Y8kxmQpmc
0460NIDMOPxbPdXOR8uP3a9L452mtv+EaikfLY5K6FMzZMqm9bwdq8izXzoGU83MTKxRPlsdn+1O
o8vYOWbmEC3MbvIi09g7M7eEg+c8tUvbPRkUnfTirb6aDfel51F+X0wWZEdghL/gEokr9KvuB8Yb
2gFGCrTajCwtmlFVX7XyEu6HJNABTGL9wllRvkZN4L1Og09vxMhrU7p4hj3c73xDwaxyjDHdrHY9
lpteq1h3hboibi178WzE02Wt1mPGoud+8vH5Cdhm5AkCkI+1UyvwR0N9TaNn3Pq0MY9IfCIYccM8
JsKccAf5mimSrIxtP0xbyXgiLJsvBr/fLAL7uDCWIzCwIEXnVD5NsoyOE/0cyU7c+4rHT4WeYFEy
tgvhv0J0sU+WAmmGHL0+QpcKdpBUxZn3f4onl/DkpGmru2ItIeaP4QjNakQuu1geYkYzv8/zxWBJ
rbBzeO7ytjhBeV1smcddPUU7sI5M4xdET0uNUoJMXCQIAqwHRDgRXMBuf7bJ5ncSRXsZQ6rU3Izf
9ZZtTryI3uBWWRh0kxTS3jIPBzSEhg1ayuKnokSYIDrIkbG25miHLCfaeVNxRFnL7Y0B+3N2p1tR
hVgAFL9vaHjXzcI8K5LNfMIdEx1pbBZ2er3XXzdt6+zEtIrbGrYjbe7fi4Rhdiyg2pG4BvHcItoS
NheU5Y2PBYmqR4oSnbTmsiZrlGGeNFngiNlsd4YO9SfRNyE1wPAs5648iX5of0niRV6QCYbX65Kb
l1vCOTOoZoAxuKt9Bc9n9FAh+4qeQRveQ1nK9eiRwnZi5dDdZGu/HbEXzTswnE2Kp4gYbCMLdvYG
XZt9Uh6HxFodWl7IzmB7nYAh5YbAKnUSc3Alt9G5Ap4b3dmsbXbLmDNDvDypeN5VJ7twqwcjzx+b
aVrPuaeja4bN9dekoYNBqkQ+1XfPSNs5ny1bJ4Njt9+5tXa3fhsxy0d7CIHZ7feQVPr7tpFPbb6W
KK/9LNi3lwUR6rCWKNVlrVh3O1Ieo6y1r8PONx7M1q+ymCs1uPL5gTQs80hUQG1+VfiZCEFl+WT7
y5uxSvfaXJFXIbOfun3kle1Dw7L9Zs051Px+pJ8hxZHLkekMLhQ3TwRsGaiLZXan+pF8L9M6oEu5
xb09PpSQ+/gCg6sdLdfR4/vvIUvdT8bSpeXczU+dlm1aV4Y+ZEV7NxTeS80W6N4wszkVChBnNuZz
UtBduDxw3c1pb7lXV6TNXMQydK90IBA7DEN7x5DxXjo8AMrWfoaulhIV8UEFC1dvKaE+Rd57lFlc
pgoK6MAUj5uWOY3FKC0ZgubJKQNrL0SETNJbTPC7hhdTphmJGSn5kmFIuuak6XaWduAMTS7GoaGe
P6C/9u80yAzAsrAUd5tnLSejzdw72RlOErhL9Fgy5jogdGRHHBXbDyK2K6HN+cnyZHY3MhE7e6Qg
7dzRzvczA/K0BcST+joEtz4y9fVKZsR2fwnJMBpnV2hn3Ver7+wHPbmfThkCiyuCddytyFLiBrSt
z8PttmUJzQJ2tRhY2ROz3w4MkeausT1k2/6YrmtHjhKen8/VWhpSAWo78QJk4UhXyCNEP3CYVjXu
yzBY9k6/qH04h0FiTqwm53phheIpcPbc0leOp26LTSMRnxp/J3G+XlVVRxpI3942LtvAUfjqgCe6
Y/nJOREievnlqPa1ErbebZY97lTgGie/VcPB8xYGgcXa7sIGzHYFsYae2MvgAOsHlk7Vnk0H1lkO
RfZsQZ2CYcEv1HvbsYdCvd/clhXWeokdQTF4XTJqvUarwFDB1dMxZF15GNaqPBjuaH6tRe0fKolx
0ZTsJvidsjQvp+3as5vtfqEogOg7fuZ+yy6/FO8yYpbnIjd82KhXDmwT3Jt+damG5/BM8h1qd2o3
ixlWzILdfFpNwoQu6TmdnY9JP63hgQeDYnsXAPufI0MyZ9jct4an22dWrNGpG3CtxpicrFPX6RBo
ItA5znGsnbcK4Q+jRAzM7EHnSV8DlxWnwG2c+wv35mRtrncbDoIlJ0ud8rcZyPrGMwsWdfgQEAOt
3vI8K2P8U6JbTQe7L47RxpEySctKrH6ubluoetdhCG8wFgP+n6FkcBBPszU+eq7o8McYxpvlMAhP
0HlnB/239oCnCjoE1+7W+zkfjceJW7SNi97JPjzUSkdqQvlyga7mlEiIGoxSur9AUHh3BIMqwNTe
eEA1DkhXQdhGODuE4b2OBvMYGCZOFdGp8WEuoi6IHT8jYEt2Mwj5i7jC8dvgiwfFdvJKsFup8vPi
njXHdlA9V15hhdOhGXVwMfbpHc400LGX0PLbPGraU5dF1X3pdCz97FkSBwcfs7rFBXFrGaiPfCQY
V0U7FpjFPNQbQWUX6UKr9Gigr2VXA6YMAASGuPZPXQ152koJYnthBhYUpBMtfoQmcC4zRCHe70WW
2DcM61d7UZuCO/gCPl7u8takZuxXDmme0zdAlC+BFHQn7TbI3RiEf9i+bRetzUQ4czGj9TabGzj4
f0gAwAJjTcaeuJsZ4SbFesZF+zX/J3vn0dw6kq7p/zJ7dMAkkMBiNgToSZHy0tkgpKMjeI+E+/Xz
sOrO7eqK6uq424nZlhF95ve9tocIBkZ/IA1w62aoAHmuL/MsW98cs0OknHE9qMKjmafRgNVUBV5j
n6e0S86C6pbPDLrwLo9n8W3QXnaPpj05ebjwA1VKhrIZFney9GLH+HMvy/nHbMBIW8kQob6w2gCV
yLjGReQcpGFHh7LptXVmCQBi1Zymm1RCZykN2khUW0K8lzsKsbMdKjrjBf0mPe7kvVDXAglqm/1p
yOYvzk6IpjJ2d4UUNIbGGVxmsck17yVsi6dsmh+L3i42PdYbP03mJ9pX0eV3+qocxuepkK7fJal4
r8ebvqJI5dWaw/JZmxpMSNJ6WdTwjjC/vCobSQGBBlQA8FM41zURU436SmqSqLGQfU60pK0m5eE0
c0lX01tH+Zi58k1qLS0B1FVBo1Hd7Svm3U2zpI9ADHuMgTe5+Zi90QLvUwG0XEAQrGBK2s850T/L
2yxFKNpTO3FL4iUPkNfFh7TIGn+6pUlmJVHUhg2kqX1DnsNTV5dKn94rGh83zjReC5s+xFJ2Mzn+
jnZwejfcLI4V5BZKiCWMefl0aaLB016BzjlgtOU0Khf7z5BJjpsGAXWXmWcrrSkhWUR1yCKmyV6v
7YOWuQAWFJ1s3Si9Yyw1VqkucL+lU0iChj6vIVER4pk3tWWvTmhsKlJ45JytMoXsIbWNBULcBXv1
pulJi6R7dJfB++F5HslNrh2thzw6NLrJtu9ZP3VursOYE1Fu6xuXHDakfJSpN+WwTZmFIUTU99xL
tR/RJoLHQzhB75iUq0KGTKo8po73oxLD49IKpCyeeU4S7wix+Y2S7acVUYHTZAdT2igymCmS3vZO
VRkek4p7EySHcMVwmwMDaUjJ0wZ3lNCLgqQxt9qAEr6UuXbUvPSZdq/xjP9Se6jD1PUNs/p2snSj
WvPL1pZ95LlxkBlscr2d3SlVjwFiUYRgXTysIUReG917TZhv0X82u4GupJpCGPZuaPDK7Q45kH6X
4z5JRs15HLgkM74QK0bLd5yB8NJeRq/KhJtBRzBKWONqYC3EDUI7BCTqSqMYLBTygmExWsG+2Ssr
LVSQ9zn8kgmr0LhJz0q/fPMFR2+ZzjV3gL4Ni+mljuzi3iL0fqt55YGEvRoAIH/WjYiKBS1Frikg
+5sXrfdOtcqng6mrX+BzSP3rGQ2p6LRV3FlPpha+Uni/3CM7fa869ELN2L0ZWnNf2cYvxOivmPw+
UYZ941s/DeDXkaXYxr3vKDf2Lrl1qBVNHMBwjT56podF9R9x1YzHEdWhH9eW2iBIpvXLad9qDZ+p
NIzs0uNhZ1bUw5MsqnRta5YM8ijOGDS7HNEGkapa23g7bjzC2bti3gr8fR4iWb1Rg5/b2naoiwPV
EFvM9oeihNUyNWfXRMtXiazX5+lQe9ss1Is177yZj30Z76qiuitdCmvifNgoK+daVfgKSQ4tYg1E
AOvw7qah2OA/cC6l0nw6CdD2jcYjLZmkITfDBuNaSa6nDn+ceH5EVnnGbB45lg/mieGBOpE+D6nf
KQ7u4OxbLBYOW8XKg1MlZp68zzh5uZVgaHOM4UhFH/R5conoFlPfuAVsCp9lP+a+QDISjvREDIOs
d8zx99pCvppV4ExqH+iBv5hJSxXGYt/hftz3E1HLs5u/plH3MNRclGF1pH5Sw2KjgipdnrE43qSW
iRZEGWgGUuH7gnuL0vf5xZzig56HF6FiwnYtYiah3eAqPXKfSfV2E7VznDp6skpKP2Hk352wO7IP
I68rC0xLlYHah6NsO5nEM9ed5NuLx7wmkoyg0mXJ5UfbmuzgWQozikGn87XMrB+6Gl2VAUrYEWZ6
iKNc93vI1m1Wdk1OQl/avSAIxiel4goAw0OXyCBPmENNZB4Lf7+cK6KJ96qCfRoSBc9RNjIwQZGh
MoCG1vQmGgcHNeOv3BzcfShthgDssp99VXqrPimqg/C64cykWn7NmchfFy9q952xJIdeggyDEUwQ
Nu1UlI+yjeOfYVcYxO3qYpeXyrzim+ie2y5VyF5hUcyeQDZUIuEhx39xiCoRKK/77SlVL0wm0pcU
BAZGw7rXMagixul/LYaWH/nZ2ht6W3iDZ6pdQlTGV6hzEoQVCbTUCd9AIwyklz422o2rLwNu1na5
ZEsdnlFECGRAXnxFLEpWco3OOlPKoW7e+c3C3tAgFZdPXZxnH1jmmu3kVv0mzrmV0MqaB70dtXtk
aDz7GPUOQhllIJmv0+49beMwQDroZqsW/RCjtJlvPMEapqM/3OatHE5s6wAOHRqUhh8cNT+gDvWA
GQ+RUULxvR0+SrP2Am9sDF8WU7Pr7CYn7lDauyYtxL07L78Q5oZnXlK4T6tu2IS3zHdHj1h4jUin
qCCBkOdG6fC4uhQUS2VmK9laxpuTjsOZpeOWZI1ybUZhEeCYASaxouwhJhTsMa6qaC8RcX0p1cuH
2O7onbFxh0hFXDjLYIAmRKxCBuNDXZr3DgYZuofnKqCnjh93A6LR8oQ+SGifH2u7w7KE3XcF1DVt
GWPUO7nM49Gp3BnTQNHuRNNqxD25DK7S6I5tpOXPTdOxDxuc2HXpxKe4yvWT4v47dY4mAhLVrEOU
zfvUI627Una3d8ta7TMSB8jRF9ol1tMfo8A5PzsJrifWlqJuLn2uR6daryEy3PIpEb35gMSeBi2X
HJ8VccHYVlDlAX7pNvkMxDivbJGW+7zA815nRPW1Dt1f0P10p+JEwoqLfnRVxOWAOLCufi7ZoI5h
Vc1sDBR5quj2wbZl2h7IQBjgVXgf+Gauo9AxzjcRgk8S6CPOo36tUr3hNp9ClLqFvS9lAcuM/n8d
dTN9MRER3oSjYuIoVBkIDMQUcOTGB2WYlJ2YbbqObqeK2Tv1eZp4VJZKhMZuRNQwb8aGsq5+m3hm
i/+D6yaabPuSzwMqu3l+QNQWr6pIn/bVXKLpi6vUl3l4f+vE3OBbpmZ6zpZDg/A8wIJQrLFnsYVW
MyP5DVxNQdt8XDyxv6Rx8sA3t/+ifNZcOU5DdWEKZwJhI4PExFYtc/UYIu577CuH+FHIGz+Px/I1
81KFGm+SBzSoMd1WYxVksq0DsloQFFk0p4G1QJvQkXOHxR+NNUXr91qmOedwQprG8zlXXUYmLP00
57Qk4sJ0sx+iHeMN9oF8r8Kh2ULiA6CwcxV2nnE6eoQ5G4l5HYxRXQbEwhRm4T8luiXb9Uacb+xI
vSunRhCTOe4pLEW5S+g72eKq/RwQRgUVdQZoHM0lOvZ0dd31QzZ8RSlUNtqFxTjM1MptY0GCdYV9
5AwVleItNzdgXOthaDCAUaHHvF2iEyQ+IjAKdMga3rV1OZLx5CA9JwchLY+AluT8xiLZpHb2a0gK
69in8bS3pnpcR3pqfOLKdNctIuAgjjrh09p5q3QGn6312N24SzMdiDXIkMsjcew5GzZTTVVUqzWc
67Fyz2Aw8nmwRH6OwtoMiDXt1jVcEH5aTCR1nvnEXHRP2Zj2a69vNL9EzoimwW0P5Al6qBHIGt1j
OfqAbMxR7erjeeC/9i091xACShMniW4/Ebjt3lLaw03l2Ke4IOmA+1nh280aJCkRTv3QKfilS/pk
emTGYoWjT6eosHfuTddy6AStaVL1a5xojwMiKayxpBDn0qM9kZ6UbrVUdXkvMwETRaTMs0HrxsWg
kmGnIVX/qfeqvmvsZfylKZhMQxskatIcUiyEMTzP9dJsu4mUzh5M5boktGGRiKCB/Cb8BozS2jvV
Yr0Zyw1e7fLixbWHAtxV5C8Om0+Q6+DPPE3vSsmJ3E34Gw8FEV/B4g3D89AMX0lSRHd0axUjuL4z
vtSDNt3VCZ3R+tJ9efFvLC5/RJEwG5hKotFFGC7eEBPVV32WIced0b6JPPGuliYKOvJ0WxFfwSnD
aG5l+ismFRM+2Bnei3EeaSSrRtv2lRgjvhBphZNB8dyi2P3GCjCCt5KUEbhFOQUdHZwHJMLTC5KW
LkgZCH9Mcaq91misdvjb+oNy3OFdpznl3uilDWslhHNn1e73WNq4bzS4+PfCNbqzJKntImtDPxiZ
usVAEaCwMj2d800Cc7SwkGeiU6pXLLL5C+Tct9fC+LbzHLJuQnCKiXcg6mOiamcMyhT9TdRc2Txc
SuEER12UfjauN9IYVY77cp6BvzShbxt0mxfM4hgbSSC7Zu0Y7qMkTpgmk1Z9I6vo0qCYKQRuJo/x
SpolTdS0+wVUon3R9WhgVIB1t6XKQ782WKzbmX/gzwNv0RTPaaAXHf93Wkaor/rmGtueeSECJ9wb
EjxVcSbvLb0Vb43ZZsS1Z7yzi1VPrD68Xm+A514M1b6VIaToSmGT71ZUl2vBhAC2QYiHGn0xC9Zk
EoOIBxna/HPAMBbACYUrIePCx/r3ZVd8WXDk8/Szoar30Oz1oRo13U+FinaRLKwLh6p3LW2eCy6r
gmCktq0+Z7u2+i/lFE2t3fMwVHbZLWc5lS7ui4ESNKggrYkHshbcAbd3peS1XkOKeuagLvj3yWCB
7Pb5vFzF6MLJWZ/NkiEQqBD+qe2c6Z2NlDARO7A+hJtWg2l3mVxjXd24ct3KP028ttYSNNY0fpFE
SllZSWcYWA4ixXdo9tZ+SPQ6ms4twZo14zqe9mJQSNTmPm6Qffc47cI85kFD8ilbkjHr9NdS9sW0
sVPkzxfsRFSYuRV9qumcLGK9sEnGD2YuzUsd6lZH44tuGAFChWpYd1iWOm6TJb+liQzIizYLGWEv
IShK+NiOVHwFmhs9pAl959ybDf0WVEpr3Ejm3H6RP1PDyPILmljhi6W9u+UuGiuz64gWQona3JDv
/GVh6+E2RZL9WkTLKF9LR6QFZaFWNjLrDtkRJyrTxlzUDl9EnEqkf8rUexvtzGzP0DTPyuTf4K8M
a2obu3K5E0Tku9upctXBTaqe+43uHeMlmSo8mCQA6M2e7NhoDsYctbrNx/KMcYCVmTRqm95xlb7p
dmd/DPbQ32njoFm7IonMGjoWTR91GVEuccWTnJAkTXnvRpHuwzUZIRRsxEG6k3yjjhEyHbpCOrg4
14X2DG6Y3gZN3K5rtOOiOyGBUaixN7FiL4KCRMUWR5TYzVSmXwG3OSPsmUwvFZNrhSx8pldVCJqH
X+lUmWhZGjOdlskuTvF8QX/kagv0UUKIVn1zQmRGNv0KDXyT+NmESQzmzhB5EA+UqQQuqoVxVVEB
SCZFqYYz9temZ/7Fp3cCK7lVhsaO84suFDo3k7FikcvBfiNfx7z+SQq/mP3KNJuv2JaOdTGzirAE
h8Cpb3uJjIvW6CJcSR7swZsddmRLLgtMWJk2DzqDEkXeBbGNR9jT2gHpqZNLjTdfEGKjecOh5Fmz
blHL55d6z+CahgtAvVfF94JGsiAWfN3phpD4G4rI0vJ1Z3Iwk23dero/yEUi78GbOO6Lxis02JJs
UfytWvMwQE1QHd9T5aV+2cJXS8wFaOZc3wuRV2qhUeytZUaeqOnOBUSkIwO8L08GzlAaU+zIBxyg
C7jun241PrxpffqL9YRAkKkL1dqT85rRzkGYnOcvzGjnBdygJQskXCUOKXRo2gPNdj3i/2gdrpqp
vOfdxHvXzW9aRViYDOd7WQ26jx0e1qw2e0zm1k/4SMbfqn9tuIlPAkI8xpC/SR3th6oWG27duO8B
ML5axWFRc3T2VFhtjbFDuJCymYBeHydAkGAYnfBUO9Zj0bYFVY3unkBHM8hsNiS7LMElKox0cvZj
HArs0ugcJVVcOhMVbWczUFqLb11FHeH3WbNZauW9z7Ks/dwgxGwRbNd8ftbTYnPJFo77tESiQasC
ol5FLsgoxxj81FpOQ7/Wo9J9dakULP3GYCNMJ93wU4VNrJrNdddmOHuqghOxTECB2mop7xJaaV5r
KBDgpLrLT3VTNk/2YGO1nyNafBkO5Vy/0CZ+i6bz7JFyEYHTeF7V6WwXdxj7XMJOTBsVr96ERnrj
q+tVRqOav2SVvRaVMV0BDYbDUkFFMv4k257q5hhnPt71/CjVeG8XRVCn9lUgOwYx3mu6Xq0bkQq/
07Ur4FjrjxXzRVG092FocQ5kUqfjt58qP1EzKQkteuQcNrdzaUqwFuICZnnSXWT0FGldlA6e69EX
t8kECVklzgVIr+xzSTu5KTFdPaKAblZ1Tc/wGM7mFrpP90GCjzgZsm2J0noldBb/ldMzOjbdzVEd
L0zkrEB6EM2xyWcYpVeiAh4oNO5pda7T+yJ3jlFDGlxkzvvIyNdYMsS+StJXIYpg7JtoBwwIooXh
Pj94qQvCZ6jqBa50/KD2FxCtRxNuusmrVsf0IVjZD8s1YzJXzPepIrGh72xt7Y2YVIi96LZOG60t
b9jQ9mfuZ9cmt6/idtLDh9YYp7XeZOOuE8OyrVNL/fJk+GVkMYhUie2xoSaVANj6JYNA3o+d7d6h
SgSEWzBt06am3QjHOrC6aJ9r1rQROqyFacMwktO5fHEyJQDBqCucpjJOeJj0TQ780gLyrKImcdZO
PL2RKfCiprg60YQG0hF9sEdRCtynvjKQodhifLZtg8SPHjvNMg+IY2l3uYgEwrkX84c7sTRbpcMC
kIpfllmg0req8kLlI8S1G1cbPlZnHXYIS4Zpwujlph+ywL8AHQvnZSoUOvbc8556oy9d8Qht9EW5
E0PFNLmAjGkfyHkhaKJ09/UsnzUhJy58ZIRocKAidMt9rzJTboUFizHbO9APzSdC9wf5AvE2aTXW
h2/iSU5t6f10FVIVx6TkGRcS40pUtk+pglQyDHxahrY22mij9B7UWzvMhXM1PT71znTz/VxZ5t0c
h/eFOXym6SPl4BeSdPldeCIAZjuSv3EnLFId51S7mlGt7egxQkBjUXPW5sFcR+euq8K3eqheMyIW
5gSVcYOFfNXoMiDaOPyJZnqT4Jp5am0TPnJ+aF0XWMuVB6Nt74gYqdalyn1NZj9YhMlFiL/1PjVW
ngS2oVhjPbbAb26mbZJwPMy5RcJdaXlbktuZ0J3qkk70z6JOmQ9GEVXAmVG47lL3bRL1W9re9PlW
JsRKT0Wx0sV0mlrSRpvB2zgjKhk6pCM8h6Z9tllKCjWNF9NJLo6dP7uRuyfRlSyQGtU3gBRryMCu
NXx6aQ3eSxXeutLSOxy6ANSyfa76+NC3WRDSbGQx/GUN4bs9BQ6dbWwHDASrPCLzqKIw5YIF2c/N
9CWSzdaKalSE/b2nV8fOKC8yGXeL6wWgJTsr6e9S/PfHTu8IHUBiwuQzEMRBBGAQlclBFAj1MHZg
HJ0Q/LVAGGVFz5vbbwnQCe/bnACMatY2SycOvcp+4QG+y6rmyIpj3PzXlH1ozrDSS771OVmrOcnt
rMfTpzGRIlwBZ69Dq7J/WBkW5CGOaWxD00BRr5v7aXrL8ilM58bXmZsWyzVwnhwfPBVZ+2E0wMaN
HrkjoTOIhgZpl0FjipOjeuOuE9xbJt+A0I/skEgN3+htm8DLsZ37YiPRkC4QOg01jUez4IfmxQIt
jD57Yo2/cW/E4aVFZHMZ84yNB4GIl/HE8hFeq+aKWQb7IbezF5qJKooKsaW7bCAaSSncSiiROD3F
0pzaRhCiyQ3GrZJrvkHGgC/LEAw1Vnv4y+EiWkv4Fqv0Vd0qTLtyhNmjw00quzmVheue8GiTSZKN
94kItwtUOLtE1gZ6psQWCMc9KJwS27Gbjr3V3iWG/cLVRnEOwStmy6yU5LpAxGo4O9rn+BKMorjv
rdG6Yhkg/IhaLdI0whMlz+sG9yXLCdQkyFAW1tu4IQBnqj8Bp+Ea0t7w9cr1xeJiILLbfS/Hk0ZL
NQLGs75Y+6rPX7iJ0KtNAU735zofUfjS6QrQz5xNu3LofmEvsfHWOL2p1khl7F+jsJIzoSnpCXbS
O9MBg1AuaayUNtkOh9hgiy8H7/Aef8135nFdojwpgqJMmNwlWVMG07E/0iIaoMv1Ai4d946KX+dU
uFXh/8+NB/9vJgIaNol5/96fcP5oqyz7l/S/3/6P370I2m+2Arosbr4C7Nz2rdfj9zIQzZD/MHST
pD/gX/NmS8Cn8F9uBMv+h2cIQTeHAHIgYf2fZgT9H5Ri6BBNwoWIIbHvf2JGEM4t3a/KZzJO91//
+3/Z0vSIgdBti7YdKW1bv6UD/iGX2YWcIfkr+mgVDYJH8FuzuKtFOoPllqxdACElxzExTzfsrZ8s
IslXNSoPJN23S9jOk22emKWj+8qKgPevHPBtHZ4QvjoNYtPWwhUk9KL9LpCsZETRIurtn9LR0pBc
14ipQEEcw5yILyKqU6JKxeLkNa8RC1NuCYyQdsw6gG6MLms/rTQdWhoz7hAp90lo8EHDCk+n3pdn
KBSzh4hE3qkYAFKVX+dIKfuNeys313U1WdXVkQkBr46Lf+QjKbwiPVDtxyAP9zQ5a69gkPczGWU5
ovpI1w+RSdIHYpFeb9YT6TLfhB137VZRy9w+2hZ+aQ7eUcedgVvonf50Te7lyDa50wskk0HpOtFH
WoyqwZloYvwko4GmRfayW7rEEoKah2NrBgKVEidqVzYbl/g8ubKRWwyb0oQhusgBwQKgTZ1KiCKM
kLu+Jen3nvA8pkV3aJSDVbe3621iNzazICUkDFYNMRHEVHPTYNsnxmJy7eytc7P5TNu7Hvlj307f
NdSj+ikilZV3dchqgU2/i560zsIsnhED9RMjTZdurQn2/7m29cSDkYzSucO3pxMm+FHosSUOVtHm
7q+mnuOUGhmxtIwKkdcd9YG/tFYdxs11PMjBQmzYiHsSpGt3I9x2+ixMfDDrvgwJn0gtoVPPhiZl
LYyBKGwtJ4V2naA+y/w6ilHQtzYjJ2ZVA95moQHvBw688nEh18MK2ikannp+atmmwL2H2qON5FWa
IV0IWBu6eT272cR+56b5TUNXmd+D6faUWevD8JjgN0BoJ0u861mst5dWji4SrkSVY48KHfy4bjZO
mWOTDTOLVJq4aeiJKpPZ3RhUrnoHlA0zTnI9Mbt1B+e6nPvSRcq46PyYVzNSEnakpPSyu1QZdbYh
9GN+BrCvz7EswvRQ2PVEFGbCSHWRXWJGuKtxRa160J0fuUveHmS5QdXJUKOX1DFbM2Y1muWgOyTO
P8CZkT8U9Wi4+xHZr72l1YpPWo/EHG0dkbSbBEWOHSRwZQ+5HAksHkLNQ3DAiFttHIc4ntXkyJBY
H9R3+Ur3Jh2HeNe37RbJIR5IclektoURqtydCmvjPWn1GiQ3p45yId8ibKx910pJoIuZUebrm15I
qrRSKkU9A1oEKE+6sLfiQ2mS/VjZcbsB5RufG4E0equlZnYfx1VN1s0yUajQ8J4MKwH+CAAknRLC
OZxAf0h/04Bi8EevXLfBVdBkkCa+UUYxCKc7d64/QVwweQLpPXHcRo+iVMSuhK5q3bUZhqN4yvJK
HzEb22N+l2i6ioMozLCnLmPI9GmSod1tUi2247dhmAaDF1BnCd9HNEIAlIXxwbs8jtepcsR92vfM
uRjINe3Ra4YBUfIEvVeW7ocxNiCuYiworRjCAiNg6oqMdFPcpeWa6PSJrrrScm7GwjKBPKyNbCGQ
u5vKdgcwN3SbRPZGvjH7JpcgXyZutmApXLP+QZk3awMJnNbVrMeu2nQG3OBKTD2MPKEzycfS2vZ9
AUYJoj45Sm6rpR5RGKdR8y07YSLGIffilRQBcsbJKWnwXTSQlqCmZQl+MxroYJQyvTdGlepJRPhs
sLtq9XQSktSOtSNRVfjFULop4aX2yBeemC7PTwbaQdjRHSKcmT1qYZ7TXJMzC2DtmC+qlvKDQp1M
vVK7avcbi7eG0WaKs+zRDiePQFdNt5i+HAa4vZicaYBpszV0J1NFYLiEvQaQSZ30AOKl6zfxrvk5
xBYbLuAGdhfczZl10Yt45LPT6q4KAJqKOBCz1EyOpWUxA2j3efa7JpvErwbEqMDcXhCiQf4WzdYT
ocxIm0hh1bEsz1f2E4X7KqQWHcQMXBLlMMkqKLkZrVGJEHPUxkobDm4uo/goMpwVPaiJg3/eTgut
/QQQRRQCmkZgAIdC3qIk1uwiqr+IbEUVMOtdJX4SzKM/d24LMrWa7SENJ5963pCDZSAXXGICVLPY
VWNO7oXMmp729FQM8S6dyy4KuPmykpxPFFBXYmjlvE1KYnL7QCCrTKFbDTOEIbZNMoKoD8nMB2Ao
1fu1OS7ZemLJvlnWJnu5SzvCB/YiTQzkLpKpfVsp7jNf0vZwL9xEjtjoQewjAEVqm7e2EYOS5axN
9olOiliRBBe52VtWDeSbEHeRJgOLmFeBeaxiFbsUEXt42fpfSaTNTOIwf1KuqxAkt9wgj3T7D1wb
5QTAxi8MrccAIEeGWzOb5QvG9ckyyQ90nVisLD7cep+nBkTiug5RZE4QkH08n/FayfAmhy2Go+hU
5x46DOLOVpjYwpllEPgC2KKkUBNxd7beoYdkLBdry9HNEL5FN2qq5hMPcBbHlWVMhMShvTOG7Wxq
04zXR4FWE05PqSQ/s9mT8ZlAdM350fQM4ufB0Gt1Gct2dEhu0ZKwfa0JC7BPPc0o5tlUreYcYy3t
s6vbZ4g5qe6VMl85AHrDlbgPbX5qMKYN7311S+u/CboWYkaTacauidpacqEl4JUESUiI6FUpI+u7
akUaHvNu1Mq1sNs8fA89u2rWRezKJ8M0vDNvnFzwOQoi4aQK2czgf9PhB65UMvrLOIzmI+4JRxwS
poHsaY7BVj6wbhW4/PqQlKRqyIfT5PAz3ocUNBO24DlivGZFPWDeYchlxVJVGR+JwxHFgTLYsdxJ
Ekr7t4JvOt9CQpLa16lI7ccW3cK7Y1qG+Qw9y1pYYgYU23rR62QXZfY8gOiUQ8ORYuaElg0jrRGG
OybaU57n1fgwepVdaPx+m6TduSKmD2FA4MOT6psRrw2H/vr/rz79fFsPWE7+bvV5+kjGj/KPJuzf
/offNx/DNHFUS36qBhQetuv/XnwMg+2GXYiyPf57Sxc8yH/tPabzD3r4PLw0umMSGHmrXfq/Lmz9
H3ilYWBp6DNcSp/F/2TxMXj0P+w9GvsWxLJw3D83kUWGywaBi78+GZfp5F6LnXklecQ59s/a5g/v
xvX3LeqPPYb/6vP+78eQf9qpRATaxSlgnJx7estfVuNGe//7v/xbk9k/17Z//ulbzc8f1jXSIhON
DgvjZJ3kQ3gaXqtTtdE/o29x958e4dbv9FcPcXtVf3iIcbRlv5idfuJnnl17OYdrGaUt6p22XUPh
I+4pEFkc8lHbkZ3Z7dWchLux06dNjlCAfGUaEgD1JPkpqUEgao2NygYybsIMFglDLRx0Ye9mPDJQ
aDd51FDnCChcdz0KBGRcEjUsF+RA5KX61tNjfMGOkGunJkhKtR2ppHEcb43WgRYxcpuZyI3YUvrq
e/TIZ5W1LXZlo4pAS6YI4xo0BBwb92paNvh887rdOrI4E+aN9zN6AC7c4Tqt1zQXocLPcf6VbkZ+
7KA1e7w93jqaivyq5/rP3rUr61akkj6aSWNv0C67jwSxie2ghCLubey/9Ep1a9xrxbZIU0Zvz6ze
SJyyjl3b1gSeA5rZmZvRY0sYXYVed4vM5wPDMIFhvZsEQ99RVB875dPczqSHRMl4pH62PkHaJyvt
NjlEc0dsY4pxBMmc+1NyvAZoSgitHhrCZKjj2Wc6dp2EyIkjftWRu4zIRM8KYZtAtAjzJ0M+Dw2L
SpXmvTCS4ZyamrsmQKfZ/v036faV/Kvv0Z9KmJRAT0hDqHES52TnBDps5BYGTf8PxVLm7Rf7V38f
jOSP31M5S5Lqbj+FltwyNnoyf9bTtQBHIGQKt0L6EKOFWmFUw5WHVyQw2lWcHIiKWYaHv3+Jxr8W
Tv3z5/in7oRUU0PYTo1xksZJ43XKY7vs2AnhOd1Ak0fHuR+TvevtI5X8h9f9797WP9WyeWFpxxW+
uFNh0UUXxYxSJCOlJBnyyh2zMckEm4Y19Fj3+z33e6zHXxxn5r87EW6v/g8ngueATHqat5xcuCAv
6p5GSVdk58F1pmchuFoL765EQQPgj5FDyndbGGRKt0t1aBfmiQJYgsXGeI2NEGtc5CPNRQQoq3dW
iCMnyn94b24H7F99JW6H/h+eqOx7Jxdlt5xyoJRiuB9tKPFAIhRPuqP9hfDg7z9389/cIvJPt4hD
9qoTmxG9PcO2bZ8GtFlE0KCAeZPjqnM2lqD53F1X8VHi6/BhkkgWb55Bs/ubSfuxzv5DxeS/+TY4
f7pqiAqEzZy1+SS2lRuoMSitk1N/evTmeuP+71/t7cb+q7fVuT34H95Wg95cw8iz+WSt+iA7XobN
/+HsOpZbBbbtF1FFDlMyCGVZDhPK9jkm58zXv4Xuq1cyV4hXZ+KBB2pounfv3nsFwhmUUOV20ba1
OL2SAyWxAIpXOg1CCTIqEnqv7CAJbEjHQj8ncmoN2hmFqp0da2ipbtZOWmra7A++OD87rEQk401Y
4dEo0YBIgyQB97lFCgkpbzX7AfkackBpZwNwCOUKedUlcmlGZrGtH7K0HblwdLxAaRI0jmVAJjSY
b6FQssteIOM3biD/v+LWuhRm+FmoqxoiqasmxwY0PNNXKBkXLkVCNAW8WV+by6WAeisV331mSL3G
cGnCKLzhGs01tUqnUqAXabpn6SU1cZ/VUfbS/K2rEVb4n/7BYnChpil79AXn8QwVc5Lk6xFdfQhg
cZ9BuEdPBSKiHXIC1AwAChW4iy8pTFDKDRmpDWSHUQ2iV1a3tLSEZtEN9WBQoVqIj6fgwdVNfIU1
/Y5hWF0EWhFi4UooWK20KbMPSGlDBCMGVIbVY04wCuB/VPi/aQG+C9dZZFh/xiU4NTUnaEm0idJ3
OCVA2m6ATMLo5MPHKAYKUl/AtATdL1tIS9RaAVR6YxGhU2UnwM1poZWLeAPGt9JkNpFfK/LUAKeQ
MseAew0nAa7x2pGlTIpHGk+YUZ0WBSREkb0TNewn5whI+qpD8C0M8DdzLXd8a0TwT+gNFWeHMPPs
oQ5x0XQn+XuNKYwaIF8RdGHGP3hsbfVVp8KoTqcCy4PyCJzWevDG+u6EdKfrIeHTKADDWQAT4kPh
yszxZ2g4vNaQKupbHHNVN2pMze2Yzv/2qWYLxxj1eSBaCrvcbNtJUKeoYa8y7YMAhGWZ3MYbOPhu
mkBJD5RZa+On+E06/Qv/Wm+7M2gAKwF/Kc5MYlP3IRBglLZJfIzsoSc/KjWEH1FLKy031vgrNAWV
ykPFy55maii2JPPR08fnL80thHhulmNQQi2JdVKOTh8325EBeohk4eiCQw24N6MU28MYchbAIjLb
XlNw7iRiBAcA3HbRYJuLVxVvlXQa+01aVh9+NKC4PGq9cOE40JwnBQ+q0EMUuUcS2p2NAYfrGCS0
vMSCbF21Z1sjB8isKUm57lpN9CAu0IVbxFw7BAYbYs8KFYP9G+1Gz6FcMBiAr4zey94BNgxgr5w5
Q2JRTjJzYAuARRqnoZGwQo8aEPznU7T0deaCWqRI9CIAx6ODLgMgUq3RA6RJRWoHoFaVbKnkvYYg
CaKGxNsiAFTAs2HfQI4wcZ4/wVIMmeUDbgekcBVjj1c8p0C3Ku0chiJWXo9eCJFTP/J+8UU4f3O0
xGgnKAuosIf+aJbZJCvdpqCBlAAGCS1EmaFiGihl2NO24DMQ6aQiCW+LMi/AUSjCx1i04hgFOuXy
ggkcXivnrFSiqTJBR3IiAQ8pi/QRtVqtq6nqRDNijyXUxvU3lGpB8H8+V0tvM8smxoTgxdrDXCFh
GVpTxKHpj9DP77+f//7SicLNcoJehPcMW2LDDHa3k/RM4TRCIZQS8YHSfog/ge7b6drx9buP+n83
AG52fA1BTrFdFQ+OjwI55X6IENIlE1DEDRcwru4EXVjUn1RQxthyk4V7UO+ev+bSNNK/F0WAenYe
D8h8CvSfcqhuNnJG7Evosj7/fWb6oQcHMzflPnfpgNS1kDdG9c1JtOIDtvfv35XVqRYl81c9sYVN
qMcyFJI10UzlA+TAFFr9BsfIENTmK/rCqf3n+YPQ0zJ/9CCzzcW3eQ2hcWFwImrLdt8DBLgys5CF
4CO5VqDY6dC627CA/olyaRB20urBBXrKpIG6IXwNgG2lfpL31jOB0/XtZrPyWAtfnp3tyhZUK6JF
p9wJgeCQwo9IvNYhdDdbY/yJIiAbPdTri29mV3QGB5Fj+Pj4Bj2Aui3hEm9VPZq99uhrg7CFEDD4
3s+fa6lExM72V+GRTNiE+G4jYG8K8dnorZao9CtkfFZSJnrp1Wc7DJiCcUxaHoveqbTa6U7VtjAm
gehNqKamtOXfikNowuNTaWRYB1+hYiZ7OrVy56GnYR4siLk1NwqIZBoPiCBD/Cr5Rk2DWhSVoLLB
wAVXYGNMASmKVQb+RYKowuAqNkP3OoKLAdllSwSatDiywbskcGrJy9UXepp4l2YlV2CWZmeWK3D8
6CfotE/CBCSY2Nt6X3P1bhw20O4BqQc0/wzyYqUAVWy9bm20ZUsNikg+9B6DHQN/FV+HK1ifXtPM
hM8qmCMELBvilLTidltxdgdZ1KA+QFvGL1mZzaKVWLa04yc8yv2Oh74LHLGmBy/1XhW1UEHoUjlZ
UAV5VBHD1ErmFUJ21VpOFMBFZd7iVSOyAmVUcht3AxkQeOP5Ml78yLPA2lIVB8OHFGlP4G9KvjcE
2NKMFiEcA9IEKhZ4k10J7HDahVqObudQOkUFjdoaJhw+XH4h3+OFHyNUwP0hNTn0bOB/JXM8bhSt
OjKQdYW0z9SLfv68M3HP/zsI2Fk8hhYn3A7Kadsh91CQ8lO4Jnvq+FXsYPQMCRZGRUkx3ZHCC7T7
Ckmlentl6CkQPtoPs0hdE6Cc0A2BovDefcnV5pMyh3fg/NJdqD0fYhJIfTjELAbDC7OjJThCYcvJ
3i64Mnpxgr+2nRqDCeqlBcHhz/hAbeB4cYXY3CEzghe4EVwl25X9nacgF9O9La5MVnYW19brQhxg
ZhHYZ6KU6Hk8VNabfGGkhZ25CiXpqBnnal7LGdJcbSB+6AOpcxNHRw0ghS+LkJeHHPM2BNmk/SHp
QxepPKsF0hGaJEVi57nOwP6AgjYyTLxND2L4iTy+P59Janq4Bx+LmYVnBr7ywOHjoRuF0+N9YVA6
LnBa8+JprzhFjd5gdYgr2tUm/vt8yKWL/dTUud/XAiCiXtliyNBiIeXiQKLOgKuGBYT4NmBl3LOB
oFIE27OGAwVPDCX5ej7y0rvO7mstkccj3GXRCLE5BxURtddgnrIVVrLupaPutlrvUhRAIDKI0uH3
K+Typcor0im/MokK6fVtoD5/B2ohnN/C/N0gwFBAtRJqCo50JmCKjkvTDtYNigQq/RupZpZ3iPZr
Z8dSe4qZRT0Yjfng+k6DUXJ96c+C2b4Sf3mUtbZA6otrTZ6F5PF2Aty9E1TswRkeMYx3zT6702h1
P70jmPyZ/M4uhFHp47U5r62/pQNxgkDerz+/gV0DlWM02iBwDQXbR+a+42ZT+xpMKhsqVLoDsWst
yFxJI9T25NFsT63CgnhDyvSVsqL4nQE7B85qBxc3Oh0ySZ23E7tDg01er0XwaQc+2pmzGJc0Lkkw
rEs5gLwXKKzQejXyque9dY3GgAGTMd9Newi41Mr4DQyD5II5NBaEtLpEz1ayyqXVdkuC774M1WVQ
yKIxV35rkBIY/EcapxeAhlCeg4cFuw+cvtgIpFYFiKor+/RWQHnw6lPb9f4L5fBFFUMIwzqktINw
UwMzMkDH8V0GuSdkiHuBYApJxrrRacTKvVRuiezQ8XKBbPYKMRhPAs4GmEY5BaRHp489aISgEhWa
UOgdQahVBDSlzobvRQYSlwreBsMdQMgSJbOvTADYAWuDvCcZ/m1cWhEQDrsrx6iArng1emd77wTI
gsgo5bjysW9v9uiNZzFRpFiCT4DGc1o10hJb0mktM2I91+GpbowqfFZk/zRY9YZVC6dW/G1tkBvu
MBgfwJW8PA8tt1396CFm8RGibX0LGzTa4Qo1h6PX20BYZaIPRgO3U4WhNNTdtB6mbmcR4jHvnyit
iPvyBRlOCP8Jub2GMpTEgNHDLR4mYMBiKcC8edHl+fMt1VWANf61LAI05AWI5CJMwMkDAhYCaALX
Sia2vdmMGmSVYdC5QTEC3Cleez7m4oeZJaHJCK45R2HMvjGgPDI0SqIB/BYK4FfjzgnProKQ+fMo
vkTAM0IR9hXlcLiW/PUahTY7K2OQBx4hN0Q0Cr+DJO3z51pKjm/NsbuNOfXThIjEc3HoZkAb17hS
OoKX1qoQBsF54Ovoicl/KbQ8QIXQRDk3IPKovvRablBKZfnyeeVJFuIUTf/+KkkeF2QzBW/oUjYm
jXNIGW06UaE+KvmqaAGQGsiS4l6r12jHmrCNkeRGTqE5S+7BIxvMZNTDN2rjQbb1PGj8OTkmP+6O
Jw55+MpUlLaWoFFLTzoL/F4Mlp00nWa++wWwL4SsUbAKlEoFXxM3GwbGenZNnH0jRhYSyP6WGA3p
H8/tWzZ098FIJnch9zxNk9xpyS6yM8XijhqtxtpZWFkVtzl/sINvWd7dIGMclZCOwCAlFkPrNBrA
bmauRQaJTpirSlswTw4wBlLirW/whqgE+vNVsLQ3b3N+N3LCtJToihhZNBh1VD1T0AN0hRgb62Ef
qanta9zKVC41gG93nruxWIAcQqh3UU6wqy3W5tT4kjuinaCqBvuOC1RNDFZG/niILO+SK8RGUoWV
sRdSyFuR725ouiMbIIWm1zxS6qWX2T3sf9dX6MLV6Ta79z8PrbIWQk24OumRSWp/BaPVJIOw1qZu
6Vp4O+fvBuggExdX0wIB4VeeThawOVXxAqltmVQpxcftmtD/+GvRcyGxo2b5o+fCF7FkMRytiAZv
X07w00S38MTiz6hS+h6A1b2nQGlQTdRKu3oqxMhWBl+4jt26l3evGoLOP0olxobyo5YouApqawkr
s/Res0hSw+1N5KfvBKN1NDqMURdRbyTlQiutREtOsQrtGR02fQpnMjolA66Ek/wAA+tPWs10F6EP
ap8b9KVRK1LJlcV5u2k+2v6zlBEErbEO/5NFkFqq905zbWXYycno9lmBmcihBjIawOhadaVknOY/
mePuGz1xeq02TJT9LFoVDFqHILbWmb7l6WuhaSn4zpk9OTxjs2E6vKk9lC81IF2VfF8olNrLtAWL
CqWzhGNxyLfhdiUkLXwkcpZFRkQPePI0Yu6NMinsQ8Ie5QPjGn4FOJLqVZ8U0stEgZ+AJrJALK18
hsVXnSVzAnieAQWxEGf8Jt7GCxpbqAKVf5AtfLaAI+zzRIW/9mAx585iv4rXlfddON7IaR7uFjwl
kXldTu9bqslp+BnVHKHfn1YdpQCjhh0G/jOAR+XaBE9514PlRk7/vxswTGDSwgrAGo24q/11mXNT
HCP0AWP5yDUq0g60G+S6VFlflS4rL7k0Jvt7TBryFiCIY26Ho7RHnppU+iS3q4DJRaPIJjMfUOCB
FMJp4KH2sVLEXhp0FsY6gilBGQH/gO0/QNyUAhhWQPR05ZWmoPFoGmcJVA3nMqFsMY0cXBnApd96
JygIbNkz+VZig1yfD7O0OmYhq++7MuNjHvnHEAu4yEFpsfDJt7wmK0USAaIHPB1UunBluKUuITmL
RRBiRIoXYjwoEzZysGt28I3eglyOc0dtLqVZOaMN8wA5+KlM2sxtWkfLSq1ffNxsnr/yQusNrMff
i4WBLNVINFgs3Q+nultUm5i38AC/9dEAPSf/Yez8BAL6kT/944CzkCP1HJySIXjneDvpW4IbLGi5
SIDg4ijJ3F/6lT4HjeqHCv8HQmUq9f582IWEiJNmAcdPhXgE04Ry9u05O9XTHFcv8b5TQVr/kWzv
nBotFtYGCspwuECVtNjnL5n5fPTHmwOQ6N+TXLsU27gxC9Ah6Stde/KLa1NxK5tjoVgIj6rfv150
UgH5DSwj3oCLhBVo0KeUp8L/iKK///n5SZqjNmrTcZWvxG/2cRY2Qbt/xbU45T1Ys+CNMJeOHzrw
s/RdOUGd2dvQh+SjYGVklkq3J1/dV8GG5XiaXwOLO3UdmEsyEDeQ8MANGOqc2/6HuUKqNrfFr5xT
u1ceohAbKLOuLPGlyZ9FJui+gg8k4FEBQNGiS7ByljxOcyH/9XsGiKaBDFaFn+W5NzfXY+Gjr0/e
O2QDxUihBuP5yllopXLSLCZBkjWBXNMU+b6DE72jLEanOTm0QqBktfTC0DJ/gaD+HiaeL7AAl3Gk
oDa8K6Y6RL3NdAL91XCtbTFtlv8Ow5w0C1gw3PPZAn5CzqABIIz15SukAiFFA84H6l84DOx9LdCL
lV2zAB6CetBsiocAcmRgUTqQptICXM9G3dd5gPN59ZDL0HLQUH5UebtVMRVbb2VtLxQ/OXEWoWKY
jIDvhi/bwDJ6yktoEhZjSrTzWznYSKd20xjUhn6nL8Q2OBAqeyy/q43/kR+RG+JOzOvQLSbfajvZ
lvteczdwFXq+GhbmX5z+f5dNsFXL12lQYzHUb7GIdH3SngbcLoQhE9n6K6PwS8PMwlUjlRDeg2ya
E/OAyPlRq0AmYVsRgRYJ3y4/wmNA3EJTlANyHRxoLQReW4S05Zi9l1D/pAmNBsRSnOq/jQkhFwuF
SqWOvoQE5GZ4pohxDRGLXVCrdfiSoxwSiNWRAJiJiURl9L9YUk8gSZWirun2EPGAuItOcZ0ZiqBS
v7eR1kESxiXpz3iypWlBAjBD7yoJMqiwQApd+uGjDC8lZbs8eU07yoCDBozGW+ho03ZEuUYYv0bF
PvI9qFfiqsFDu4pt0W2CRfTzD3W7vT3YKeIsJkMpi6SarkIq/w1VFbgDE18QUCnPtU03RvJNutA6
1LLXldGWPtgsGkOZE3bIIPI5JfEF5n1M9NCYyaGpCN5upfXpge/NahvzMoE+Y2E1MCBDYTIGziKk
9efPMK2NRy88i7JkXcLF2cUjQFpe6SOcCbpAw9yuSFcGWGjDwT/k9+LvuwyuQgOmtNShtKNFZogM
sDbbL0Jjre/wNBXsIGW0IS6ATT1/qYWSDSfOoi+bdH6Zeg2yWmPQql2/gc7g2bN9FYLaem2AKzJs
UuP5YIvhbhZdYx8yhLkAakJHDxcOGplQx7kMY6B3A6dCQxeV9XBX+KxBidDtGxith7ssxfwZRAhY
14wJsx0lQMulLj9YgEMDHq1b0FeeP92t9fjgAzOzp+PpmovzFFExFK1Rsjj6h4ZNJSiKEfyIIKYy
Au8A2+wMrEp4eRSsTY8mGVmQAMpgjhLbBG72sFIqnQB9OA5Sa1A7zzpfYUb4RkHAgVYLAKKaYpL4
dID1COt3lvlMMO3o7BT52/PXuBXCH7zGnOmVpGzBNgODkgdypC3zLpjMud2HKFFD5+UDTlICateK
6zt4apfTmjOQxZSeEMr4AkppAEBiJycr+3bano+eZXbQgIsZRg384B1x+CzFSwONtOdvuZCbCFOc
uDsnAjGDMhF4/g6cqFzKLlFYp9Jry1mV9AJnLC0ptecDTU/66A1mJwUU4qKy7vEGVQCqjg/ZdwZi
wMKmHmIj9rdV//N8nKV4Kszi6VgTcAjLsDfQ0t1nn4XdvXhHQYs/xbfx2n5EK19koToMW9nfMwcg
eVVA0GHa8NWudGLLV2IVsgGKhGyDB5wGNyNoz8nkJn+JTbQ3X9fSjqVYI8wiKESCQZ/1MXR5gJBS
C6w06lPeh3BKTXhXfDOfYg3Xs3UY/9K3m8VTqgz6kJtetVOIPW662qj2pq/HqDYNOmRJ1HdB8ZRe
W2vLL403i6VSE4DbPWA8Bu0YSb7UcuGsUcsWcAXcnN7DikTDxSR+vEZlHf51YI+EZq/RyA+fr8Bp
6zxY6XPajp+1FOhaWIBx/AGTVO5YWB0J4dGV8slS8J8zdgI2q+FghJ3U6pndm+U+sQsbomM62uyb
dlNrmdrtRRMcLWiZyR08X1bOuFsAf/Rms2DBwYEVmliIiPgqb/AjgMYNyPWuAZdZijOhAwmF2Qlz
YhIEvNMh7qhVuey9e3CNarRhwyBAq0UNVBHU7El4O6jBnjk8n/Sl6gQ/iy8wES1yt8OsF8Cs65B6
tNw/kNogTmCvbaQjrbbb1kjUsl75ygvFf27O2ynKvBQLisS99jo60HhUa4iW6MJ2NNwz2raShaYX
fE2N4D1Zy2umA/TR/M9CzoD7RgTna7yj5h4hloivHaApBN7GPwY1fhZZiojuI5fGCFDKj+XuWFuJ
zbyiI6zC90CrzdwcVIgG2/FnihoBaQiX1ZL20svNgowAqYkOjoy4sTCalF0yw4MtIfSoNj3kPzb+
ysV0mqpHUzgLLWQ0QBCnwCUZosDKkMN3oDOfr8ClQgc/S3vCER4aYYC0J4vV8N0blejEUEq5d5l3
WPKUsDzJ1KbV3FHhahRyzx57kqgjbirCS9tdaNOFU8eu2YNl2TBKCEV1AyrV3k/1Fwp+EoTSXQj1
K3aIko3JwV++PD9/7qWAOGcgQPvWg1w6AmKhodIle0aow5dbTg3x9I8jTHH+LslIQibPCymdilrf
bqKyDByMuwKyimo7QM+xAULtukpNXtqYc4oA7PHiSMw6fAfwWLX2TdjjKneqrVSPrPHoX91zvQOY
NP/MVvblwnE1Zy5BviUaeFgvoNZR2BRc3jQOSLy/q3XQaW0+WLNzfhJLtCMFMfBJcgBL6tVHxyvf
kiqCmvxn5QstnFlzHlLoBmzKEojsLQWTEwdWIlWbyDFvpLg356gUSg59FguUEGyczjp7gIAx8D9m
ubItl8afxR3oJ7JkQXlobeJi8BOfW9uNlXattTKdAY8mcBZa4Icz+HlBkM647/fuZwtZKiU+8C/d
ybM7CGwaEB4Dhxe2C/zX8wldSKu5WZhxea8nIbFKOm2jwMatRipoZ1YdKHCn/LdiJTcPNxBH8Ikc
U4Zr+1e8gT7O80dfmKw59UEcuBLe5Phdtxvluq3kltj5kGSJ1g7OpQFm0SAnpVzKexEaFAHKwOlF
PMLezXWkY6u4DmUTRqole+LiruEhF0I+O8taqsajgyGSSAcK7mrVwyGiUDteq/ld4EM6AW4cZk+B
87nLLj53SZvj83lcWNJzIgP0lVvIhWIegT54wYbZFqv3/wUkKcfO7jiEyEG/1cUUervhGh6yK4P2
JDMo42e0X7vGL8XROWMA8txUCGg9AD4Wq4HfvhHeegtOgzlEHFE+hpC2vyn2OD9FT0bB7PmsLcRS
dhYIIEYyNiSJWast9F2yF8qIzeZLWPv5pY8yiwSDC7dKskN+I0gosZGQggV366sRVp5+6fJ5Y9nf
nXQV0VY9Hw1TQ3UooQuutJ0COVqAZuDrdoI/Uaw3lNrUKzFgAVHK3XKRu/Gg2VdAHxxHD2xpqC9u
24GADxsWyz9CB7PSUQV1AGBeGW1aXQ/C6BySP9QweSUrnEPT9Q9AYvP5J1/4JnPQvAjNz5KCpLoz
8pBaG65EHsrcFSY1krSCJb+BkR89+SwEZEkLN4hIwPFi54DyceC4wbDukh6EDTD6NndM1XxfAdaS
yblCgu3C64HqA+sCRPtV3FRaIwvWGpRmoZkLedbf6RC6TGInhVPXAJCWVCdt2ohQmHQv+aZx0JJR
UNjSa9vf8WZnNiZkh1WAhYEv496fz/hCBJ5D6wOXE2tYXaF+MBwmcdcAncZBI7Annv/+wiaeo+rz
DoYBBQFFeUlmHGIHkRSZOLin5z++IJjAzWH0TdbWOEDw62P8ETjwq+ldQ/hoiys8HHxU+QFPgffZ
Wlttqdgyh9MPBE+UEtHjSgSez6iJxzCEWylljb6CHmSA9BJikSQ4VEp89dc6tUuBZA6rh0EcGVVT
17Tovj6ZUocYeMvrhRXmkEWTWbMpX90PXO+fz+kC6Y+bI9NrQoAmtoCXhB41YFi9JGcnqNEC5Vhu
Or2X8wuaoqhs8Yf+x3vvP4N9BVWaa3V4Pv5SxX6OUe+9Xgg9yEI5vU5em2uz82xmh1alymmZE9qo
uH7zwNqmJ1KN/zErpGdBga8kiRemOsqE9eU2mS3o0THfBGhRwnHkndzUx9pwV8qfS6iCWzC4i9S0
UEBlskXwpPRrqyOX39aXwghPwZb76h3XyhxYrlrA0aP3Y0ALeff/gOouXK3nUG+p6piRDXCSA1Zq
Ui1q59aYWpAfHKHjPmgJ5JOK4d8y+dsKu3tPyk1piYqRbfmM0gdae3bj91660q/PV8rCYXGb3ruf
z4vGFaoKC8XtVLTJBighNydw7iDR+HyApej83whsDwppJYcPpcIZyaJfyEhODPfAvE7ZKSpIQJAO
QHcCfI19YYfTxzI+4P7z1aw8wkLCeiv83b0jwfFFG9YZ69Bs2Mo0dOZh8LlyFC5VKebI6cTlQpbj
8HoiDBbD3EovJLymP1vWYiT4Veut+OIWB764dqkKfw4i14rT5NJZvGbFFUqdwJq/iaE1WTS6BVqT
HGRg5XS0W9Q7cJvinJaTYZjSG50EC3eTRg9RSDY5jJ6AYC/alVW2cMLc4sjdFGV8GuD+gzxr3Nfe
C1OfYCBUBTrk8yFI+3whLCXZcxA2nxMdQwUB5ZBX/8KYNYpgPa7FcrxFXqCsDLKwnm/J9/2LVBDs
rWDe4PiNcGwY9pvyX2i06zkTfvb98APVfyXqfA0NjfcqSE4NB/Ep2OvQoDVz2T6X1o7VW3nkQY50
K6zePUmTipxfT6U/MtpwkIgnSL3NLkVzKoY970KrG7rcwiu7p0GKCkJIrRnlMOrZjs/hw2wnPmSw
xkpN40mopsbOBH+CNMN9wv7N4ScPqb4wxG9ONkq6JGpJButcgNaI10aSQ9YIKEAda8iiKnyswAiL
p/+SIDVQQSjDiDIUUDeD8CqUyNNgWxa92ngqOG4aDdaDWDsk+/H8eyzc229JwN0kxNUocXmOzjGp
lGfe/gsvLhs+7cbzX1/Y2HO8+MAOENtyS8RhDuaT7663sqkX8rlbEnH31FAS9Aro2WM3JHsU4jPf
lGA/661KVC2cH3Pw98iHNBzPcN3sQotz1eSltRkbissO5LeJtRRguuE9Wn+zkknTx7AGbVEkbHVo
nsjwrbMoM7FgW6ujWicd4pUtt3CLuZVB7yaLz+C0WrIRJosBXj5+F0pfhhXs8y+81BWcA7OlzKtI
rCIsIFz/9hRUI6FShzQqMUsLqKQNyucaVnxpplfglu36WhrRZRV1tRAW5yBtWixrn818lD6hn64g
i2Ov6UZ0AvD4p8YEJLuNUfM1wIqld2HlMrHUeSGn0HY3oVkU+ogdWNWxBRtqozJaJ7wEm0QTVc6A
dD5QPN+DI/zjOpkDs4eBRFUlxRbt7H4v2tEWkCL2QJxiGUYtr/BaPT3/lAubdY7H9ssM8toiFj0L
WysGkKmQuzz/5aXKCjkNeTdjfV3VDOxTkWI0zTZiKlRSfeBf3L3AQE2M6zWmEpTMfelJXitGtJBd
RuXg3pQkFa6otZOzjMa2PytPs7DxyOn/d0/jQnOVG0Pcp2q106pTs022f2tMJq2KJpwRV9LtpaVJ
/x4l8os8q2h8tpKKHJJularPtLaALUkfwXAssdKqX9mESzdEchZKOhZ+DGjPT/Qp1gZ/zwbuR3YI
IwNbhFsZZAkeQk7B8m7a6Az62sKEsEst+PQZ0yCeFm3pd1YF4tAADbbcgEVpeOfYCF+EA2HBFWHA
lUJaeYKFxg2su34/ARBAADpMrwnMBigyhRIAcADOurIWk6cf+u+QzErTt7x7xUEMW7KkUF2KSr2A
ADkJ42a10ikwIOH966+cigtFLBi3/x6mhLGoKPSYScKsZPf2ycAjscGsgfbIoEb7NdzU0vvMCi8j
McYSQyM415UG3EYOgm1gBYfyuAbTmZ740YTN6rKc6yZeJGAA3q5kZMfHfrsGDF/66VnMgKF4w4UZ
fpoRXhj22ro6E0EFZJ/7K/XqxxuUlWZhoGCERiB6DDBQRnNyoakiAZFVgJoN+/GVs3fhns/OodD9
mIYE7leY/ESDsF6TffqxIqJGajMp7B93FC4YFeSGPNlLQTsufmhJhRpyIEEWSn8e7xZqHewcJ02j
ojR2FJ4hQieWVepkL8QOYI8C9O4iuSOvopoR1wyGwmFvNPWbOJg8hEWSrai3aLfj7pNvCQfiU3+e
P9BCuGLnWOnBDTyYuuCBxnOrEptsR2vB0YDXAieDT7FSgFia+jlEuvR5IiA7XJnq4ZXLrBJ2aRkk
pqEnOPIfhTjAg8WEcQzudyqcn2SftmEBMxAbob+Qn2knB9EaVnKBhgCvq98bnkgFwaMl1Ai4jj40
Hmxr3uFfoUxeAi2nB0y3DZltwByHUOaRVIRXqPsllEXWuEpsExLSAhs39VfW5MLGmiOlmzzzJbfA
wxADHNpq0J1oyJwLIFRDitNfAe08ztBZcRZ5cFuFQYuPEJcL5gh7B5c7FT5qPStHweOclp1jiJsx
gtx3jneAA47KUoVMQB3X59Y6aFMIeBDWxFnsSYsWPsDTQQMOppE7cBXaMLtWAeFSA8wF5Y/nG2Eh
PIuzCETA9aFORAwDm69PKEvLEz2BdNYaWgu5OWyyfi87YEfh0Dhd7mgIch28M3zB9pHNq8Jb8tm+
0m8CFBgg7+RtKRiYKNC8iFQPyhxrzaGlNTDLSgIqhw1ZO70eYCFRb0GWXfInD92V9sxCAJ+7H8Qh
Q3Qwj8frgRxc7JAOKCJazyvbZCFpZedw2Gr0CL4mkObDwwZGAN011cUzpN81sZMbdbRrRbgMKGFy
x9h8vh4WqJ+sMIsTzeiPWTbdl+lOFREYTMrMCDmGbkwo9+jR0GYZqryHgml0IKZgOayMvICxA+3y
91Kh05oMMhoj99/g28WlSgHMhW6x5hnsPtbhq3uFbgjeVNpGlwjcfKRe2lqassDkYYVZtJACTxoi
MMvRrvI+MnzNUWcVFwHy7JmuOrxHxrBttgCXqiDvpCfiOJYyVLC34YbXM7NRgPjz/658g2l1Ptj7
czit50usTzOIXJ2SqqnebsZjpTNKblT2mpLU4neexZeSYiPR54DdS3bSWwpDu0BpHWzFq6sWCuSS
HVeHKbUOeSAO6KeV7bIQM+cgWjodKzLsR8YRA/qHqAHaEwdIDefp9/OZW9juwizaDKj4+xmPiZP2
PsiYlbMGdVxKYIRZIIk66MCG8Oh2Uof+RBEcO+O1/mZ01Mtypz0U2+AFS1QLjOyQOXRpxoES29w7
7QwrU7eUscwxtEIBleAbILiEeM8n1IJhWwH2QUXIcJVR+r8inAnXCvIL9QV2jqcdqrHwSw6dkxYg
WjlslRyo+z/kQajk0R5R5/qGUnb12tmdDY/p5x9v6U4yB9n2AkG6w7QkYWN0LUDjQDr6zauM6lrw
bN9E+iqt9nFxjb1Rq+4uWW3OUPBkAuKhORHQa5AFo8fJmm4LhLmVu/e0jx7s4Tk2thGHlhqDGr1Y
MWlMESZgShUV5cqxvXQPnSNhxYKHhAiF9eh9QniO0FoFskae8kKtoTaWwjE/CxBwexn8pilIRzh7
J7Rfw0v3w14B5YFNAUwdi4lLSB0GO93CSTiWBzXdrnrmTPv10eTNspKIDf8XDzXiEmCX+ijsE0PS
UggRRLoQarAvXdlWCxGDn0WMiurDeGQbAJVQDB/JSh74ndhQcFhek0FbyLDmWtpCKJTeQE+tc1eH
aHdJqIMPfdvJepFIlRI6QeHKbXJxUczKIwPMhMZaQPgTunMfqG752QisIkAAv/HeiTeifwvWtE0X
Ep//ArDC9CxmPQBY00BlwDTNrTr58z+cvcWu5OCybvtElszQNaaTJ0PHmmhm9tOfket27q6za5V0
WiWVJqX9Q8QXEd8YLX8x/KUv3P9+Ivzl5fzHwf3/t03VUjI1EfrlMZIS6UPPmtIplgxbkm6G8d2U
1mT/91/0t/Puz/7VKZGjGBzddkycbKYfN88gnLwWEZBNxypdrL9dBWenuoVSHqqbO01vVZe4yr92
29+u4z/7WWEa94WRTdtxivZzfRhX0a6wvKo8kUFBTH+jjhHJoN2nS1hG4frFsT/GP2VxbErxH8vn
Pw1T/8uu+7PnNRqM0sKXH7va7pE5QVtqMnfe3kTDS5RjtnhbhE+juZ3H5pwP72sbETSojlS/lqkf
tbUzFe0TLDlHhY+qtJXTrMb9jf6OM7O1xF43QslTWqeMdigdmLcWpGSBjtmwVB7kpvHK7GOmElXJ
OIWKnpw+9sb3Ovr/j6/4j/MshXrZLjlPWDhEe/m3eqS7Ym84q1+cu510Vz9Wuf2QPf3jt/1l1/9p
Y55acyVVE+yP0Yl3Ig5Os0fd149vPj54XCYfaL1YfONqbf9js/zFUA3Q5P+Mn2spMiUAVNgkM/0t
P/Y9SlJVXeQYg6fiqdeZ0YivqobHz/ZYZVqQ6EynV7lXpNURYuGlbR+xJQFUwBbAkFjXvVihWyGx
y2xx8H8bV7dRa3uSICkKi30DCo/nddD/sQf/c3T8b8vvjxDLNPJhM5QZBlAEp5UOXg5mf9N2eWag
RDyajL70PfsSiWaU10BOvnPh3NTdN+bgdlx8bfnHWEvBGv+YxUslIWiFsyrYnbobshchu4y4g+MZ
bT1EeZCj6qc4WWjZfCjZ5Tre3j2dU1HhttKLTiFH1KqLWgdNI9iCeKckP7icOE2C1Voi2GX1unTF
aRKCwvJ6QBlw4VMccSylOhmW6RidpzPCO9f/KJH+pTWJl/Q/362QGm0+aJghi2gBkivcS7vKRbB9
bsOEhjXhH0XNv5zqf/YhZ/qqj62mrkeTTnQVI2o7BoMR14xmr4/W9PbfN8dfhlXhBP/PT5OyoIpZ
wxd7cucT3BTLz3+7gOZNbScH3L09vFd7k0xnDLKj8QokGKKVZtiyU8+NLR9zxEv/Xrihj/rdlDhj
j5iJj8Z0HnAMMf+xIP92KfzZxDxKkgobgg3FgZxXn1ixH9TL5ok3K6L81XCGgUF4hkwcKXP/lWj8
Zd5L/bOFWYv0QYyXTEQSbmiU7+/UjeICs376JX1pTDduLpv0ODdfY++Ld23krKa9mK+qtNj9UL/I
zCYy+vU1RpurULUSU3+aT8B4k8ItEf20U5bo/8jY/5aS/NkSncnMQwsKIaLU79t4862MZ4JRGjYL
ktfHbxZT+3RKd29i+y9J5G8r9I9TfGuGZslFfiXWYPeFH4f6rr/+Kz39W5b3Zyf0DfSbV7f+/onJ
hIDsWz5rDU84nD7VR2RyTPDxVDysB+3Ruqt+p/uucLarhPV4UB/+VeX6m2r8p/P5qitWXfS3zX6n
77M3WENBdpJCyc3306G4lCeUDwFbzPJb5U/573tSk/+zwv6X8/f/6qM2Vdo6BhkIQZk9qqJ1J66v
jZB/VtN4VyvAlukKSSRbyukq2vAokMZXRbpPtXjfpb3b9dWpbmNX5hSs7tboaqZ+3d1N9UMGOpp7
xmkpO4BOtBWoT/GyXCOsR9Ny/U6icT/E67nTyp1ZU53PGug/GYa9MjbNeU8A1JFsWpFTtmAo0+6w
RQMqzOzFRezNeF4WiadEzMiKw70gWavdWTr2I7VvyZLbLqoLP8A25bAqj8XYnmbroWVKUhFDeto8
aPIJM28XKfJARTuC/MGV5w7R7I9m/TGmoahNjsTH1cy3LFNpyYE5IdrR+FnWUGCK4m21GqcyfuPe
2plL7+Sb3LpcN/ngN8uLWPrCgKZem13mFDG2CPl0gxlfE7UobUVqzjGgZs9cZ/qc0rnxtyH3hnHZ
EyyZXQgua69q+nsUFwe4nS9TVrhWXj1pyRI0qvqWWIWz9OVnssyXYUlCyQrGBifQoRJ3w2DZTArI
fXZs0g4jJZVduMpZhYOSmlaj3dcaB5eie9UGzwGLK/ktz4NS3mfxd92ProoDkGiqdpKZnL6VbUzM
uKoToxxjIw537ay/96ZytjorCzoDmrxnlHr2NZVy+znWbYktSwshorIWniBuWkCdhKVyY+iKoRBD
9Cjb3rB5iqs9dQZfOcm6t6qTrSkcXkzIwz3GFVroXhO9i1+1unrJyvehGKajlmsBwGi3nnJzV6jr
u9Svxa5WtP41SbCmt9Tqd6vbYJt7jJO9bHiIkss8PnX6JUl6B3YzpvQrThTttIMlQERvVMk16Zw8
sjwlDnLJyaL9WpUgIkoQi6Y1UqEJuwRg6x3Mcma0viMVOvlVYQ43OWRxWGa7odkv3aUnFE7yyFFG
wOvYPS02nnnJbIuDi1srSzfhHNbdUggW2AJDelTHo7g6o3qHIXWh7khEMYAzhftpOSY9LS16oAFO
VyTDg+SrOFH+LG4nGBvlTJdkJ7qdZEfCeijE9hRhGlJSR8EK7Wpuyb0FsHFlkqNuznP+0LBujddV
BDHWQvF80MzxWHc/ZfuzsOfUDqiI/NEsLBJluu+HJDBz9YVyHaNVBimJsLipmtHuJyb4V48OWbqT
sMel5rFSr1v0WM9yHRqVeMFs5FJ00qmTO6+F8hWuQ/wySqYf6+iJ230unUsmwpb5fcvrAx9jnalN
Chj39M9RuzmTNRxWMcZrwtrPSmSFQyU/KKt6D9NWeTSjud+VoHCFxBWUpThoGaIEm7cpK4BNFUZW
LA2VAlaH11NmN7XoqMWL0ibusmaPuG/PK+88AU3bGn7dnqdtax3TEEND8cqp9JYc0Ernl8v2MrVM
doN6myyBWNRe4vP4Vqw6D7W8TDMMXQE/qWRCKk+x0gANI8QUsgZPYKloReqTnjFtCUhnflykzO8g
g9ea4tRGz0sS21Bq3Ur2xNuQFK4v9bESqhhj7pNguBOqioiptgc1yr39HBUq5HKsNEyiZSvIUs3y
W3DfOyXBvcPSm7e2Ua+NvEbHMn6Y58vY/gxZZ0MeHtYgbx9N3rqeohYNLg377I5Srx1jFJ1eOejC
LjWryK3G84Y3uZm2RyEpwhKxPxbz0ulS6zECLuxO3IYw2B/kocdCW8j3POA5aIsTypMVe+Ngd0fA
6cpFRLo2rtOAvTMjP0lxJ062ULwzXmxaDxBXxOlTtyLNFmjXeC+sQFx3kEcY0810Zygc6ZPvbLcw
G5wGIIlpS7Mj0cpIQUCxJ5zc9fQ8wy+qj+Jmx+V9LV1TPK8qbyCBiVvflA5DdCdsv0nJbFv1JZX4
XsAMMXBhz8f4aeqSnZAVoZ4UT0PW4rSe13LQl/uEQkfbl4E5JYavML6mWRCAFz3oua9GRYZ5kTv9
2C1Ojg0ttpwaV5rGKXizcjzEyiMnebqCU1qxLHrXKCXE2sEiv1KrGe8Go3E0bZeIkOaruuE3xMNw
aisj/ZQeutRfNC8qGJLT4dBTnqXfsgwUwwiYosLgdjEcSU9tFo8X96oj1HSgpAzwxNdZk0HOD7Zg
glI0Tj2AIjPmEN3C8rfYMEVhXuK+gXiQY+4dDnruAL1nqVbzm9qPl2XALR1DcqSP1auKIyi5XMau
DJLd5I3SvlE8IfFahZoxrjYDv9e0nGROB+xkeGofaX7ucerOSYtmhhdP1RYqObmk+qOIjOir7lqf
M/Gp3AS7RgkY9obuST0llu4J66hA64+x6sYJA3XteKfV52byeiy7VIQAwKglWKzhYbubaPDJhntm
GKuog5xXebh0m4Y3pkBG1Kd15TyqFl9nZruXR2dYF4DV7ii+m9m3Af9hII3x05/R5JBgBLXmnKLh
haZZDOKlsLYUR5Z9SfKs7rGLn7R6r9yOClufTnV1oBoVl2d99Tp8f1GoVbs2nKbhnHsTlodye6xJ
WtTRnaJQZhhsDKphZ0H+RON73eID9UeVzbElH9C3fFO2jpbenojy4PbOKPmGNHhjW3IOZet9s2ph
zBttYvGikoUWTTocM3BHVddRjqI856jt5lnbss9w7fBiseeKWfMLfHa7khIv0/UP8z3pvLTaWLSZ
o+jyLu6LA1ZU++n28FF0zTn3Rwih7YbTe+1PHPQN7wLlZliWPYYXjtSObrWeC6r0U2tcu8Gxhn2R
DK68tME6TpXTdu1RQwfQIWmrSntph6MsPERKcejlDwDS1Rox1j5MVyUVroycOC0GobhMPo4GmpKw
1wXwpy0Wk8ss2eriZGZ2mpdW4XiqdBiddXcYZaN2rG0lspJ2cvw6GkhGo2oQVIk9wR5BWSIb/lou
5ec2ceFnhuJmpU/zMj7xVh2ose6v6ogLU++Om2KPqP+IluLJaNi/ecglYKhMX9fbXl1NX65IK2U9
SNr5ssyv1IvtVu0dEe/ArpxdGQbjWqtOoh2tQqMvu1oP1taCJ8aLg4st1R+aufeZSIQfCU0WLcAS
SvDJYvJaRUYgRB8ikgFqm71Ze8u4g3IaWLEM+PS2mBkEiirVNu+6LtDKaN9Y5u+qxIo7ZcK1rMKo
ET+kDH5VyqvWpjaQm5knhjL/NFB22gLzgUZyTTNtyzjQ8N0ShWzd+7ougdXhjzQ9l9a7LD4P27O6
EtZ5TXG3gQOQBn+F34PVdBQmeFYSCjiynt3PsvIzMRjliAA08H0b6UorL23anOrJkm2lEkK9YcUK
3c6YfLkOxDL7Uo3WS6wBC91bWbHegMcDZ+0q3ZsLPbMZO1/gTMWHtirn46z3wASrIQmTddlPAH1s
pmDvp1o66cOa7BRxequ5w3cMLVpB3X1IW+ZVmfWzLDBW68yZ9OdMJ3ynZR+dPb2CdgfKKZWfeUZi
MpVAA2esUqbW7Qvat9ZxTzQbtpFwqKRslzRRAGb0Gfu+g6oKwToT4kxV+qtYwFBiGH0aUHvDfBdX
gyCNZadDYee0pEuirs5czgeF7uK+O27Ze2q9iRpHxdnIrcTO2fDVBNQT0/7caxCZeq33hJajZFrw
p6Hcfei3Bbwzo1h2ao3JcRnMXRcpl8bojhpFt7gpD9tiYddFMtBFfhFnbi1VPL5G3KlDTaF8W49L
XPrpljra+iKq+nuzkKZJ1aGU2FAorpn2k/VvCRHSUDbg1JkE8FpN87axv8jp4IiKn8ifPbVeU6ke
BOm+wXWkm59goh5LtbguQ8ykgclPAqdzHvkNcr+CMSlWgjblpe/qt1WxdnWfP1fJ/CyjzyzytR2P
S5X8QAaBGQoxDrbYtEbci9RvSgFfGjtqHmOIohIr8GGAa8VeyL28OXPC1rUn94ecIrTkr1ZQFg8W
6QCxxm3vqs1+sOSdVMF84/ZvZ1YJBPFHY2zDNuXYbTV3FegMlT5m8VFf3TFjckiVfuRifNXmbxah
Sz7G+eFEZel1SeZG+eJG7ZdugBtXfurJ24z2uBLI9XN6lBTRFoYf3RRsCSp19aSYd2XqlgYu3Ejd
Nf4NC1qqUr0pWna1Igmkh5CHK+Mkrb5yxlFCnWtX1l+3pNivZv3UpnQP9OVOFp1SxNCaIZpCcw1r
bxAnKl9Z7HK2Dvm7avCQnJQxjIwnN+6a1FPTx4ix1Oo1UVwT5wtROJrirvykwNhpTgzsp3qblVfN
DIkStiXIe5QMaZ/OsD36ZG9YvtZyU5OmHLRlvG6zeYpxmmDeSOwrV6DcOwyEtBimTrozYQM15Him
EhMN38sGOQnchfIarUGGb3zHnHVaxp6cndX2Q2d8yZwygJKkdpMv6qcc5RYTTDhtQ+63xl6vz5ye
HTfMlB0VfOnEOxljyYX90wyuKQIigfGomq5lvsd40XSQseVQowYZfaxPCY0J7c1/uJR9Y3teGOnr
C2dAdIICIIUNG6o9R4qvRSfTglPmkOk0RHyD4I7GeVBKzqJDMeB2u1lnkyhYzVtPwkgJQXjsclfK
RwBmHNlE2X0ZhzEZl2LlXky2IOdsa5Ga2v1aIfoObrPGJxzign4go1iGvTAkviXhmZnehIQUuFDr
xcNPBI01LVa/nWrOuNpOu2CKg04rcIJ86lTMaYJS8owi4kN0h6yI3TpTiI1TVxeXy1wboRZTb1eV
bzHGxansdlztV2FWfaHwIxwWl9eI+Y2uKsJV9BR9X5e/BkfPUpF2eBJyaZSFMp2Vtsm8M5WccGzf
DTWcaK6v14++uapMfVQ29aUB6hwnQGETfeeTV6x29QPCyG5r/bnsQzk5D8IrdO9AmIFUmEzX48LG
0zcHF/6taZ2kgsgoOlhctVPNkFrW1OhktZZ+36whyZYNY7xL6nl+01pxeVOjtkeqNEd1Lwi1r8xL
kFWDhz7ROkmS+zp06Ggg85WZlc7qX5O9Flcdhuyzui+6ZT/HaSBbMJH07bpJMhNTuT+sU1hJ3fem
6+mJEPjREuNqR6uJg9XR46A09205/8YxiZuKD0EUJUYwJNV9YzI/FZnWvbhaur3oCdnLGkH/Fe5q
eXV6cNR8Lldcx0+zmJIgjqRfwZS8eoy+1/k+b89b7zTvSvtFjXBk9IOcZ3SVwim+dJy5sqnz1vEW
wBnDoX4RZDgV2Ljh7WYGt2KLSUamnpqUAT/PEIDmudJsr5UnLf5Qf9Qpf72tSo9qbxeNk6i38YSQ
HavWXlrsTcnX+tiJOh+mEBLDWr7iT0kgWNHy6w7iQUKxa1pg8CGkMMu6ljXWkL/6p3RRn5U3YfWB
e0uBNLqS7ja9X6QPY3Yatd6hcqxdBy5rLXYRK5hkxRc7SYK8Pnf8b8HHW1Db7L44jVlYYb05OVUW
tDheWhclC3Tg2TQVV4bXghkiC473AoFO/aTjxhTdT63sjaU95V+p7kd0nUuhelLoRKw3bAo/jSy3
i4iS53PL1Fq/y5RDWTZhpgdA4Bl1nYfPZHTlNIyyHyH5iLbHePia8i1sJL/DxqlxSf0qZMK4wyTY
huTbt57VXGpj4zilnS1GA8v3BHJbU/uZ+WFN2bnQ8BTW+TK2hwbooIEzrFbOkrE08jB/UJqYDPS+
zTzukjVz5QrvqCw50U0ctH1yVM2jftGaI46ZJg40tM00rvUlTC1ZthcbzyXKRHXpp1DaIMLnlOrx
22p18vBDl+0JEwTm3UU4BwxVWk+lFTbaayIxgFjM97r6ZWDQmyEwAamfOcyqV7WDiSnontoey8pN
xO9exu63+rTonyt/m+mqUf1XmC2vPRwyJQ2B4ySXb+hMQ3KJmrDVHqr81GnHGqdQWsBLnEJpbhIF
j0tv7UJJDgkItvq7irwCbnlRugai3eBhh2rLaFXZMtzGEHGETybdTX65kiLQhIv6VPUqx6w/Cggt
sJvHE+FIw5TZFzGe2zY7CS+zl7K2zU8ulf65/tFaP24fCz1U8R+Fcw/hY2CyA0vjQbGmS1TWd5Bf
baXhYQKqF++tKAD8mZhPfBajvqse1OQ5Xi54DQvbU6cQ2SSpk6XVuRnI40mq9aSklWkMdJEPt52i
l0rYGJkG3qKFKiZreYNycyisIjCqjB2Pt57lSslV2Kt4SFc4hx/Ltn7WuSULgjA5IZktnrX6Gq92
Xd5FA0v+pJPOVCpvgJZAUcX+GV7p6sTmdc0frG0j7DtRWZ+6C+1qtmEc1/paKU9tdNYIaGuqYIWv
RO4k78rikDJnPSqIh7mPbpVVYX9fcw5iztzLLFnymoem8g39fdz2pYDGG7Tvfb6bGfw1PhTYbyKX
JmODyzufy0iCWQRzJn1V6g5x0y7qvZb6uJcAD7QMf/xhlwmWN6g7KqAzEch2TY2npvoZiw+97e/Q
2+lCUPpjMzhqzrt75W+tsrdF6ey2o2Ro3NMsavH6ekvcJWgRTX23lG9ret6w1ohf+yq2S+Uui4KK
fDy2DetJXVxkN+ucdehgSqBUId1ZjsFJNZGIIQIVkAuNF6k96LQd5clhIpTlHNGdrme9HzPu/VEn
nZc4UzbBRRoipOiqkAiIZDllP0LVYy1ECxPVNs7sqF4Wg2yWH3HXxR9q/TUXr33nqMwU4d5iXaq6
crDo1dFKpENfo6PoF5oYpgpaX2BkV3KnSuba1AvbUJ5NworIqTdHpCO2v2sxYSy5PH5z7arU17Jw
9DiIlW/NKlxNf8xjp8jCpAtGdUeRg2t4MpwZnEPzhG9wVuD3JZzW6qGHQd6cx+ya9C9ahYB76IXZ
m5gZyIr3xQoV8ZeIrhViRydKkYljkkO+McKWu8JCD47TtlAx7Io1T/QiEo/YSWeGc6Q+DHVM/YTP
h8MJfDPN7r/nesdOaRI36wIz23UdwctjDxiuj38i/aBH+40m2MQ1imD6bjNCNayPGNPXvOR5gV+8
uHJ/YW6YWLAnwZMfLRT3owI+2iRFQVwS2cspV2Cgo5IIWdjGhVt0z7kORb6k4HHIRoJGIxT6j800
HD3dlxgF9rUjGruKFmdIGzLXaWCc88VT5eftR0lfZFD0AsnvS8SYPOeyXjliydsHjOjGlWtwYpUn
WkkE7btHbn1cVRNt2y4xje84RwuAwoMvMDAJJZaKwPK9qN5wwI18lWgBQl585AYyIqzf5J2sf+XL
a3etuViSXYrhCWFa9KMXLzOdwEhZBUet6ihD5NKjM+mE58iO6B/23Icr3ZKa8RYrp17Faib354SH
tDzJ84GVULRohI7COF7rWv1ZHGjtROx1ZfUlRXwwrtPiYpukkEdKzwL1bhUlWWh1d1qQxGjGMGyj
/amj84yttBWqbzp6TkLYvFvNSw0wcrR1E9+B51moXfoe7W39vumBb7T9GuJRXO4WWopI/Zs6WHuv
yXxxdmrBjXqvH0Jsq8X03ZzCPKvcZaYSJo53yhTZm2EGcYzPfH9XLeww0k8NsgFdepesuY8nr2t2
7bzvnlpYwDjM/5J7RrRCqi8x3YqmFz2MNJS/Gb9j7iaSU4s41O9ky2bKx5x3036gfjB6Mnf0j5Lt
pZ9SxbkfF744Ur0xfjeH10W6Ux8VbAjk6a5/Vdag5i9SvG3dkCrvq1jaEYOA4nTI4qP0fVNER6Fl
C/MErTJCrmR0GbIFnkOQ3yQ7jt5LrH1IKSelN5QHxHpL/klit+g/0yJAaYUsbi5PknDoOzdfdpEY
kPDpv2puON1bpn434wciL6htO3uXCakf8spkkTW3ngalDkqU9+IcLW3Y6Sfq2HaxHlVuXWFEhfUb
BX1wAU36MeIAYN6Jv3V9TypR6Ds1ru12OWg11/RC3hoa+VcrfSva/U3/x0GJk00ur/8Rlm5LTrWz
Y5rssI6xHK3eUR+gi0tEGEq2Tz0LRZCG4lPBK5/55o0B6fwBvdmm1mpED+IDdZMeyKG+BO3ypBUP
GWsqaXDhxuN1vlfDoTk3SmCsbrT4qCU0hAEDwL26pLuRXIbdhTFQ0IlhK/msN2N5H7kW4uOgeUbk
jHEQNZULGbqeH7YEy4OD1T4gFc9fY9w69auqPvDaxd4tsPjWg6nzkapnRh4+N/2QRWANdLSE0WkJ
aoSWt7Y+a5Rn0ude+Nk6R2bhGCt1j8MNRKDe+tgcKy4dpfEsqXbH8hu3ByP2suvWvSgq+orETYj1
/isma0K+I4puVm+iX0rg+g86lRYAQH3dJxRrSzsUWpDlu0JyLGJXEDkmtlxDYJqc0X5B6sspBG5e
KHf5GLA19dJH4RagGCInFb5oPScf60CmXlKbkp0p2WnGWaLNTz4N7c6Sv2b+cwsnI2xyuxJeouap
+ajkaB9lT1RObkmPNdKk3+GP1b/2JxVJv1sURynuOv0gTVzmEmPLT1b0siQ0hdQOL4FYTSLQ3jQ3
oyTGSdwTOetUyCdbnG5m76mb1/R286+1EVE1j+pSHhadpE31Z9ZWzhiqLTzqDDuUP6oivdUSs7cF
Wt5CIYPpqk5WuDkOa+UOenMy/r/rHWJDDQFqnWcngdJU1x8q/AMmV/Q7o5VfBQQIW9DGWw27Lp2+
o2rPNWSiPGtljkoErSbuHzul3fdrEspV7ehjs+ua6FfMmndrMj8FOQ1aSst2rqeO2u/0PPfLWfUM
05P1iYvFrmJfJZu90shEA6ltSm6dfMvJp0w3gnyIzIAUHIpup4RSc7jJcIkr6r+U7MtvS1B2qYJb
NTN79aV9GNvYG9ffcVJcOlB6Li40553KTxYVT9qUMViGNnHwPfMnzeskfzP9ilKLNqa/i76XKZ0s
5vhWqR7JeNs7qjmf8hbz4mE6rAObuEQTkxmvQaSW03N9b/VvsSb62YwfWpv7sZHfIQH4+XjDd8n3
03RL7BFqF0DaTXeLk0V88bmClm7x4pbjtdlOaGrRNr1J5kOqZHd1FGZ8taYJ96rwgClnl3NN4BB/
TZIT9+a8+ptFjHXUfuP5Z6bTOkYBsAnwsaAwXEk9zLQuKpABYugBDkftLeilMjzc1IcV4Xu4zvGu
mvYrSizFKkoJSnxnVdQvqPOEmnTYdCR32WtyTsFtX6/IROG2UY07cQuno2Pqvro8VBhVd3akezUD
mhEUk2AS+7Bez/W3Qc9VbkxXxGVUimm6CuNeuN+GIzgLZign400zY56uW8hBaeysJqa34UfHKqW+
yA+LEpY5pnchkDs7BwvPqTeNPgm32j2q1j3dLvgw004gyA8yS584mXc0q+4SHzKiDJEAAb8WEw8y
CkYxRlLQsye+EPG6/yyMt3HeGXK44lQErmv5nugJLCngXSbOcnUkWiu9nDJxtGDUrSS7frqU2bOl
n9b5nFNlRejV9upAvx3ibnvDdy+tX4wpav8r1jhUTx4I8ghRJIwNn6b10koPw6/1XaS6PaaeHn01
CwJWmj4s+vgmcTOsfPOYvNTNR0EnmDUfpv9wf+fUpyiqDK7AeNcwOeaxnSRCibec6JEwsvDR75TF
tnYWpKroUuRBUT1Y07GbPKG4iNSWx/wAuNhUzJf1tUX1/BHJtdE9g+a7jn4008ktkn56lXPR4bmL
2nlbXI3nvThYzurOqhK4OtVzOkNLkkovSd+a9iR+mnzNmHtL+R3VzyNWqGp+JQWkCEn1SFVPW525
g8r9ycRgL+3juj+oHTVAHIkoMZZiuE1kEijHSH0+e3kgdjrpxXO+UU6nnWWkOaDofZXHW7xgfbOo
66EljpN11xqOm3QpWmeZcUsOMNrw1UNk3Njdqre2b4tInd9RlZ/11k5BR43lkX0otK20BBu3/CaX
CSzoIimcGsWPkIFOH4tB3+ytf5RITRpnUHbL5in31nXqntuXzHJYD4igiBVSTHFL+C2qd1zJmtK3
3ioCTem1Q2aJs51YWe5a2TEdsqWrGHaTiK58TSvK4e4tdntbVz+KdkwCieZnC0j8gnrOiDWVoovF
dVBLPPQ5UId9M5LRWEAz5EM7fjKSezQwy1Y3X6CMuX1GE90S1eP8JtycYIajQJdG1wDUHPyUQ0MM
F1KlesMh7xQrdMXe7hmqCnLjReNpi8/5+tamr3HiWeK7SIkuVV/03Aq04yJ6i07t8VCgwFuUfyBe
iKn+ZEni51gKh7jlpolwSHw20faF5lXPOGbd5P9wdibLrSPJtv0imKFHYEqAvdiJ6icwSjpCoO/b
r3+L+SZ5z83MY3ZHVVaVVZJIIMLd99rbu5tGenh/I2teJj69Rg5lKB4mi4grmy8HUN/8NQa7LFbW
Kvq1DLbqwAcUX7u+WrlZsq4cNByEu/lUwtKFCKCA2P1DGXBOhL7Nq10WX7E8Rkymw9CrgUjCeiPq
zJvYzkbDIOtPS3kysgE4aIDJx+7JGxI6FO+gj7lcxXNODcFc2+aWquylkwzLyYLHSUMGD0ZyatNh
UWrOoUPRJxhZ8Qz90oVXVkyidYcugNSCert3atr75FGWJAL0qVXDQDEx0ctNYrPcRtCFZ+lK0iui
PDMxaV9FeRPamueSZpyRojIc6uKWujwTEQMXqlMhi6MmdC8XF6Xx7x91fzHbU8YPDNMb/29ODMYo
Lqn5HZTETL/GKni+RgOuPynsj5fWapxbYo5odqmTA6hwjopso/3oDO1duWIyUk0zOGSgm35uvyrs
W3f3JUfhfCvczyYM7/+TPc9/DBVjh7QJB9Oh7o483XwcRgn5lb1zZQuNcaJjL3oQ7cxJPhqbEWo6
kmnzyhwEmw4AGcLAm9o85PKnQYef6Hb7n9ls/L9AldNsHTuk9ZAereJMVIV4KyiJovqtT5OdIWCy
ZLzT+cVD4exZi7nPRu3akUkw7HLzKUjOJixjGLyozdD4s6udurYPlrV+rzaLd5nG62yvjO+uxvwa
0M3r+FO6l8h91PV+Naa7ZkanCi55yETJuLThrtBRDh81ZWOJ5ewGvt3/qoulRF2xna2ZeVS7Vr6N
lOdI76m0v+zi02TEFLVby0RuWcQ1GydzJu8JUarZYzu0xzjTH1OTWTXry2S2s4hRzL7MGlyinVRU
Z9bZ5/NtaLhIpXsl/5l3bqw/7TF6Vly09nK2VrnWoz9BPhp1sa063vC2szjXnK+uZVLCDawNith0
ibgFctqxp+8p7Haj/uyAFRdYCKLq1VLCS8NQu6bBiBylP0So+4zThOrlEcJuQtGysgxVrkrdenTs
MLoaJoBQFVLT53OxNd3wWjhsvTEBR4svPUyWumVslQqaMZtfZ/U+AuLICVW2ruvHVKLkAkKZwZ0M
pG803fo1c1mlp4h+Zw49XgBy1RZmrm86VwZeFTuJ16lVv5at+RnWTrhCCYVamORBBAAkptGzO1Sj
us9PgbJq042pufjbfHwHgzG8KNzvgXWe+ifazzreuwLvRBX5OURS/mnZpu+wQWBeWDXtVEIKvcAJ
49XhT6Q8Gmz3oQnFKuMaw4XdRohwGmBDouExG1uDNYFV8ZgKZV9pyuAJxVha5HLovKiuL9prZ0W+
lm8m42YJ9C99nbY8DfqtHmnxM2iKMkcrQbMUd4GO+N7C8ByCjOayOtayfLVt7Rpyb4atvgRmN3ex
Zp16gjcZE0xUsYIRFjvdKYM3kY1WYLybkoxKKftt3WQP/dCZqFoBahfJvFKsq0rly8Qw5zkiC7xA
acxFXZnaUoZ83o6LTNLp8eQj8ByavD5nuusJThFlLI9G8+HGLDknaKTqu4LVR5Y/unCollF+W8qD
U2TbKOzwxnUR8/1srQYnq1/FrA9xsWUZrKSelJMhSIIlKSA/xgaFs0cV6WgbtjcY3BZjeMCnFFF1
TtnzZO+UeqW7u8Jah+O1F3uTbabYA3jb2rK98FiHq5ZNF8hZ5sysPlaYRxowYBpolraMR4O5v+Y8
Y1Xnms8JaYrmj2asd8xX6EaL1svqp5J1EyHdzQl5W3H2pny0rWVD1ETjuxFzJoTeiJulo7NI5w0d
gItBCkurEMsOR4OxBH9YFSzr6ibHN0L+3HIbVmLbTXLVQSB0Oo1l9SKHZdV1myo1tpXZmmhvlEwx
zCHQM+fvS/VYME7txJfDuU3x2/a3tHUJrDHey/qbwVlQ58c2jI5asUn14WF2f5mCYXdGh1Lru8lq
VpPN51AqWyE/DZNtJ4qP/Yy0qF2qNaXn5upNddesfPTrEvzFrYNbnVdsnokDIBJovFEzfaWwb5Gj
zVQ+LAZsutdWUzd6LK9TkHhBJdh2Z3pWEEFCFAocbt9M66Z2iPsci8797utSXXbqJHxFC6OlZgW/
tAIelZfa6BoWSpYt2HCssqggs4yC/wL5QJbc5HOmgnQ2rNJyQncPgm34KIC8HU2XrZI43nSVu5fj
iJLH1hgopgFBvhhDZmOlNXqyKVaM2orCBDnrGd+IPo/38Vgxl5LnClNbxXikS/KDghhn9NpmhkQc
u+J90NxVJJITeO4xieJLcDcoGsydOsr7Gd9KBnVj27a6VLu8W9nlnRA7jtZeNWPxOIN2FoPtrvI7
tAvn7g2SfPlAbu1+MYts44L6WxRUJt1JjDepgFIwri2vfIW8FGQ1JVurLu3+1s8fZrXR6TsNcLIa
0kZSnuDRU/zQfmz04+i41Dqlz2brQLcWesuv+NOURP8F9kMCgVBTKOcOVbp9S5SKDkax/TF7zcvk
WROTfZqQuZklpLTmd3pbSww/7U9Oebbli1Izpd6peXF/4fKI3MnM/ixtHjTjDaZl1SXY0VQIYmlU
PyUof+L14i0Kw7URIVZUTOES1XS9qRVb9u2wsuinIROmGalx3CsIR92f+vw7CT5lz7iTV1hMv4AM
BirsLMaP3zKlmFRtWduruVs1uCPUc2+uneASaEcjaOU5wblpQCFerXH+jsp+2MXNi0jXbWr/srKI
/ST92gIXY5ffClK+ME72QOB+nyKs+G3pJe1TZOueTT6sM3gpNG5itJv2Tt4RFA0bMrowv2IZtSkj
hnNRHSYJ8AS9KvQMlT/zbVlvbAmJvSTezplYgcDTtRgIl7oXtTn6hIqyp2zcVME8+cblC3YCwlVD
gah03eVHRLJfpnG8mss6H47zsI2CvS5OjRV7IUdM0r/09SOiE9LykCGkrtycyRvQqYst11M0a9Wr
XGsoNLJPPnpFnhKqcbPej8pHN7grDu1LZFYrZXg2DZPo1QFvguHniWJdLGq9LAVn6BtO2vQS2sLa
tPVMBgjl/7IIOnRT7cL/f69LD4iJApmXtkjah4hOLMvmQ6ixlZA5hcEQqO1jZNXpJFL7TjFp60zd
pMVtnkj8GE2vnnVP097boNi5Y8rfgQs2uTkO7BT/w+Y+DkSH1H6yDgBWbxYOM/kWr0ZhpJHPMHye
bCynTDrSeeeyv1qf/ayUCCQsLcxEOMAV0PbGyq9M2BCk0I2A9lG8luGqJB+mYICdRJu+nAT93bYS
/XlUJ9wtfROVhKoiaOcpwrXZ0n5WBKLYzcTMwVj1/Y+sHPEIGVAtepl3504y0efYH9G1QqlNvqri
83AZVMUPahdXXl+aLw4YCgaPwrbOZW6sI3wuuxpXMsYVJd+IjD2ICoV3Nwle2BmIctQD6d8Tnd7K
ktzfaX5N5l4B3thorZpzATIdqaN2rYeHkRVIpWOKRaXHp1xZpgAiXUHAnGHQLjoKyoIqcD2m9Ubv
FZDWkRkghdilU8Jr2Kf+NBrioR2n26gwNzQstfaFDj1cOO5jpbFzzB0fmbgm9Wt975QbPfwpXOLZ
I+1sUIia5ZB4heuc9QZVOT3pwROUerpM4o+KTR3ja1dzaZbVNRAXgwBreMJOJYJfvIzJV0DzVVev
cnjXONykeGrt19Fiqqs9qwwN4zsR9BqbiMUGP8fnsTm6A96BQFbVgzMhMgVWqm2cSOq3ALdqhnAa
zmhyRRD4LsWV2q+Me3PXIZwHc+UySXW2Q52Yt3auloNeYWgOnsao3xiB42fJqD2p4jvoFI9rwaqi
6AVEioUGNkBGbZQORPCgfNZqiAMlvjVN9iucJVOy13JutlUcvCiMF9TuKRoZyUob4Kax0mQjnVHn
9YHqLVQ/4/FbcA4Jy9EwAoQPpr1J1a9Jsp1PGHDFxlcWiQPDi24WKnIytQm2HNA3znGr4MB01nn+
Y+Q2AmNLJNGodXt1lBphwV/F8Gp3+ISYyZumy32XrJsp29hM8cLuVpCS3sknnFjg7lCIPR83x8Pw
3A2goaaa063EvsVERZ9Rhxwz2rSU0UzQmU0N978mrld5dUGWTenkXfHeOOpjmLsfWZlRQDO/tKdM
gS24hzsAPa6zrH5pbco7Bm6x3R8IJI6VFdx42I5rB0MUBLOJICL8uqbbqeM7ps5uiYVUkDcQtDMD
6sWywb/L2AreGPxygFW/bL387Plm4Tg0CTpK2F5yJsiYMYnyqHRHwT4Xr6G/8KfqlVxHaBYj9LKB
KSdpyR22Lq3jnKSZywrrkvGvWjIv277ddioQyCz2rAddYCseNaCWWnhpG62jYGKPMeMZ5XUK+cYq
7VA6D4wgD3XP4FvYZy0sNuDTWTjUbyN7ZPOuwD8ErUbCs9Py73PUD5rlaV4Tz7Rtal4si2jD8mcI
GOQVo/vWJTXSs6TrVnA4Z7bJXMYsV5gTRjJOj2Dt1bZJXbGZ3YrxqzQf8phpH7WQ6oeFWx2MDtJM
aDWwsboLdIrhuPHj2KKrC3kKG7WnLsWJ0liw6dJFLTSDiz3YDJAc66g44uoklacFx2KqH2wqekPI
VSMYFguPY2yfuNQrCGBh81olwCnDuClM48Q2PaS7Z3TICY/Fehh+6ZWzz2J3aQq+YfQvft4T0906
GzZhX20jfi2tgeHvnwttWFnxBwf/ZiqyfeQ6m6BZ0xzL7mA9BzA7Zclub6iVptC8gNnu7PQeGPZO
Bu9BzenIgwJcI6P5oQytVYu6bY4jo1jxXBIRVwysc7HPNqg3dmukZ9Wr5l8mpFYbdNsq/3BZYkT8
w71yGmDj8m+3e1XMa+d8w4HJ6BaqCClwbJ0fKbeBnG7TdvlTmWjUrMlNJn8oe0xkMfQ4mhsj/sQ8
G/F7MJwpT4uWGVbJWwx0oTgrtVWuelFvXGmsauLjvemuxRhjuKVLXxsCAn4qNr3yOlTJ2ibJ1o32
+vhSYkbSexaimaonouYuc9haWntprzCMvL/0Awd7TGBL9+Vag9yYerBNLOdDshi2r9L16JisFcfw
lmO8yQDy9MSGMgNMsLV9RB1kYt4MmvDQ9NdhiNblhPXPLncGFgJMgUsCFe8++M7kk1J6xE6wK8dc
0CP32OcLpmW0SaE17hJoD4spXSavtf2pRFfV9vEXga+9T/qnXn456PJaRapr917kMx7QePiaxgJv
fZm/a0V8LiNCbBujPWuj8yxnlfyCbPZKd9or6b50iZhrWAsnthpTsZiu8v45hJJf08GCWPM9YWhR
Q/kNlMR9vGd2zLvF6Vk4yToswM8TpMxDV55lcKWZkQWi8D4L77bJVdXFy9aKvywGp8N1Up6p96Mq
OPcW0tVIAIAaDsDWQUu/wUie/n/XJnDg1jBcVJDUGdLWnfpNS3MiRJQudJEf9WryZyvbTdLSH1k0
BRNrtHgmo3Zcig4CV9NCzu5UW5fW9KUL5zPXb056nkXnpbUC4KI3IFmZGx6FNd4g2IvEXfYBEHkw
qkyVi3t1VATZs1YzzacF9sO47Xgu8rsSfk93oLIZy4lel9gNI0fKmuiJy9DZqGKl1WwnjKBL8yOL
ZlatXnsObzPZ+KYw9kmGuNyKYDcmxtWM5SqxDD90R4wY6zJeawpkKWh7Z/p6vc7joyKCR8wQbfQ1
DM4lnN6s8BurL1I+XahtKb4uHzXrEivGuWHOXjvlURlVzzbFqrBV+9EZE0go6RgrmjgCnLJhhRXx
IxpwXQ0ktGUiNm9OkJA221ds0UyH/1+uKylQqZbQnohKQTirsAJ3Hd+TNa5mCXOEYXLMX4W4Qf7N
xleJWGCAPPT+qFDDcKCUL8Ken+iZtja3Tq6hjbiheuwxQSnt5zgnRyfdTxVKR1j4UZ5irXCAhqZN
Mk5rKcKjAmtQjfHBisudHlp4ZEZr1ZW67uP/WaZWxdRJ3VUBU4OolC91oi7J7+UjwHcSQQwXzarN
hmPYBF6IvFLME1z+HPuGcPy0GGDomkq7lbNrS0YrRLwqr41Te53LibphgwOD660O3DawDcDGrean
IUPakzG8c/B22quYtmbAl+Zhs6TYf5wl8S1Q648U2GV45fkw3Qs8t2i2Li1zIJ7K3EaNuc72aiwe
WioJrWJoYLbrQQRX3q9cJU5P+VUAyRtj4tVmx1uSloCJbgkqFZeKrxmi9aKw4QPW8myXNgNZdAx5
49iv6dzDyK/Qa6ph2Dml/cjWqtJvrOLSNNdJrg3DNyNjXzIh1ozntioooUMagWWRBsaiqrCkFSsV
1dUQo5fe05foVoz8FI8dxvFXLG1bV83XoZbo61mbv0b7caA2K+ezq3xn4ytyOC363RHKUhyCeS0x
e0ERr5Br08mC2xS7CvJBNBtVap99UwIZZ7uRQYye70T/HRoz+Hn05egps3CFu88lF+ylLaLDSAg4
m9zEp5xp1gJj3pso+DO1RDee8LswRZmWExf5dFJ4sXvVwoqgLaJufMMy1LrfkfGj2Zu5ac6ZdULJ
RCae8Bsr1VHWuW/gyI+t+pDO59pM1yxLXdZoR0Z2qfN3J36Zau5BvOZinw6w7DW4uHGsyaZKasGQ
8q5XrAoH61Tkp3cKEX3WomiFQmtm51ArPwaRuSm+YbvGBnOHlLqoxJsvljiIJLl0Tbthz5CXRXKJ
xDuxalDHcbsCftZt4YV97xfz0bRz/mEUuQBBJOJuVSpGi4CoWBLzdDOVD5n+oFPfqOt23pEZy2B/
MZOD5IwYWueXu/AVLotyi0M3YippbRkYmea67U9V52WMucKrGS6rnCIbOtv8Vd2XSjEYEcmzAt0B
JwGpJB+AyReJ8Snon1ET4KuUHuG1xqGrHDsJisLe2AQYz6Up1w2+I9SB6ISiqVhcr5AVVZB5UZOv
hml4KBvEjUPU7ZvpfTL92LY8Pdm38aUZDzbAqB6dSlXh0ZTJe5mZW0cIPr0vtzzXSr6zHVTe2oXK
xBqpfFJ2bGnLGfdh1GaOtGxS6c+t2BWuyz49jFu0uEWLrj1aL6r5Y2U5XJe9i8L5Oa5urtZl+Faw
OlSD5uNO9Se9BX9I1koMICv24f0v6j5p0/nm4aWYTmP968xgmbfls9p3DxFyTOcQHF3vlT7EJqYs
ZR0+hfH9qYgulhvtKj5pPdBWqC6eUXfb1jgIdbJIRKWEjcOGNXnJRm2bI2ZjirsnERZvGDUAABAE
VuwvW8b6NkgISu4toJJpzv2p/7Qsg3FRx3ggLNfkYjFPren8h46kcsfT3WmrqdPkV4NJJGf+UMQp
ySySKizvW6Yrdh+Oq0C0LCmraHursVvPBQOIpMbdyeSpG5vnqC5425tQZTWcRcaK2er6OVQ0+/me
26f6Nv29H/ZWt3U1BgehyyzBdOE2xQgmigUKS4oyvVbzCbQz0d6SuvDmhqQCePgK7fnd4Wofw2uF
CGRhnHDrVRDXN7M91zZmiQk/2DBmv/IGs/PUBNSoHWS/Vr047Oqts47ya2i/pKE/1JW2E/csiDI7
l2QX2YWINkV/qRkco6nNWrIIGYIJhGNH41rEMjNa1qqyv1luRM5RPG6D4VeIRdmVNHAyuLg9ZVIu
pvKU10Bq+Ot7Ok8Wt1p4+wbtFNy7xxIpxFDfU816I/pIKbptlsbvRogfN8+mR4ddAlemphtKz9Zk
5tWfhxTwScPVsGx41+ruURDXA7Yfya+p3eqRslT1pXC6LerKuiToqUyzqyQvi7ppBlUjW5ASnc0M
0H2T+REmpyzzQ/BsqNBogm6YzhGp5gvqbPIDQH+l4pyzefaMIfDiZimb5ktvyzXvkt83ct/RORmJ
4lmoj06KdF0Fa53JkByv5kRhZl8FU1e/CabZc7KUEpt0LCXrf7L7AxetWFu2NuwHgJ0quA4m2wxF
tS7v5QVTt6r8wPLbDSsR4WZjP5XNjJy/FetBpa+AiESBSk2eUeGcVBi+mP5CSwhztvEfB/U4Ukpg
ecO/KKPUn/Oce3xujs6g3D2RF6Y7RfxUVSuMt3jxzxFi6ET39gwvSn6Ayl89hjq+MYYMqzB7Et0y
mB41MlmULa8lltbSXdXKx9AC1sSrzvLG+gPuO2QxrvrYBDs5PE3atg82Saj4Y3QO4ocU9tT1R/2a
Vqtp+M6zpZvfIlR5+yOyEKdeWlTU6F1yVgwvarp0WEI1HHQGnEpOPE1OPzs39PfZecyYmAvtDnlG
D6FDYXNKODTc/mJbfj4e9f4lN6+it09KaH2U3J2pOFID+2p/RJps1O65krvOfTUolkvm4GkfFMvG
tYOT6AZPb/jSIjwenY4JjGalYjXJ0DkntyLssIGyL1LH3Bt3U21VCSI/kcW9mozzTGuoRJuja4H2
zDFH1JwxY8yMU1tDYxnFtOkUgRJVNLvAKTgWuklf9wBYXoXtSsteK/Urjad1hZdkKllvW88zATh9
xD9k7Scj2Gpxva3LapMquKVSZa1hAhAkwmQP8r4PZlzK+VsKTwTxSS1alxGzvSs1lc5Dg55mqrl1
Ef0bxnrl8C4TNsDnOgWMjbahrQ3XufYFVTw48L62KIgm7HhV9kHu3INUaaILPMGxvPROzvE7rQUZ
OWO2bu2ToZ90YysYCaFAqs5DSqveTAdhaQurquqd6cjAj6X1hjZB4Agydy2JkEJYlHzjvWZ+hbrY
xHi8khlFO4HAR+WQvcErbixsHU8WAVlq/JkJqFeJNDPp5prxbWlS1Ip5VxvJITOaa2SC/CrpsxJG
+wA2w1LCo9VExkKUmNDaeOMKudFnDBEkrI3F5BO10SMA5heyfxZG/VLG+BmGZaE8BB2R0VNmeeXd
fpSgEl86HtWew9W4O5XthIOuqmzobtsw+DvbR6bbSPPFIqBblPqIWSBqskVXqW9KFbwrMbIwypRt
k3YgrW+by7pOlxpgvttsx2hlR5QrcvoJ43ifuxDsGBWooKyCId10Jzvzded2SweMTWr5MrAvMowO
LWyOpTKluNfnKQ7c3HZ3Wk2o05PuECPnwAIlDHZR1trKj/HEs/zbwl3YKC+hXvsuykCbSoCNS8hv
BNYdW5U/z2i7+fRduWAgCpIMoS/9hCFKZA8OU8MawLSLQIqgAhcGemCW5svGrB6DIj/ZqTyzN3k7
ZuJcdod4IFSp634B0sTKRiinMLF8IjfetEDug8xWvURiTqDKR4Z0F8ywDkkA4xSPAMX/HUel3ZNe
/ymM6rfAuyTM58xxB+w2C9X7nF8xPC/ukYmXYYFn8A+Rif8SR/37ct0yiXtL1S0IPnMllaeyfWyD
lz/8AffUwn/4A37fsFuZUp1SQ9f2qjqUd0BUrw+TLmNQRAt1SJvK6r1LBqyxVm1R0Us0119dKJCV
zFlCH/zh9/iXDFXjt1T1pNXzunehc+bxeI/PTfGzIwGuZh++C5+SvqxSj0XjaJ6BcoiZN6h/+NHO
v30E91/pb/GtdWvYs+1wM4wmwbpkd9lhoGLIG5fM8qClrwnrOdFusNdmXbrvje2gbe3uNrYEHTQ8
YEq1bl28irhBovatSvVlrLjf3GKN3PD+MpjL+TTtRcXswWwuujV5+kSl5vJHVY9yes05hpubUWmb
CP5DdTGZx6F9k8MzdyjmJyyZnsBhFpQjqye6TWwpu9RswOtJfp87KlqM8zzYBl78bGGHT2wkcWoS
zire7JvaY6vMN1VXb7Sk3eVSgUUyWdJKVfid0h/o1U7nPxtTnHcGKu5/f6X/si3T/H2J6iCzpg9l
Zezl0CiQ4GkbGCRa5sp7VKg4yiMmD9+DDi1i9g5tpq2rzFotYnjMNsVg6JjjV52k9+F9Wm5tUh/J
6MmbfN8OYLlVoteX0aFi0YugeRpcO0aBHzRmeC5gFlakCEEwnfGXdqIJ/vDC//U8/tP7cn9H//aw
9GWSFlmuzmyXlA8nP9sF52IdLT79l2aTtAt1DS+jLl4VD78gAPBiNyyunS8WTNy9cP0Tel8Yqw4q
gPfyTx/zv706v2UNSqHojeKExkOo9xuCt1TAFaV6Izf/rXb0RekazFzDJfPIu7IHqgsKG8UDtiuD
ZoNMSiSZtKXk3HVocD319KYixf8zbl4jGo6MmFbrXMmzq6UbB3y9C4mSn5DOBlJZVUs/wu6ehy+1
fE6t/fhjTfcf4JBCNm+y/DE2XhSiH8sliE54UiVRXHfm4agPAtfWaw90mNs7TLxmt4ThvLB/eulc
GbXP8nmyViqZHwkZqAeFKq3zHepaZHXek1343mpg7jBOOC6Xs4mRfJUPzPHXpC4+3j2iDJ9/BgeA
Bz+lx7oa9WB8katXnofuZnDZcCHzxGfJPkXFmssTQvJYEl6g7KBMazEuBpLZ+kVAwFXOUIdR2fDi
vKJJW8aDwd1MEdz1G/QYXHzNsLUJQ+qS4z16LDOeRhKCYeP076bkzaaxD2AkWKY2A4EMn5YJZC27
VZTNR3yXXJtS6gtVtXl7w3NahxidzJdUN89RfAgLQB/3lMFUkrIQM/dqlu20bXQTOPUq9GMX/GJD
TzuejLFaWtXnnO/xSSG/v9QYy2y2lZScOqRDYfXRGM/p14RzQquutRl1xImLq17257rLP/XE8V0a
OY06JstpXAnfI/Bi2ieW69EeRfVyJP6ADpqydCHiTz1gP/pYriTCMZuvy3CTBbdGPeZ0B8wiSlMQ
yEuel05EC6zWJkk5So0jF/OM5GDAE+f8VsmwBpmFNZxjwllKKl+DzW/G64TDARta3DzX067L9zrY
RA3ADRhYxXjZo5hLwep+BEl0gYqH0xw8S/+xZ0YcbP/DmOGM5848ZNmFaBst3Lo2uT/Rkvp3YL97
g7kuwe4Xvjd69CakfEnyTa56bvmctJcy132tDx8Vitms7/Fxs98sF57ssMs0hlyPRbKA6C7hOrus
uP73+2z8S+j/X8fp306YTtPjWCVf7WB3NplDDnVlsSqIjgIG91hxzJCRUZRafigQPJYoDlNEUsF0
Co3oPnNCm2qiX3mXXct0WptgVxkCv2SjlmAvUgg7U9fdZqgZSeG2GeqSAQQBVU7Ermf7Dyt4/zlV
2rB/q4papc5DJ4o4537MpXK0MWmUB4DwP2wVuB9s//sMNqz7j/3bJ2RCvoUaI2v+ch0i4zNt/lQN
/XM5Z/ye5B64TWGnTZEeLH1RHGk66P1IIego5X+mJ5Nmw/KD1/APm5/+5WOyfqt5lIJkwWji70ho
a17qJ+URdeiemVr8H3/Ab5XNKOohN8ncOEAfzbB6R/tdf4KJn2/WHzKS/6UANqzf7sOkUjRhxPyI
8DZ+5V/Jj/nTXJRHOppWW4uv9qD96Sfp//Kt/3bNZVrs6Aak+WH4YTsb9xxSIvzyo24SDe7VO/mr
+0Ng8L/V27+tdehIdU3ZCKU/BAlD7kjhEuXchgwqCAv877dc/PMzbP6Vjv63ZzhX70VKqowPyES4
lQgCrAmIA40lrtYK44VoTFzK6Qra5ZDDcJTJgxJ9BaSjK8EMTjb6WX+cIZWVX0nFHDxKtmGD+FQr
K5HvZMIpqzGdLmHgG6aOWe9bmesbwLvR3W1Q5esACZI+kJy/pBGPMv3StKuMe5+5ncedWmuHhrgy
o2FYm0TvXX4sQMjJ83BTrgzto2ZPZzeuXOWllF9aol7qGekxzvxewghqpEG7MZKB0rFL76UyLz0b
v9vsCPAxlixiGD/KiOh0djJ0yDeTu1NcWCMq7och/xrnZ71GNpLZsR4x0dCJotTGiGZRWjref38F
f60p+t/HCGbA/3mMcBf3wp1KDAFkeWFyJPdX6W9Rw5QE1r3HBmHDi0ja/TnVLop54hFcV+QOQ1EN
sl6ASI4GvvWEiXkaHIbK+VFM3DFZe7fy3UqeHZWhJFOgnmUd8oJthXidvcQOgzMv6cDf7drDBVA5
9MLUIclWaxrE/sOg7Nr0oIhdn+1cWwPOe0rhNVLQyrS5lNNmiptzj5yQugi9ZdeuU2S/hSXlxYrc
ryKwvEJ8N8H+/1F3XsuRY8mW/ZW2ekddaDF2ux+gI4JBkSRTvcCYTGZAawTEh80PzI/NAqu6mxk3
gzHdNjY211hZRoaAODjux4+7770jmkVFwGFFf09F0av76S6bxm9KdAzVaXYU2FemHLJ5+XCtLl+n
cqP0e2NZLgTL0rmd1ck6IPakXDS9o4jUB7EAhSGo68+CenhUD0CVtlEBozB0B8cLO45f+1NVXl9/
a1NlOc40z4i7/lDr90abdTdUIgGMFFVlwbNflpDE5IZLe10GQZ5paLfvT6VzFOzyCVO8KCwirmlW
dkLXUsVdotLPZv1eGAgMS7oCS2M6AJW80cSeHOhL0YjeUejo5x1JmwxkuSuSp5aYmJfcy7kg4sQt
T6oViXJmVTBMjdTCaNxxxKfoCVrrlFoDXCumAsTQDDWF7JRL72VNQ/iLdl/fJcen8VFgL0DR8Nt4
zdODFShYdgI9UVg8DexEFGibwMbzTW/h9giN9ImkKCy2sm196n9k+RVd7NzuS44CPNkbVrRPLVoh
hALPxI4CbR2zrb/QtyR0XrbtYCoAQo3oXUCrel/CxGY3X0FOt6Jd3EKGaape1t3BhrLEBxoRd+Ts
ywuCBa9CUb/wAfLJoiLPUlMtsEddwQrvK2G2pQ5yReumHSNXLdgPJlpjqqNvEW11Yt+i69IWEDur
fR3dJ519XeZGNpFlSCJv/ZZbOKAsXfhYHJVU0JPigaILcgc44w24ies8INi9gl6ZbtyA6uMmD4Zw
2MWe6YPdumB3Z0PIkwVMNw9Rq1fcFbLNDhj/QA7EO7CvEEwjLz668DR5+oZhtidbdSFHdV6+PB7c
zCcO2QErby4spNIayfxqeNe1/I1FJsuQTbhvGYU4ypwucBVnHSLdpj3XgUnATvz48YIN/jo+UOUT
d96SAciy9VzRXrgvN+gg3M7PMHo7pfdvJuLkE39m9XSetPJsXEUWXelNdm3KtP+VUyZfeHJntvKv
VPtvxqsXj405ZaNxJQkr1nJAWqdJKwjZBd/Km4saM2e8w6u6z5vTlIrVwu++kMSgvFqPg6vOjyw/
9DkY/qgjk9DtTMJq61K0c8Yxv06PN+cbqvHYRDld9scBznqoMIVmW5DphcUOtpbRrWUkTsoLE+FM
9Pbqo9+cTKGUq+Y5JTpyQ8EiPikAy/VLQ3cmbJNO/OpB1es5UxXUeQ7G3bEBAwgb4/sT+FxqSTrx
RYZRmJUeD6RA2wqKpKylhJ/Flt47ADbg1Z70RfNEA3xuTTvPjTRRWk40WK1QC4i9QosJHhGQhVVb
gaRgaHoyF5V1sKdFHGhIlmEhmem+RBwHLnZRSHZ6J4ub3IzF3QBFhTv14GWOQMdhtyrNL6oMKSTS
vhFdbcliGVdmIUEoGkVwbuWi9X2A1dbJ6wmsQK5WECXAfff+SJyJG2gT/NltlPoYaYMqFfv5LqUb
EiGAl6L2ZaoIa1u/Q+sVlev3z/Xr2YJw0M+nMqK4HkqBU1VpLG3MsvXp3VXcaW1lff8M52z6xBlT
PG4X2jORyehgEIKaHI/oQMJgy9qFVezMJkyVTsYraTUdXBKniJUsCVoaDCEzjzXvaNCvp0mG6I2T
0e3lYx3dJHE7bPMCYB68tCmIsHpxU9z0ha3/r8dTfX2kb6wvnguq9YY+MQsbwtRka9IHNifNhcd1
bjBPPLCgK3oqTof5Smj2iEDIk29aEN5cUhf59XIlngSQ3TFSq0lBzyDJWxLtUNh2+6Msev/WRBBP
g8Q+KfKGVt4r3YT4RhWtrx2srnI3fsuP6SXTOePaxZOcAgjZeJEXkZPMxP1DSqN7UR23aaGSIIp3
prXcLMps2BC1u7JKD83793bGL4rr83rz2BsIcZomkicAe49D8aVKL2Qw1rH5RQAhnvhb06Bg3DYc
9yBts3Jl/qORXAIYGnv64v57137id/WkH5qyWq9doJxu+klWXjD9c6NyYvot9BlGW3Dkldqtz+5H
8YIA1hkzEE8MfkDytIgEiQPnLqzIs+TSDA3R3/sDcsaGxROf2Hbj4SDIHF0zYhuFjkiGy/5C7u7c
Az0xYPqIpkO6XrkFLFUE3LQC6csPpurQ5/n+5f96cBTrxIrjIjosx5zuG1UGm65Q6dZhh3hmo/3+
8X8dzSjWiR0n5bgcYOmt9jrd7AdxiWzJMOSNeoQBEPk+k4mK77VyGgAqGarS98/661CapomfLSzO
6Q1b1LLaD8nwrcoUjTy9UgRZDgNElQ3AMqD9ff9UZwQ6FevEmvVhqAAHLekeqFB2LT4uBehpR7ib
HhX7UhL33FM6sew6ScwaodR03ysVW46ySaC5bcxvqUG7ag3A/5JI8K9nnGKdmHc+JZakRB1MsfTd
AwXKk4/GtBNmcHPd52NcX0g+/NrWFevE1ptCyFWVltT9UTSTx4YHv4usKgrffyS/NknFOjH4+JAe
rEPdpnv14B+Th/R4I9YXLPLcoU+snWJ3L0Rqnu4FaEQLY4LS12vaCyvqOVs5MffRID6VjoxK8REi
9xLQF2RsEqyHzgKX7CU/e+Ys5onFa0p6pIN0HXuKbseg/U5FJkVQIrIneEBe3n8E56zCPLH72ZT6
45xzlhQartZNj6g2QPBgA9YbhG0EuqG54MHO3c+JrWdJn6GczJnoPaZ5nzwqAF+z86Clb1GRuHBD
Zx68eWLlFsK4UVZBPTlbn475lzzvYOh4fn+wzh17ff1NPNAXmhVNSVHArnB7BJALdXfcJxeG54xF
v+bU3xwcjFinyHS+79U9PPIDGDgS4Ldi46nVBQ94xpjNE2NW++F4PJacYeg/QpUGhPDCpZ8blxN7
mMvarONRAFWxTJD/PneASvsLHujMrDFOrKAU2jGlJSfbp7ILSYYIbQV8cyuWwW0g4bukAXxmbIwT
M1Dzei5NY8n2FaRugnyj5Jv358yZFcE4mfX0nqmtngwZQMSC6ULi0VApCtBhqpXyx/fPcWarpBgn
k16RyOCYaZLtx0MK17heHucbSSgHmoNxR1JMdnI5rDzPVpV6tOqNnrWUSkjE8i3rTSGUDsfxgm88
N5AnNmJpUTyUep3vu+lGUK8QQbowyc7tn431jG8MpIvn3GzyIt/X8ExY1A2ADoCut4fn6HMHyBbl
skvtJ+du4sRS6kUaYrNo8n1KV3pjfOy7Cx7k3GyQf76HQSqXJdatbG8uQqDCIdOSK09QATAuranr
vPqvewvltR/szSgNudoKdckZBgFJgR5ylttI+NG30LEqqfv+fDt3F6f2fkhoSdKohKfgswf1Poto
YKD3olou6bafeQCvme03d5Hp1axLU0y5SC4+5l1Pi7Hw5f2LPzNA+omlx6kiWO2S5fvl+fggfat/
RJ/By75/7HOXfWLsvdIfc0Dg+b6fdQ2SOPlTqwoXchDnrvvExns4ZP5oPxhoP0Az8qPux3fvX/a5
Q5/Y7CTSp9ikBywLzQvKlnREyipUNkuqowkHPXKUW//mCK0j9+bBGnWhD4eeEQKeg6LXAKPE+/dw
ZvnUT0y2bBBrgyaPGdPT3rMrffHWKnf106V16NzxTyzXGjqtNA/MeUQ/pQdq9KsKdwsk2abc+f4t
vOZEf2G7+knQeqyrJBbXDpNBs4vr7qm+FT6wYChfFefwxQydyKOH+P1znZmp2slwpYKoi2YkZnuh
pEnN8CxFuHDkc3ehnYxUPEbynK9LaSzAgFMdUGrrNHZ1MMvRBdmJYLcTtCnKgsTvCHbOFXqj9ky9
G677rlKDKu+rLY4y8t6/1TNPTjsZVVXvql6ppWzfoCNLf9rnw6O2No/Z4AzeP8O5IFo7cYidOIJc
R8xwXz6D9abbMDft/JP8bNxFn9kSvH+WM4/sVB/caipDRFIh3xsxaVay2FXbXriBc4c+9Ym1ONLz
zvWLJNkLA0nTNLpw1WdiQ/XEJYqFMrfgf7CbhWlWCiD7lWM9wRQ5Nu77A3PuFCeesRIN6CGWY7Y/
wuYFTh5KD52M/qV92LnDr6+/cVnFUM7o6RJ3FAXlsd2cBGN8IelyxvGq6/N4e2hR6ZGU5NDjHZTd
COq07vRU3L8/LOcCJvXExqcm0QRzpNUGzcbp4XhLz8uqBn3Tf+1ujl+7bxdOs07yX3gt9cTe8yaB
/iLjJtB3QztmXrUjbGjMpCChGIZos3Jhlp4xZPXEkKcksqKEvtU9vQdwcGk9ZIPBGNnJc31pAT9n
yeqJJa/i1Spsd0QHMfK2CK6A+MHVe0br024Nx795qXx4xuZO8Q/NUHTILjNsTQ/DlBAOOP33n8iZ
CXuKfkhFaVqihoT/UYDKDVll4UsFUdb7Bz932Sf2rIzCsFggoK96mN9EVsBI+vB65P94nv7H4aW6
/WPKdH/7T/5+rqBVSw5xf/Ln3x6qgv/+c/3OPz7z8zf+tk+e26qrfvSnn/rpSxz4zxO7T/3TT3+A
nk36+W54aecPL92Q968n4BLXT/6fvvmXl9ejPMz1y19/e66GEnjah5dDUpW//fnW5vtffzPkN4O7
Hv7P966fCr7m5X+5f8qPT9+r9vRLL09d/9ffBNP4XbckWQQPw/wzdA0XN768vmWJv0O9pCiabvE/
S1kbwcqq7eO//iapv6uqYqoWX9IsE2DVb3/pquH1LeV3SZMVCYYqJABlakJ/v/mfns8/n9df6K29
rZKy7/76myL/PNM0TaMtSdIklWOKmmme5i4MdZlmZdE1BGujhwGKiPsMVvQnGpuXsNfAJ/lipCGx
CnKWxpI2SuGaPwIHbKWive0PFdXPxMR9wCotwCItC2SZS1WbIbrv5p2u13SJlzriQnDGRjFaeXCZ
SxbCJ2UilYjY5snXCAXAD52ugMI7xJV0p7UHmCssKdvVVRGHxuEAXZsmw7dWTKgpGC3a0kVlGN/a
3kJISqOrA92YI3zHUZu3cJL1tCgk0Mp8ihOB5jZNy+bPIBZrlLJiXdzHUbfA4bkUwl0KYvEOijnt
e51AygiJfywD+OqaSIS3IIE1KTvKFK4HlR5MqOqRO1ByWSvA9mkdtBFaYlhhOkkTen+FrNe2NKXN
lxalrKtJllbtPln9mvQq1Ca9kKPvSE6WdoNs1qxP9XhQn7JCm7eAwCB9MsvxqzzMqKvVHeoSTbGC
39kkz51ZfxfKfFlpKWY42bNa1XLUyynW9fGhv8llpeXWJwWhKDFG4zPLxC2kOUE5gq7JAOktuvlD
PGj9wwGYJqzenYUu6rJQPW8mursRiwGgI+VCel0CkFblPP1O5X9CNbjVAQiIVnXsgfd2aC9okJ4/
HoZYj1yjHtBYmzpRAbxpxWFfTvVncUZfJIOAJlVLIYTzkMZPeOE4J5z4USp/KdReObj9QUPdTROu
I01oj1DTHQ8/IgWG2EygI7xJpcdMaq8hmRL3bTRAPdla6tdjG3/NYgQbew2qISSND93OgPD2ANkg
rCrNuFKBGEmgJDWCkCufQFH2+6RHGEgfIP5AvdvIClWHxGSCgkA3MnCSIrwS5Mrnu6gRUV4s6aU/
wAH0sBhF9qxB/UmKeCySQKv7pWcCmeanZYEWOZZIg8L68rDE1cGXc0SY2URGi12Uq7ykIoNe6/oO
PQEAXch9xeDJ2zy9PxpJFkzmKmTBy5bZ5x48XD/0cYgdYZLhnO0E4UWTOhosugGuUOAb4tB/HuX5
Lq9W8ccMaCYUxMNV3McgnBE8k+Phqz7BvAL1CAJ8kvKt0aHfRqodtjkZCXa4bVFJzum0jTSSRmk+
QOOvwCQsxQjXlRayLGNkhFNv3XVRxudTqXzIGuulk5jsZiUX3lC1tzX0ZS6cvw0wA+apIAkHQOpG
tSAiQILEKcBIoYyRCwJAC2kKR2iqv1aWKH5uVXnxD/KISIc612WQ6QhBqbl8V4lZ5dQmvahmLyWe
PInjTY+IBnSZ+sd5WYUqKYF/k0VcKwpcnfK5nY/I6rGpBpo+m0jON4jagqqadbLfsgRsRMOaMmFF
xYK4mrUK/gLB1NxeyVEia2DzafX56CzglLaH1oy9jHIDgNABGaJStj4Y0dBC5w+VbTtDrZkIUMjP
6gG62UiqDs6Y6QKiq2VnfZQnQ7oSzHrGAYnL0Zui3FSQW2oiBBEKQUM1KIG5RhxNOPNnbQkEJVEQ
U56ND2oNTYNZG1F/O6EPv7WapoP5TInup3ke1dvKOvZeIwFrjIXkW6Yu4D0Qotla4zjd5nmq31fc
E+w1ozoh6BDrSDdJM/yqXVfdH2r0VfqjsYRq1lvoNKHgnKlGtjXFGr4yvIavG4BainkSPozHfpUt
nwpaDiU1Bee7SMgRzqUVHJd0ujmOk3RVwTszO00OcRxvl4E2TmhI1zpdKYsGezxNHdPtnKYwkiBw
enzR4IdwlwmsUVISlUGjWUY/BnCL2W10MJtPbTHVWLBOX2zZGJ10lRs9cJI3a/Gfq93b1e21++mf
ce26uCmssKJhabIsSsa6ir4N0uWyTGYtOULeGVvX9aGG1EYfPLHPtkUib/UD3JhZmcFxCDV8YkCG
WWcDnbLtQ1k1nzJKgK5uLt3t+1f12sN5elWGpOqapJss4a+p4DdbByVV2QzOCeRFAmqMkxB90vLx
4wJm3K6TRtkcpeVBQrwU4ttnhcloN3nVofIuPGSJfi0pOo1UVQoBFTpUtVWhRqYVtFX35oOSw7EP
f8APGowXu+vS7Tp53r/8k57iPwZVgrtZ0kVYc/TT0p/eGl2NlhSXP6DpakEyMM7d/jBWT+a0qujU
Eaw/1S1IPpQ8kJlJc1HdaCnwacBggw5L2DFauY7MC2WGn3dif14X/Ogy1UhdM07L4KqgW1aviRo8
FcjsTXX5MY+hues1aUBrQPfI8IWvQ/Fn1PlTOPWPUPb/Zrj7U4gcvFRrTNn9N4iJLUMzZANj+o+/
h57/JTC+fymzp2wQNmX3kv8UUP/jy38EyJKs/q7psgSQG5swCXr/Hh9LsvK7qmG0uiprBmzn/wyP
Ze13S7awa1HjHV16Ex7zlkFs/DoNTN0EXvuvxMfwdv5ia2wq6mkDkbaMqpEcU2WfbpIdOkrXwg2M
9HbtEsuYe3m7/olM5zViFTAG+Gi+hvNWuofGAe6Xu+T66MMBtJ8/zWHkTX7hpTdjkGxlB4WKbXqV
PeUbMFCKZct40Y0aIORHV/Dk647kRw48Bq7u6VvE4zyQEc7A70gFBrWbfYi2YI2DaQeC1GnCZtd5
qgMJ4Y6IZCOEwK9p/k7CdjN7vS8G6rYJsiB1Z0/wqxCWjPvDVnGR8bjuAlQG0RZ16w09mD7MLNfw
ZFW25BNthVCS79FnAv1lXmV7I2yu5a1xowfN9byn0XyjuvCbXyebY4iyQtgFuU83fThsYVa6i26F
6/yepeq62hch1DZh6yUO0gkb8H6esNcCMLAbc7QNZK738Q0ZN2RBdGqmjxHgyNGevhXbfkOXvZdy
WMXv7JeN17mR/wANvCMFOp3jshf9IJDjE3Wov14GkjghR3CbAKLAULWrTed74m10NW3p5A8AcDsd
dzYEyL36o99sUJIJ2h3qvQEto1/aXecWvuLorrJFXtYbfVQ2NlIw3pbhkW+NH4q72F8CC3oMu9uY
pPBH13CyACCkamfB0YHfJZhdem4cSuTbeJtuTR+WsW12m32Xn62vyIBwHdDL2MODQxxBo7vhHD1t
212Nvn6DpIMf2XSBBHUo+oUbh8MVWcib+Qq8lCv6oqvQy9+4+k36QbwqvoNiImtztFEFlFGbJqq5
po/W066Va2vfbbL7+rH0ms30Q/QBU2+g4OUgyFXtjoEcpoG2gYvRkzzQrNStNReqewUtv1VQJbk3
bo1Ny9mIfgLFyfwluy23iYsMWpC44ic1hIJvN34SNoU7uzIXa3r9M6op/Iih+qHYKZshtAAuSWAM
UPC4ZSYGkZcAKqALcyvy2vdhlz9Kt8k37IdPpnfGZn6VCtyqgeAnN9k9jQ1X8ja/0vfVzvyQ7g0s
oL1CBHRbbtXdpR5L5bWe+891mQYyFS5nTH3dIr9Zj8dqkCu9gnB2dlAKhd7B793aheI2pEpt11xD
6/740QcwIGGV+Qa+NFf1RA/JEBdZmw2qrV7xFN+yu3NgmXN7f/QQkHUy+2PiJv5gw7bjwA4L6D6U
XKSBfcibQ6iVezt9TjzDYxYBQ4AX1lV8w888k+etMMv7nXrY0lLlTPz0IBRMtwhghL1DUz0UPN1F
IJXUYwJ+x86NFbPevSzf0BsLUeMMskfELaYwCeabOrSY/QTax90HwYEp5aPqQpLq9WH0Jfb1Tb5T
N+gMuNWj+eWwlzfS9SG5MplLe/2GCbk5bOSH5QPgPq/zj1tjjzjYYXPcHq7y3XId+QS3N1qAaKvJ
pyP74MC5uZ8C2r+Z3hRJnchHJcuWeP0HlOXO05fcfi7xCtBO27OtuZ0nbntXsb//YA8PXAWb5LOR
YzowuNqFy5E8JNC241UaHgN2uHvzugl7H00s/7gBwS25owddqZP40BXNIRogHopIn5hxbu08oWWz
SRyklu314r7jw6/UgIeyF3YlQJujO3gId3po+d7mjsZf2fXi977pmR9Uw84Di+kgg1nRXMNF8M/N
vdyDwtouN8INMHDOC/T32+EGHN4BjSlOmXroIniYwKYJK08NDiHqTS5KoY7sttcwNrrkTTw2XY7q
SDtYCxzQ+z76prC0tP4MBmedVGDw7MH+cWBFoDnWAx3jIs/rWsSCtrVBKiFsQvFDE6aO8YBKqtsy
/ZLPLUfXXGUjsAIhRsrVVR70r270wdjASGjLgRCire3G2xqMzXAp5lbFX+UXVzs6SYmPbGxlRTHF
fePp+4WlrHI6MEto5sK7gF2Y3PDiQ4HucAcMJb0AVzFPomStmhgKyxXc+4wFaPA0fk0YjY+Nrfnw
ztvfSwepDxvVCgdBO0YS1FyQb6Ga2g2YYe8f/dVkUShxJ/erGaB+6bM02yQZfOiYWRU7r/VRkVqn
zbpI8oYL96EDVN6DGd7XA8TPN+Y2wlG1Pm1OuCuolGzxK93pm/WAiCQyxxD+uZ58Alknxmk2Hlqv
3uC10w5BRA/+JWd9iRn0tM7nLtRcOLd4vO0m+6ByoMarQospAcdIkG5GZ+Jm14M3nrRB3Tfs3T9u
JCVQACKLM0Bp2IXcjFmZbvjW3nRGx7CbjxAk2WymHZ2bYWpdM2gs4oqP9+LOsQ2/ekofOD7jip4K
FUjdgwfSXxhPEIhewo/uEFVsOR7DzZwSbvPHyDO9hkuaf/BYnNrFAL/BunS4XxFij92uYe6oweLq
jFzuwjm7KXjOCPThOye/5HHCbORa/gr+AKkmOyY4q5FYhYnugjJ0ZwwHslmezPreOmaDjYEFoDxY
O3JvXRhJcmAIyAJhjRjdpmQJWqdy5ZF0wNgRm7BL7oFtj3Yl2bkbudFmvZ01VOr9YTeHeAKe3sxs
YYD4hGCvU68K18ErN8tncz9uZ4aj46pNnj3xRAB761W86bbNOlFdPRBu1idtuHPIPocJa3oHH9lh
r3XuC64eLnYmXOn8QOHThgDSjvEKUDO/jgUoNy46Z1TWQe65eJB5zB7EuoloahDcTFguJ5R36ECG
eojiQJi4kWeFwg4ftBNux7ALZ+bxei6VKG+1EWhJvfh1YkosFSMXmjqw9emOsIFjkrPJnoHlrVOi
vMI3hTQgBhHeRWSKxTgP9LiCniEm7nBqFqzOWz4vn+NN5SEWEge4q5CCQ8tSlwYG8xuYHEq6zDyR
Vbn5Zm3gUfFlbFYOUEUPBax4nanJtRnIW4Shw9YPI2fcWZsuBFGIOfR8BLUlG3UVloOZMCQm1MVF
O0IYb/pnFTdsXa2+CuwhQ4pUyOutDjZaUYwoGhScwmBWyYzl7DGiASZ1Zz6Od+o1Po1nXbjSvgAv
mDNjj0w7tDnX87K4ZC7aRXi9CBKsxm+5jhL4I+PhJHxm5v4rPIIZjDyX8RrRAHyJyaSE2HIzYAkR
vogmY+fIQoFdEEaLgbnXnnXMV7yDHI4lpnVmt36CJgG3hpYf5l99HDFHwBTcScfikvJsyGkz3goz
xfBlnlS+IX51CNvCyF0RnCgKOAfODerHs9zKJZhzcga59xlYV9yyleWpQiX4atwSHmtdeVZrnR1p
dUMohwVYqgPznE2JnFtorzqNSSLgNWmGcqCOcekP8SS/jxlGwp111eNSjlcxscUR9KVkI5/3vbpe
h7rZalxozjDgPXkfGWBCcjNIHyJC7PqmCBoCldiF1Yige0GfdF/eFHfzyxSugQK0OV5CuNKGeA5M
PQqQpwmsa8iPjzt2JR5yL0G2P2xzcka+FPLntvSLbbZF+C1A4Rkulvhm2iFJt+9ewOnZM4BXNMAc
giCguI+5z5Yq5Fp8wa6AtyKEzS3G7hjA3mnD0ONRzbcHoqQqqP0EQOwKgiUacVO2FIldOC1R0Rp2
CexPQIKuPz6cSd8F58CewXJqb41bkGZ00cTcD9fgG5zUN93eQ24iACzuTmENbRCHlz2U8rxoA+kq
qaZQCdDSJmTPHHFT77Tr6IH6bc8v4r3x2OiPc+vpVwRiXuwXk10EJlsJLYA0kF0A3Ex0mbmWpz8c
cSabfhdtqkfGl4kCD/gNJGQB1DO3owDdn508qhuZCE75qn43H+DnCRgePpveo+Wx0b8kL9Z1u9Nv
i+Dg5T6F5ASuU5qynMOd4AleGxYBSyRh5hqHSsixeYdA8JCS8AsixQMvR+yXKKbaoK0BFz/3YUYk
pQW8AHy2s2+JTZ/KJ/r4+tnLrpIrNLcNByL0YPRrjzAv7PInJJZKCEE31lcN/h6+9lm+j0RXY57w
S/XAh4n51scrrJs+wrCWeFFxTMaw2qz7MOv1uVkcEAamJ5WO+a+Ep0xAobuKwg7o8+EBzWF5k9A8
F8Q+HEVu+gWCOPd54iFGz6M7+pP3FL86hdY2bRhlDa7RAHwM1b6tM7s6t2buogxmIztAGHok7FZf
o8YDNm4iakHtILPZc7G9REI+kH1JCnh1BqrT/+hwqz26zZU9Ust6kJ9RZtu0Xgwxhj/9mH3KNJxu
jW5XSWO2Xw1ngMrUljFbtPfWq7Ct4GCGwp3s6z4colxGT5ycIt3xPf+QX8+HQPUrFrc1rCMIwq1R
RneQuAzgWPOY7bh1WG09ZJOwh4E938r/V+MbWHN4cMxd56l3FBZaLt5ZjQY9Xf6tDwB2EX8NttfJ
vWwX5/FHGqzx7Dpc6xakB1tOMZBt3rp6iJ8EfBSSk1tYa+2WJXu9KByKneKAZAY6xSERnbMRkHlN
Yt3hyKyLkDq5dMEQSa9RnbAD90dMLVHa9ZEEYU3NiKS4DwadbWhQerAu+8iAcCG1E+Hk13DQIohO
WA9Nv3mocP4reH0KENjCOgVw7evyRoR1o3EDaoie3SZ7aDaMF4vS6HUfFx+EMU7ZZO1NvWNghgiW
2yykwZp/gSFidcPeOspsAXDKhAVXx8SufnREjIIPKZWXgpGHxduFBdoFubwGUn68EbfJdbpZY2zT
YEBlmx2I6sIGRyAGBdULW21WmHW7iOy7+ybN9ouctyqvSe1fbWNPkt2mQH/7THFmT5BKpAm4BOGu
gHXd+06c4q2UY6whqOKyAeABGERWiDmRCyJzhE+DhZvwiUoH8dka5i7uIcxv13hrApnPuhDEODjy
U+SSiEzt5SZ6jPbRvr2ybtqN7B03YyCR4bCIWDuHHBNB9bjVyBl1H/OH2TuE/SYi3hsdHY8t4v1J
1ITFttvn/nHXhiX/EJ9YF419v9M3q0dEyOceZnuWLdTuP02wWd7S7+YVQfcIovSm26f3pB9ZBqSH
dX0DyO9mnhZKdsUS0N0hUmo/HzHugvVgdVWWrfEjrn6e1Q6kBN5BCymsLrwNNgsXDDzRSd3Y6ddN
5bquoJ6zE/CGkmtu9R8A2/ArsVtDOoHfhCmeM7LQhOuSsrCxpD+bwaocMifO7OecInUReGZXsy5K
aGb4o4ub4DNrjBbdTf4a3WgkGoiabfnj4q6xwZq+k73a73Bk60CwlgZCgIi8u7zeDqVCgsIGN8UT
QXjFg4zRqzbLtlTuOh1ztxHqINrim/ZIJI0nn5wUXlUSRJ2v33PruIHIXrzjR+FuwdAUb/KUbcJW
X2PVPoYszMGMv1Q8jIN9VuKjT8XiPxH/tP4aR1puSYS4xtjsFrgHyPscrb+xbuu9+Cm9K+owEQn1
0v2Iea9OBGLog+MUBGG1gypgwhSEeZY5OfI7IqDibt4d/Ec4lJxhA/crsRscM3eT7sTbdnUg4bq1
ZXONzdJDxBYQB+ONN2uICLO7t4Z4iofSphrb9Tb3YPJz1sBwYuCGDUsrvgRBNy4dj0BYRiaHoK5W
rtZNCczouNTVc+HHrqLn/PpwO7oTPmlNORS4mZJozLy0W37t1vyVtdJm8jbpRF1cy/LYNPZINd6o
W6uySUOs8d6j+GG51yEZ3x8hG10DWRPXuIaWkl/eCjcjWeb+C7T299pttSOrdrc851e8/gMFDShD
WOM9c2sSksQ3iNR4a/QQ3R625f1xV++kQNkuP9Cs9qh4OYsnk+Wc/WSjExj2V2ygCWPYGm+OhMRs
4vw2nG9yYg39tt0Zj8uW/J7bbVg0IUqpmCLJVXHVscXcf2FxxPW74nWGw1s8D7GBjXwrf+m3xRWr
EAGtzFoW+QNJzobUhB7C0nxnHtzx+Yiyw6ZBLrzZWTf5Bv+OFyd9TuYNVphrivwbtt7eusFPA+v/
cRHn/8OeJWmdZedrM/unuer7l7cNS6/f+KMgo2q/o36ngUTRTDqXXisffzQs8Y6I1rUiUqSRFVmV
mbN/9isJkvw7UHeNb8qyamrK2jr8Z8PS+h4FGZ2qpi6qvEuC9e91o59qbL9uWfoZubCeWDeo8ImW
ZIkS133SxSY00lFWsgl1V8WKg1STlKtBj9FKzpRnSPeLP6bHTx1tb2vIPyez1tOZOichbyWhXgaz
/M92Ci3mqEVDbdHAEsk07tDjE2nJxb7xnzsw/zyNplImt0yLitfJaeJcWBoB5VlIMC3yVsfmsM0i
cXIUbms3p4csiLoOcl+hlRO7Hc3jdTWp8qXYYT3LP53RH1eha6qkS7LO7aqnLZRTIyK/CvVTUbfV
Nwq3h7slC5Y0Sn9UVaV974YjTaFV3m0LHdW/RYrRGRZKKKbKNlvJszMZgvyOcKFQCjlIo+T40h6L
/G7Q2uPDoI2ps1Q9e4ROaA62WOUImwsi7PNGR8AXW5HpD1OrbtA3mRSnFWiVamIxog4kFkjJKmn/
PGi5Btaeaj28RjQNQ7AzfI1h2vq6tPOtatXRNRAmyg55jIinWYwPhoBKsCS0KQx1JlGRZIztnzQD
/1Il+GxX409l3pv6pUSX/uWl3z/V/x1qve+6kqD9X/+zhD7/+1tnskKN//AlgiT9DvsHLYbIbmmG
SDfG36u7kBT+bigiDkWXqCZTscfQ//QmpvI7dV9DNKjmazqOg7f+dCaa9TulYMk0LSSr1LVl8l9w
JT/XdjVZMnR6j9bjqKIEAHq1/TeFn0rvZyrMKdoU09D8b+rOazlupNvST4SJRMLflqWXSEmUuUFI
f0tAwicS/unnS5HnTJPdIcaZuZq+kIJqVhUqzbZrr4UOwgjXUbVj2FJFFPxN5jnxzVqrFkiYFVZK
L+faC/VjGk919waM/NXIhX2WiGa3y2Nw3mOs68tniYKgMIkfubdaZpDTHiuk34erflCz82moEW+6
9UqgwOowD0U0Vuds1VPxWVVL/LExsRoQ16nL9tKJ0Uk6J5Py4nvjNGp7YxbyH0tGYV/SkE98WmUB
gNGXjzktIkqXwLPTXQIlATcZneUWNXJv/tz6oG0Otauy4jzD4NcD10K592BMH7ef/+awnp3C363y
vz1G5EbsnLBn6PXOeatu1yUG611npWp+9Iiv5Cfp1UW58+qwjU7jPCxhf2DwqkNhQEwVUrIDMng/
/vwcr8DmAbNUMkxiULyIGwU8y6v1SIuhwOPNyVVdxmnuXoWYN8oHCNQl4rpjCFx+HFQ5mx2MG46E
LhwmzMtCIoa1pI1Y36Df+LfHiTlHLggYWi3iNTZnSYIsnQsvuupqGTX3IxQrpNlTna8gBZfENHBe
b6Dyll3iRKh6HYLJdwzZSKna8r41hbe+4T/tAvwflxKAenbZpVDGMBAA8njtUioPNuAl9SjThqZC
iKLNdJ+dgW4GdQbfdhFZCvmqWo3cJ2NQF7+CoXemt/QQXiXFPEYEWtoiqeMILbPk9fUaPGfrgYht
l+ma5E36Leo9o/qbQJgkoPKXOgpgrRTaL9VdNBZbm+5znElONxFJCPjvy3HWxS/hLwFl1rUtCqqn
jtO26FU4WZ6Rri3OSv4yRA5E+cvCdHyPLkiw7qYh0uX3uvAm+x0Tpy2/p5PPn8PYoTPxhg//zZX2
twVHrU4QG3kBxBLYC2CRL2/oItA2WSYHAlem0sllTNt/gkfYrw6ESlm4QzoduEkVqh8MmCy36RbW
9CJDwZo3dVvE50rDv3CaUE/R+3aJFCXIpqCcXrY57KB1DTJ6lMlbQ0auHQF5+dyuCCOLRHdDUFqv
r7QE61lMTgiQZA475l2RJqzVp9EdAZAHlQEyOSxLt/w1eBnQI0bL4/x940H39TVAx4h0uPac9c1h
kn8+lYzxUBFAN4yy99re+V3TOV5YowEr2jaiFmKqkdPgSB0r9JirOLwaRwC7495Zfb09IkAUTQ/b
PKZhcIzqdivoxPnQpHz4s+GRLwNG7A1ekHiRsQIbCf8jVGvCfJsiBJaPAfEXwEYv9SXuyssmxDEQ
D50C/6KVa76hlBYtdfm9EXLWaL1nNVHT2AX8UyE6jmFRivKO1y3BRecOwXDTqXn2r1Y/8HsrbrEU
y4WfmEL8FYaxthhKEy9OffzzF3qF3rPfB1UPn6EGMo8Q0baXx3ZlMgWPK6DZj3l7+MVH0V47Q5P2
xzKee7h509SDm3WMtrZ5Y+CdrObl4YPbyo1wa5w9l6NHUPDy01MJen5O6uKMvMhSJO9QydxYrGR2
ULoEyt5nLbLVTjJPyzflTX4EMqsON41Az1YgBKPncPg6/77ohWcwFLk/zZwThtGtZWOIrl3od8EU
JooL0Q0ZcmqAK0enu5ClW2+PS7O0xS8v6pzqYybaLfha6Na+A64t/GD8LCxiHkDoNd679VjI9EO9
TWk67EWH5sujt/IJ7SEpK5+tMVuRpNTJirYXXO5y4G33pd8XTNgysbDyKzPk0bo7Cbj6quSMnHrJ
y9e1h1TgUGyl/eg02BQ/xY1ODciTKLGHyR3icUyOKqns0cnrBtPXIc/JLy6Fn2HhvTQzRp1hVeo4
LIRdTbg81FMUIpnZoZC8fmN+ah0+g6VeXZA84VDw4mhq+Bky/1CjypFOjoN8RhYnEsn2qmp8+su5
JEXa17rxRo1CgVMa6FvKlJU7jFNi/19Xhia86wOV238L3dENkICvE7Ndlv6wRRnqbvW2VO+cOgxn
795JvEyKc6GHdW0vu9BP00LvHD/oArs/inTvenYkN+y9cKcwa5Fc/P20SnOQXLgglqiKTuhhBmjw
hq2ZJfpdo9VWTNc+8FG623IXptqiCQy3M+1bl6/MMarmFl1xg2OAIHkyDuKL0nTlKRsLNxuvEN/1
OHg5roylX7xCsObC8RH7O6O4xMBLsvRMlCCWNBQAwbbMcMPLsCt+JcgqsU/d891HHY1NL2F2Y0nS
RtsL/PxTu24TCxSplbrxJepTSfsoM1kFD7Hxqu1x6pp+uEMwLPsVEs+ZTxVKEQC6pwY6t85d6hFw
R69H+jja3XIU+dSc5OzlWDr2Q5c8wU3tw7SJ6P8E2rl3V1RlgbHo1e5WPwK+/u5WjQg+hRJveerU
OtF2afJ1fAyZQuGRq6cnz32c7veoTRsrGFCUZu7uOzk7Jf0EMkgG/IpxY2TtgKpxzK0YWmYmUmL5
bOYLx3Gmw7sk2VTiXcp5TRrQUHPmyeRK+E0Ct7VsEyRPU9ScgLUzMVq11ysDnjCKTCmjJHDGFBPc
wUoBs6bHmkzbcqMnB+VedI2xFcVBJ4EznbM+8LAKuet7CQqODZ7l44z0Wfvo9u5EV3JosUA7xInL
hSl0pBS8bxtIfh654C556rC04QaffNFNcz1eSdnyHU+RVi1Xi8pMMD2Iqsuw8U2gYTLv4qFhreet
4hxI4dtf8zWHh/qfH7Ru9z521cYRrCRXqzsxUQAO/qjCgTGGuypKWvWwdal1IaoJI/+iSLOBwxYF
ZcNhC9LJ/lVOS8NyGicpi19Ptww4tX2R31cl91ZuCZxHHzZvhimW6fqmK7+PdZHznEGuVu4KJsZu
uvLT3pq1tuesFn3hFV9cJ+31BUPG/vRtwvR5aMfNbcVgFdWX9KGZZE2XssTjIWLXxbH8KQCaB5yj
LLP3Ygk6bGdG9DfY7uYQTnLf1ZP1dnMWO/F+LMLSu0900atHqF1FeXZ1r2S8S/LKLdedj2Zd8QEL
OCUPLtNw/J+o9DYGb/IKnbObVCM/oild/N6nLeiIoRmYmASmvV4mHP7TF1Z5GSXTLlDunNyO66BJ
2iq/G/8TDUs2fu6ZhoncQ+DNZHOmWhu62LFuGQQ5unM3dkc/4wwxauhqJNX7vimbE7le3N8zsFUV
F2G3hDniw87YWn3szbkuhzEDsBhXhVdfTBm5zl0/Ti4JSJqiAnfsmcShSxx0Ks0e/ayXPHBaML9N
teX3lfDSgI16DkRZPxRbd24js+WT2iJLg7blPWxuB7n29h7Nw7it1zrRAz+kbWYD9TGLrKuMGQpc
r4dI9eV3LyFYQrmzGXVwmZUmWEFDp06dPAzaN7yUeHlhT6siaDgS84zeNCiNYGjRg00bVaAnOPTb
QAMzZA7nxhsnpW44sI2+7Jfepb4Ebfq2NxyTOL6KEifmQvtzQaq+z0NlbVxnBomb8/BFjnNoEt9U
oAmfHBvBRbBM57zzTEY/M+jdnHGFJZ1/QO5j/fVzrOS7qTXXz768rIqUALNxZnuP8nX1eH/uvg3r
n91vwSgYj/DsJGQaZFzN3vVtuPQUeMHJYf3V1Hial0VDaI14zWwVd0JsrvXFhVbWqTazsf6zSTPF
dqFVVdil8iN79Z+9XutJBc0XSXmq5H8lWKGTW7sJ5WmfgFBqZhntBasOv1PQ9wOfUzXz73cepL1R
SbvY85AFUI9rFE1jh7Wk9EcQg1x2xlsFTcU+MTRVcGWDMM9N9rCKdKv6T4WTaidkMqlEnDh32xJ0
fO+bmVupYyfD2vpPcSlFjYUv3Gdz0qwHwx2Mvasi5ef2ehh0j4FYHL/lBZGrbDwghsDlQ0VqbEzh
Prm+MqrtuSGusVePyaKQ+e5Jlr/zr6dPiErB+OkhWqWMxbFWlXWgQQabtDgn3sLkymkNW+ueah2E
eviEbJfTVY+I0FhjxZi6I4pvuUztqustYgYa5WCkyNq6Ry5pnXv3bqxlDAFlgFAuz+a1rnXL8OrP
nAv0sWt+ZZ1Kl00XZWK/BRF1xUJ2HGmg02LyNve9hBCpL75vjfZ6913WBCVL0TKsJOBwmWaHd6fC
OghiP7VT6P7YlWryyH5+XqXksMoJja4en8MCV0HT9qMzazx+Wh3P4zL6qZ0QXIrKEeDv6sGaYZVH
yj5059uY0LNlrQE5Kh+i3juF5MT2qEYEkfsLeHBKtuM59lASDuhqz0Ca/ZJ1nhARf5h7HU4Pfawz
NnNKaqjhOCv2DVPUd3neAOJGLhElIGchtEL/0aBTT3tI69b3V8SgE3sqAtHYc8nsk32057eIaoLd
FhnQoeXRAo9ZSrlfc1NzRZj5bHkbt1V+FB9ar9D9dNs+nefGtHbrMpTJrV96quJ1eR3yWF7tEQd4
avr9cZSweMuSAs/MIddtU/zqTQ6764EIP0NrihNiv2ZRMT+3HWZYieV1VWUGyuKdUKWoj46H0Nkd
cX8LieOEzNCXJE9j/TNK+DxE4RvhD2e0qLvmi99VTH0x2lrGyKkIUfcd6mgLokiHoK4C5PIgHOLk
FgUp3OciF7pnvrRmuFkech0FYbtTBmHz923J5O5nGGK9GkmrPt+Yn6X8LgnDJs3OeLf5UJJ27Mok
aAH7bO3qTEjbqjnOq09Lhppi9ane+lqDpqPgOS6HqEyXCDL8caqXo16ymR9WqnwIXpcVB+o97xv0
gBeGSjZ/qSGfBsRccwlXwY61KZmCHKa4LbqHmEqqqE6JqCZ6wX5Co2Y8dxOTkxg7lQX3LlquDRCi
xNjPF1kYL8VRO639ya/czr9Iy7WsnWMt5Vi/68ykRHyx6CE221UcrQMABgK53APlYfoS2XLtb74G
beAiPoiPbIq2uFhMK3i2XDeUkxgaWRhp7HcM3EJKd9svjTV8M8fbWryixYGnT1Hzs8nulEyoZRLb
MBh8bMLQ2vhgol02H4e4WIvvxnRB3iBlZXTmHgfSofpDUa+dYEgbClQwToFhxruQZczOzmMVMbU3
Jptbr7dofswAqJxIVDWNiS7oxD6O1DzEn+PN5dyEKu2N3PmISgW3MhhtuFojBm792ZOTKxb8TLWX
xbryFbynX2lE5gNOMjW8wdVh9iqblJGAGEzGU24a9I19L5QaKVX1TcDtLZrF25b3abr45sShTXDp
HBSCSaY3SU8KVHPsKlW85nrsPOvrmUJvcE1Pma70M+u9Q8zaqA7JKtN2OdEkTAt192wuqJw1eISx
66zVJ/BLe3fZt8INchCKtZGDeiBPTCcXtVm/aOC9cJXNV/posqZ9NY6NMYu4tg44ijNuKvYqwrLn
cyDT4Vu6hmE1HMK2/B2TprVdli3TNtsQzHYQk2SxNXgxEsf4DDMJvmHSjRNrKpvOVviKGva16VSO
ftGXFzAX5Cs9cFoB6G6OotH33uBpyV6PLBtWg1MT0JuS+FW3W1xgiU9uvEH4ERu5BuHvdXlKYxxj
Mhd6vzBkQLs38cQolO8MWDaxJZyy/ZYnG6/yWirvF3BwWyuqiFtJkJ4C5yFLKNn0jmerqE0irD2r
n0zekFcJ8cyzc007R7EhZew4lVWUrqmo7NqUQVbC4qfIRw2ptXneKmyoIOPMGtXhKVzP0tqmg61w
ficUqyRFrHPPlhrcZbGeLobxFwcRG9cGWkJL9AGQvHKS/Hru1nSV31YnWebtHLDAC8I2Pnn8B+Hr
oc0ODUN92c8xM0P6IZlWjU6JypGQgujfmbxpl3B+4DD1c+2v+4wShdtfUKIr458k3uKjblO9fMtn
+rXLIc/YRrj4JtVdyilL18cuLe0EbLh52znrBm/7yJ7QWT2bNgkWdbVSfmSqty/brXxcNFxaX2Va
IzIsp1wq56DLZM6A2rmj6budnsuxfVC13hhOU5Wn4ovWVY7CkW3IAB6ZTPe/u2m1yEunGXTxoxik
i/Tw1kbnxlsS3SCbtE0hZH6TM32oPXdM302ZsvfSNIh6JedFE+D9SrcJPt1DaOKmPDBpXofkLBUQ
kYu1xWINB1N3ovEOuEk/Vbc2NUvPAtaJpqFGxsoRPNLPNyevUsKtbhgoN9uP54zrOcomDLBRz1OR
4ClfcbzUOlx/zMkqs6QjgI88kvfmELXMast93jURh9I8JeoZ37c9PJ3/5SmGkk+3alk3yo0z1SOO
h6JjVn5/yi+sWANn5DnOfb4SEWzhhNVa1DYKd7xBi6+UDbofelpVlNlZe1ua2ry4Q2EriMYauLyc
03nCaEv05gGqD9NzOGJDa1Voay1MufXFzUCJrHjXyjgfO4gdRFtfRdMWluFhzRAdQD4HHUWugkOC
wMcnfrdw+cu2Tm0yg2gjCa4uXU0IOrpJSUcrZYfB36xdyp0p1ehmv7BLFaZr61YXTLReFLy+ZGUz
QDdRhDnSuu3aixk6q74F9uav9XzHBnbzXVa28Rbu4OXeBOWTUG/iSMtsMT8hDh/NT2KJsfiRx1oX
jwpeA46hgaSk+DHAUo7S0BD5uSnxF2Hvj/txEzafgtSx7MRua7Zm/dbNtS1/LU3bhT+LEobRAvBA
PfF7/iqsERTZYu13203C5ZT/Lh5FgQxb5HYa2lJMYjqdXY5GLwIL2hMxEBtBSsUPk4n78G7wUusJ
Fhf6QaqITzaMGxdTnsjN5BHhKFe7ILjKIGW8zw16p6rf66zRbFj45IdG4cG8sa+ewvleeDbbSNfI
mq8EspXtMXAkl+LQcSX87fBfTtoWnVj2trRnoHQDyiDhLMewP6+BoN9E0TTu5A1s3vbwKS1a9ruG
pJ6NlsazBQ0ddhAlHNLQzVCRWyJvGotDGCwpB3N57vhQBIY80Tj1yuFpN7dKAOiNSdmBXX2qAdSi
oWICkoIk2tEL9ydtGHIO94k7rMNlPEyT+Lx1ioo73bEuvItUJ1m2uCLG+pj57ggq4smniqb7XTyd
6c6txzRKu/VH6mcaeVQvN7NdtGwdWeuZvghfm5DbLlOawx8wUFnmlqNSna0GsG7nWa/Zu3IFkV3A
ikW3JnJkzWII1bsGFG+5VGNzXBIvdQwvGJttvn4uA5RlaCMNChAlxgHNgN+1POqwRA7DENmfnpNF
BvkNKUU9hrC42bQyXoIDitELBxhq6nA9R9oDc3GkM5ZiTnoTzLY6lBkqYhdKdjP74g7gimA06Ns4
k9DtFPavJm55Jop5OvAbzlBes3U9bC58hcwJbYBfq4Z9V61nf3DyBoTJrWJku/4NwP5dqVHlFHk3
rHvb3VUD9b6fm6oyQewFzdadn8t5Kvbw6c+LfKM//boRawFDtGdgqpcBPRpYfl42FJygSOpezekp
TRIbP0V1NeFVvcDY7a0NWSE+/ylAiaqp8podAjmaYrKvehujyadc/c9NllfNWC8CmhUJCb4oAmjw
D12WLvDUOraSkSKcKSNVctDdlYM2IiwreRbeLTk9dOLO3InPOh6b7K3+9EuAETgqP0noT0LHwXS/
bbi8XJYAIx61oEBOLjiu4XaJN6ij6nUN/vLlLKrb3CvM8J7aHP8clcvwmGfWsJmG43051O4432AK
VHdGr7taUR8Uy/YVkhgYhP+8Ui9RZrTXQjqQ0GsBr/YgEXmtvBLFqK6adB1OWeeE8ck1pYR1W+fG
3Db1UH1oom5a3miV/+PQxCGbE6NPCrkCbHUWEfN3PMpQeYsTzagwjy0ayHeT2FT4KS1KJ3iH0Z+3
EwvQZh+meGScAheewkBHl8GgBV9TZtn9eQl+i3u96MiGgBpC2sgQlQQR3GUvHyeV1IXIIgxVOJG8
i1sqi8cRb1JfbvXiAkFZ8uk+7LaeikyuEbVOivG+LnoDYBdC7q9zDbvwz8QpwltpIAU6+iHl1r2k
GAtpPPVElBapjwPfzeBoeuMGvkKIsIEwRohYyiQAPxS8lqdwV+3PSWv6U5miU3xfzksRpftBLd4Z
qvMBoPUabpDbdJtqf80Tbnrnl3Hw8401BN/0sqsdxtx+TjyEFDH9ftv2/BvEyLe0aDhYfVKLVFcL
3vh+nMEc7snydVbvFLm2i3yVG3Q3FcRl2TVd16ynvZMuy7nWKCH8qnoaS28xybuvryILFAjwVTwd
jSjPs0/+tyfLE58uYhJSyZTBNF51Zp4Z96l0wXhKlHf1wQmG1QMNkDfjvoQanJ5bEKjsVBV+FX2E
xyxdsn1NWPShaqsyeLeIOCjfcbJr8wZv8u9neXUSMVh+EgH6ikL5GtYy9mu1RjQeT52J6k8Dmpr5
ca16UvrcpWt2Vbsuo0kx0qRIwaZzsPfC1c0uZDdq93O0evVAFGdFyPJ6nk+rCfJTNLvoXGapC00W
jfvG1skccwmBV/Sdtp9aruDTmh7mSGhqmSoebYl0Cq8URHs+YO1ugTQ/kfiyftcvmf4QeTPEEGHn
8wkR/EHJ0S28bfj+5wP1jzY5lEFwnvAff3ApX7XJM1BEfRcT6S8wBKl7YaoZz0tAFLz32Dx9qbZA
3UTCqT/9X3xwTBAYeBxpGAtfHpchbjM0x73xNDQ1YqVJYDT5XZjlJ6CZerzylUhRLzfuMLwhtfQv
NzmOgO9YGicQD68RuFEjh1RuWMU6h2rqQ10E0We6n/XPjXgg+RqtUcbwzdKVTDXjipnFggawfANW
8y/rDmgIuHEIL7sAzvjy67cUU3wYWYcTCZY2Jz0uLpCPwIVpsAvcbL7vkpAZGijVsjc80b99MhiP
wHoiwdq/cpmuBpAbx91wckkfGQmDPCn9ZbjTe2VmWtK7IXZNe+zipH/LH/0D/BJyZWgp+gEeUPDh
r750CRvWsibmFAUjDIVZaBaLQnQTajhjfU4oEbiHTdKjPGVU36ozmKEQrK0pU3PdCsHi/I8PIfRB
HD7p+yHAsle7UJi2q5t8RqjTtE1wU8YJw1Rxndxo6Tjdz6lfwqstXmAx+fPnvo6bAMIDqhJELeBT
IkzQy4XYukZ0PSCkE0qOc3xYlyb+2HfSfJw7DUqqpCZOOzuTkG5lY+gUxz9//Gt4Cs4MrLtHXGDp
OoknX916tbmqlxtMfeU6VAl0Vo2ejlMZqejg09Pau6IUCRR2sgsgBYoD5x20jOU1AJJtvvKwQ++m
oUvIFkrdmx3NzCk8/fkR/3lK7fIwEuBbDlF6Ky9XaOzjsXPSnCdUaoWOoAzj9cu2uM5lkqSu+QK/
O73tOJ76N7bm39YGwKwrMImW5i18dSb8Oo/GZN36U+fN+iMM9flKCUYyhxu6NXJkjd8sn8tk8Mwu
KqrwekzC5oa0T94LEDwj5Qa3DfKboC3z73Kc0vgN5/UvUV1iQzqejHgXlOgrR9vlMG36c6pPg9rK
/0xeXtBIWpuSAWxZI1IBtWnxVbHxD97qFpcV9fFp74FTeYtk+5+GNLG5CMRt4LAx4a8eRA7l1HVd
3Z+yJMwdznIdq35HhxsWL0lh67DOgVggfSpAV1xlMmV4yxeZ9/Dno/JK6sTG1kSUQK1Ag9rT8tqs
JF2xBjoBoTiG7VZTcxu97VhMSNzvwGBNYIFMOv1o9VzD3yGm9GtTEgedVmBAt+USbcWZM998mms3
Gt8yeXYNXkYaSeSHAqZRIGgRmdLLc5y39ajrYNMnopHQO+ZTzGyVWPs7LQQa4XNQfxqHovnktPHa
HQJnoCuS0cY+u+1c/+yVXtWTzfsfjRb8v3Aqv5g++P+IZI6pgL+dq38QzN1+r9Tfhw5+//rzBNP/
kiAIrZPGcfmQL+PXniaY7CiShWzHxNPwJEbMEfz30AHEcfg4YJ4MHJCzM2Xw30MHLkTNNBIFU0zk
E7zv/2jqgOP+4pDFImYOKoC/OfT4O/L8V4csdp0hG0tYk8wigguwxPQEqkWo4YvHDYSYG8rRGLBR
nWzxXiWLOx9ogGim4xJnTM60rYlM6WVLmJiKIYKIAs206VeuZcus3JxOx4SJgfHSVLI0l7IYvQYJ
3RBJcz/OunznbiJPT11QNeNjVDpAW+gBze6FppDvUnQZ8+QLPLptatUWkRf8EGuKbH9RJwkZ2/GW
KA8Poqlr81eRl+pd7Zm+O+RtNSuEzuQAd03Y9xAUrf7sv8tVr45bXkIPO4rCj+5VvqH+szQglg5E
4m76UURz0p/Hlk6kWp2Pw5z8p03m2ylK64PXl/ep79z0MKfCY+JURbeLA3+Iz/U4uBJG6WHozG3c
JvGjEP23kTJ2drn4qQfXSlgy2iuiT77KP9N+SK42DQb+2AXLxpIWW4wsAOkhfECdR3KLSgsTVnno
xY8+2T8E6Z6z+KeK9lB2PSelvopilZtH3ymc7RyaHF4htUxwd5b9xjQE36BvLgFSeu+YGUlvRuJa
JpRKZ7msWodQrXG7+tLIsEK8nfbuR2P8ZNnn+dRQ0R1TJkzAGCXtPtW+++DV4CH2rmJqodi7bb78
KGIKzbDQpos4L6vvZe83B7TkvsoS80MaN73z0mKL7pFKzKFqzvqKaeZylV+lHtfvJYXb+1mFPqrF
+S2KxiEVc0Zcdgptt4fEmT5tzSAvV+V6P4nj8+1c0CYFY2lhR/mpWaTn/8cH6phBLGxKGOT8dRlv
u2Ip6p0zJNMXRfICs/xq4CyjPl59KxRQvzPwqXQ4FEPf+cd1mHX6kNdF/G4ZXFEwJz5lZfSTvlTl
/iy3KFw+EOTo+XLtTdLfVQs1Vkm6VXky2wu3HOrh7G2Rp6lfG3crvQsT0XiG2VkCZL7sxKLkf8Io
jXQGJFvMxREgYJ1/7oZgi75GYhXqfd0z0vdTATFFKi/28n7bTf0EnerZxEnatpAk6BjtNll52e24
yRQJAdFzKY8r/MAFlWdqxz+SdB6Zlp4WHX2gh9CrTxZsRNFfFYqseRdvpO2UZvRg3huRqOpuiKuo
gjFFiMq9SN0+do8MYQQeiDFaDRN8F1EBYA1Qp1cj4Bm2QCjKIozPZTD1Zwm3812sk3qvDT3+YNqQ
4x6L9cOwZdG3rtT4p8KVp4z+yreyCQ198qj8Uc8rsEMN6mA3iBHSgm2D9sXMKJmVeXPhlCWD7Ena
0Bagh2R2Kz0v2CWcDqjYvGzXEhcIUpGA5SMOE5GhYh05vuU4Pq7j2F9j44CmDVt4RScdjqNk/lUA
BL5b4IGtejd+AK+QXYkqYt0Z/gCWQATGjs7chz5Mwnd1t3gfoZCPqIY0vX8WWMKrmVoCJdG0IF13
ppX8Ygk/iaDf7pNuNVeVMww3/dpP+9X08OAlsXOmfJbD9JF402e/9jsCZO2BxlMJxvQ0bz0MSBJa
jsF48bUAxJzvJg2BLXiM6YJGTvuVPnCJAKzyj/GELnmUxz4kAQpIXOel8YGS/gwtgIBqVxrnUtLx
vB0n894dctZrNOKUNTNK2noL9lNahuFu6dFLJGRePkZBB2S3GMbrpV+SY0VhjelJ9GbDab2FhHn5
EUzOfBEEun8YzKIuHKFiChOu2DsTotLSL9O94zvuta/i4QqN+vxLtpYQyLQzzG4ihLBpGeHAqvWH
MurTUxgyCjXHYXYmZ+53WTUWd6oO2pvC6fsH5XRQd6pw/Vr3IgUu6DnOR513P2SQ9JSq5vELdP3j
vR56OEKzFlJTvVasyHyWpZ9fi6ZAJ7cWcLI49XQZFtX3bJvA6Lv8sj3y7i3yl/xKLCGUCQ2o1mWE
JrJDod0HT3gEeJ1c5DKcL8clkrdL7vhfJGNR1348dZdTD4H7kFbXk+wtT/swWJcVHNt+bC58k5iD
Dqb5dgwz72qZgvQ2a3NogJxAXixd239HS7o/usbTlwCiQR/JGia+bfgRsYXHQEn5oGdq4HWV35RZ
0Vy44epd+1saf61E2EFEUCfU4UtHURtKB7gcSAvfd9SgP86h9L9KpRZKHcCe4MYKmss2Grz3br62
eydLY3EZZ97oMmgxN49+Fdy3Dgz7vSPkg8NMHXQ1uT6FAqgyHZnqforEh6kPoguG18Jv4ODQPFWz
d1KCLt9aot47+433OVkjoEGyX6lCLSgVjZgW5fWS9wMZSK6TMKayq1Z/2ndoNHwQZQgnSbysPX+K
8WHg5h7zuafDZ9p43zf0lXSaIaLbds7tkMWwTPdio7tCJfQud60XhymzgWiiSKv+1GxedK+zUN/I
cil+oTjsmZsRtQEVQBzpeCMItR1dY8V9PK1z5+YDlKl5UQE026EvrsLsyxhnvZu9V/08TrQdjUlD
+I8yp6DtsUtA2zPUs4fJP622jGngCOrrbefFRe4BMMcC5uKDoK9gxHI5j6EFPpYiH+/i0DH1T9+N
wvS7DMe1BFWL1sG3wbjtpd604PA2yWmpWnDw9fCt0jV0D8lcXBTmf3N3HtuxI+l2fhWtHgu14AII
DFoDAOkzaZLkoZlg8fCw4BHw7un1ZRvpVkt1r3qqWVcXi0wDIH6z97dF+iA7DToWCVDP+U15tkM8
YQFbdS0n33hjG2/xFmdlMMhSXXuNb6HKI+OSeU6/aQkDh9ldzstWoBDb5+tw092MIOxcaOmLe3OT
jh1g/15acD/TYTxo2pKe10SUP6oBWw6CZld9TWZEYSVUkgQzQm90+hUoh6Z4QaLj+amtuUekcfCq
RJ5dUJxln3VTWi/aUE/apu/FsG3zqT8W05oDrapXya3vLa/IxdS+VHm5RY0hvhELgQtE5rBD3PY5
RTVVXOwaj5Lku6Msnf7qDorHBr+QyyYb3OHgZYgzfIayoEOUabM3dJ7qTqKozLIRmsqiyS9zTiGr
9BNcK1G+RSxNnirqmthPk8x97MzR2jI/7Y86pil8CQORIizjRE+6R9d64Yws+WmyoxLklFZU2W61
KusyNGvyMc/ek1Em8qGm+t06yYA9fkmyB3Qbk/DnsYtq5ro1MbdWdVvftk75MY92eUE4Y+5XJeqL
tcRgJkWT7orELfYqGU02S0wrnmXqzOc0dnsA+6spfGwa40FmA9kionE4MNafKFqE34+GiazRrt56
l+bOjUav9pmCzSBwTFb+PkEmYtn3XSoTSO2e9eisUn/DvzGCYDeQGPEEHZ3XSTb211rq3Qsn41gF
/bwSarYM+V2CqjOMZgsCpJMZz8iOzIvQpvhHqaLsZ96iWwhj1AUvo6mz95nL21FeTtAGsZRelrjo
Lokz6xdyTKJjzq/wAlur9fNars5zZfTNyV6stEB9mdt2aKzUMcyJkhfXM+KL3aXzitZC659GYzJ3
qKEhleUrDsaAWiPqPmJnTNEBmsqevmfCLa680tdWi5SfqYixDuvj1DB/oljoxaVtUCvcLxFOp9cm
px+7zwZjlNKfIenjOtWZkj8bpUrrC+7JCJEbY68OJc/QVTzR6GBs8kFVno1Hr2w4z4d21sTFYBfW
beLS0pFZFaitjjaLk2rrjl4u/dGUebyXYiw2Dtku5FIURLl1abRvjfIgrYYDmb4gyLrmlfdVb+Jp
vG29uaMSjQMQbU9TH0rmR2fk8stpGsTPPMrnC7IWAjEaOzuVeZfgC/GgpExT7TuDgF3t2nNQGIis
ekOLQ1Fnp4SsEN9NCrJAkrQ8OG7sHIQo38ccBoI5NmFhc+i7y/gemVToNXd1iASTQFERewdnMJNf
3KDWU8yjO7D7CXzKNCcvQCHAaU9GtEtdTAU8TJHmM31et5qlp5+d0xSnORqtT7223f5u0tX8NXfO
Lf+h1ZaEVmmejMO40A6GRuG02R1VvPMhmNGsx2k0SjSBWdE390aP7ui1ZIT3HRs2R1/KVqfYl4Yz
NgdUx7yyqnbNfTNO7scQp2W1sWyyvbZ2iWHvoFvFnISLZ4vDRNxCdtJSRQu7lkbdbvRpYd1e5Iiu
KOwQ5e0Zw2BFkS56fHqvhEsY0a8cDiymcvtozmLq7he5NPOnHduRuUmGIfpKndbqsRCpafE75Au4
e2q3lGey3tzk0+1LW7tE7B/LRw2Vzosh47gPPGZMPM4FoTbH1fOU5juGPieBwhnBDHWuLUCzFlaG
xyKKjCLIEN/Hj6QTudHFxucConiMbvC3FRzIRuNNfY+OqNSdpPVzAplrEN6Gce2ifZ4VEjq6pvFt
a25in5kpGY5vIBi8xR+ZTbtvjJQAw3JYhr2WDT8gZhTHCDT9xlqGaHtT/dzXiUq3zRqhBYyy9ktf
++RjYHbou2vhvGqYvjb1LYcj0qJ6l1UVB6ZrysJvTNcjwq2ci5/LiF4G3pdV7EkENU9yrthk6c5b
0YqRK193y2PSdtoxnsx5I/JyRfaTw/1EmXabMKufGG9uZGnKgq8yHZ3GN80CV+FSFkhNVNHuNdH2
v5ZiVUcdSsrPmgkKz0BRW16Y66u9XQyEogg2UXIHVb8m64a8ORuah1XvNH1dtg5zEM3XY2XscJ71
j2VkRCdWd+PO1TzzYdGrdTMhvdm6cf/DVctCuINjbJBdtqdRddx5a2We5ZKblzjP3Mzv6la+eWkJ
1tTU+5+W0sCM622ynU2XR0cuzV9a3benhBnNFSm0ATaykdMW1VFG3DKnjT+Iocgwr1VzYNoW/Ts3
/FaUSABjtvJ8wtEjwYh01rMVnSZ7AcnYDPnBTSzCbqPc9s59jzQhEpF4Ukucv/RxnJOTwAeCiTIa
DiJqMOUPpnFAvYuGYZijE04WhJJERu17I0NDHPf1ph7T/qIXUkb7KGrq9wzTWJ7RECCmvWfzV/XH
XtMErGRTxPNRE1bt3tdN4pGiZLS2R09cKO8f67h/ax75/yfq5G8qjz/HJr1UMWlLf5g53mQhf585
muZv0rttKXGkMiRkAPnPmaPh/Gawu2GT5tkm/8NhrPkPzoktfxOsVIWk7sdlTm7F/xo5wlqCgGKw
6jZQoTCMNv4d0InBk+wPM0d0JZaO+gBWhXf7S8y2/zjYVirrhsrzoOBJ7SOaccAVT0lEynSnCrG3
TKKRlh5vv+xgzJrR3SgSfU86ZxNmXNlbVxkiyCuFOTgvX4iJddigr/ZmcG/Dn2nS/QhDwnbOVkDs
Rmxdasvs97VwPi2ZZg8unIejg8/QxzIjfVE47ywbfo0uR1P02XYmhLNaDqdYResDLInmKEcGW2Zb
JScKVuKk0o7Uq1jO3tG03PgB/TtwpF6YNzrRoa+ZKCJUfhCa95EtLPMpgs+AJ87kpKMOM3ttlzga
INfB0LZ4i63L7GgWjtqmxSVQrZTcMnK3RRGVu4TO6zo7MfSlwcvkM5l0zUbvu3zTcDr9mEfuR0tk
NuDELkWSSka8RVwH599zTUuHdU1pzzXyPKiDbVMFthmPr3k3136RRj1FjiesvRxagKXSjQuOskFf
DzUutueBn7h9nHUPTFsk1mbQSbTZVIRC4jVgiXRKtQSKrhMZCUs/yMwUGDG27XQqw7gT9nxTwilM
KIS/uYruSi31x5rP8VYzFoTNaQbuw3dGN3+y49EGZKDWodvQ3JhHlKsxMQG80QwRRaqdma13fjQW
t3ZpTYHb9nx1durQYLltHBXBgEYz9WuJhmIZXPN1ZB54yJKlPDR5s9CLF1/WYn2rYr2w+yI6QdnL
70XhCT/HxAhdIsuaC4X2yagfkWtkRl9SDQkgok0xMmLCABUNQxZTUQ3L22Ik3WmmF/nUBv1ELpm/
MnYL4rQDttsAeZSL/bTEqjp0o/hqGo4YTXtnX3Qw3einyuN7prQ7TJeUM+W19VzeQNHzrcaL8zCQ
kvjdJQxHW7W2RyzkwCTjBGpnr8/oNY3QRIm2cZrxZGYSULVReg9YqkKmAP4smAxGe7wCwzmuLWi+
yNtCFIk/2UHs18rSP2dPI8orS9p4ReLupdt01MFz8gC4c9YKK3AxmMuPxRxuA3adBDbPrIpzgYkP
D1lDDVrUeBdq+bw0Xfk4LwMYylGQqYBTbN/b+XjntQzQ2D4CdrWpNABELCf81XAlYxxIrXmYJxVv
MjMFvZkV80vbxLmfiT49D3XhbtpGhxbcFUQ9QLV4GzVlXSZE1iTXDfXIlL1+wZjxzq6V4qvuSBZH
rBT5w+i4ZJ85cJRzLMx29ob8mGCbtoHYm1lgA4jRCRg8vYxr26CBjuPDQLeLrwjRIZat1p+tm2Kl
Gb8WTkIgzy2vK8qWJBgWjlvR6aMMFFY2jKmJ36et7Xs4qYIUIzUTWoXHlgP2unb1fBadBkJ+ENU5
TzznXZr2k5bgf+xU9pQm1VGrLczbhvRQfVaS58eYXKeCuDiXQoVCnRAWUs9wB8Ke7BfW5Tgm+stq
JWnI1sM5yWFqLuVMa+s9qbb02I8yZm1B4zt2/rtYM9M3takKczq1rZCxuidUkDHJ5Ox0xoAHBtfu
NbUwsN4e08eaZz/XoB3fqi+XNNmu8FOH52ysBcxbNxQeQTbKvaPMi2cgWpawy5kD+JpDq0qXHPXc
b930xbLSCtDxMXmBX1AO8RoFazRitmCxXT8yXYOx37WbFfXyhqodGqjMHXAEsM0X45sCSENd6x3H
hdRAr5riEH17/QI9qfH1zrmWdZk+ehU1LgK+4lhjJtnOjqV+iTmGjVXn04MoU8gWY1U/C524n4pV
Tu4QXtdagTaUPxa7Wv0Wg08uxLGiUVsr430xdB4V0j31hWYHumIbbTLeO8zC0DE1OenzrZCNoCbp
/YHhwnGWFa14JjeIRcEP5xXSZyBRcHVH92WuKn69TNEZSofvIAcgoYYu4fOvECBOaZDnRbS3BbHe
1vKrM7IJ7kVd7rjpiEmx1tdxZEg5aqQLTkszvAqvDEdLjeQOTt3EReyND1lbfop4iLcgFmuW1n26
6Zn3toTkHRPwCpRcpb8Qlkplat4tBPLBq9EekFwsD1GT5kFtVPc4cp6gRZ1yQ92UkTkL7/SBQv59
suZ0U6Ng2Dhmk74J4lV54Ja8SZ4+gVvCUHXBJpkDFw/V5njP6AuGLTY9PCebnA/7zjEda7dM1nrB
uDX/GOOm3xfFStxSlu8EAzkuD30IE7RxRyvBe1DoTOTPi+wcKBVY5P1E1sYOTBJ2vwaod80RHGdq
n+AQwCNVv43dAsm1r5/KrpVHuq4VFR7nZtzOENLatNupoSSroWmnsMiqx4qNGxG0ALisaleqrtiP
dUfey7Laz71xNyIzDYd1dKD8rP0msTN9o3Rpn7vsfcXXHWI1JigqU/3V6jWxj/DNh7AvXtlBkURl
KYJ0Gt17GPKFdiDta5Z/0t6jJlgC4IDeFmV9itsqU87OwWrOyLPVUWBoMRMjDEeUZmW4iuGi4wO6
H1r3xcoIPWK819id9EujKX2V3Htx+as1SUTomC0MCYBYPgt/kP17Edf8bDZPAeILJu9rGr012jhd
Y8nBF2W6CJxyMXarlxC9rEMO1umlPhLVjpGPDzPauBRi6SbjcROuMt2XDFcD9LE3bzZXE+iALY/1
16khuaQ3dkuqndY6O8/5W1xyYGZvACzuHFHcNwthYLPaMZzjZkusq8PStbNeZ7U8VZl4jPOfHt4q
yyuQgHgfZauFRn7B8hy61iFXw5s5cLiO4Il7dW8P1r4pxxDP3sSVMMuNvtCZ5FZ/nVhAHpuKvYvB
biF1WzYA8StKV3IgdOfaACXZJ6hvfdlaDwqVaDWqDe4ufYMhotsg3wa2s1VOgWrwbWnonHX2v4S1
fmJLoLMxw6I2n6DtvOGnPAp7uOt6+75VzUPPBbNOODzIg8XwYzEU6kAObHDmgKbRxUGjbA0qOCNh
NJJQyoQjviuSmAWPCfJX4ztiwUA2ePUhc5vEjlR+aPlkbshKhGPcczyMIAX8hntt9nNa5C0nGXLP
vIs2kRUTmtUwWpxyEkwr/R3HHhhy5jBBNEcPjaule9upjHDA0OY3s/00FHyVub4MLPrS5lq3/C62
9/EXy8QP9r7ZhpaaE7vNxUmwd9t5Qw98olqwZLPFSdvkUi7ad+K5lxbx/NbBm2U17a8l8S6LCaCI
cYvXJ1vWosHSWISlpS3w7dvLcpv2jYKN36EHcd2EqaRi0uZkeSvYWPlM2Mo3LrTSL7T6lWjiu0E6
X9WgP5W0MXcYSr6pzuqjEsJ8s1rrsdR7XhW6/CkBdaM92eVtctxxKZljdG9007VJjOsQVbuWh0Gn
sDq7pbWFtEAqGn9oj4BGfS5jnD15RTwf0uwbc3hglpLmu68uK5GtBOTifLO75UO3k/Iix5zkmrr2
7suCiNJyLZsr99SDLItfk0HGkm1A6NZKndFWPm8c4WqEErCmDltUR2crYkky2LZg6hGf2NnmBMHY
7lOvSTAahEIvLzKt3Z/AZmWQqCkH9JElYRxzwDcM7/mmZB+ynOdhrhpk0dPMqta1mKQivvc9pG6B
cpx7fVlx7OQxJUacHEZl1melcvOOTomsDpW/D1F0RXeSvkdtcnY56ft6BJNeU4Wzd2hOJSLmLSdy
G9g5r9FQFpOpabA/LVWb+3JyNN+NUGkpqfHoRQfK4zAe+T+zqTnF9A2aaXPuO4ZdnkyvGE8Y8Eir
dplvmq0Yjmqq26c5Wbv7MUoJw7Ld8llbMGdB1yh7Py75OCqXASSnZXPSWy/epsjIGLZrzKSKmPGc
l3sfEp7htkflGECirXYkJBIoVmYdfmJJDN3E4iL3FFLygmFzY5ufRj15vxbujxFnUnatikbfZA3b
sNntCfjRk/dE5qR3ODGZJ0JWx1INq0FY59Ae2jY2XmbDIfgIehoXqdd+mdHYbHNixfFKMYCpcsN7
aQfO4dEDQmHrPWuS1UxCJUuo2ZIIVbccYd/zqn5grRcqmBrh3s8JjyRzMtx97nb2fnAmEklqI9L2
0jTIrumXV3bmRhi7NbnAjlEM9xlb532cz+/JWhYVrB+Z9bjjluYiFie6b/PcBLbiLruFJ+Wmr7X1
kg+dx7C9bnYLceMf+G1JMHB68N0ZxUAg2VH7RWPqASiF1NcIZzNHh7CHFQ/yUHVETqL2OXqYPU5m
t764Rq6/TqNpBKIbUJxQbv+Yl5hIhXVoMbGLcmfIqiQtHbm+StLiqs+CDcQSN/opagYGv1U1b1o3
6i7FEuXhDGnqvvHM5XYdtb+PVj8x8GeQxnh1Rzb7dfZeiyoBs9CXP1xXqU8jKaNN7jZMDK3I3Jts
a7AcNl8e657dtGAgRS4UseKJk3rn6rN1RujHarIz7Ic0Fe9o/sSLGo02mNcKJyP32eti1jQ2Aklm
FJfzLkpqltUOE/88aZ4zBpXAjpkm4+8gz8It33uYSNCK5nBps+7oFEOBo49SHrelPJm3O3LOvR+5
UeePg6UDq8fKGdZ2ijq++72ae0o7sAln5QqwpW0zPzQjDs5+qN5GgacW7kNyrse8DysTv01bxNPJ
1Tm3synKxk2JmZEAiDV70YFn3eFAItQnodbvtHracYLg4kaCMJr23WS00ZscmHIDQnA26RiJrac4
cvTJdfdsF4kdcRPDn1jwOYL1mGbwXqLR6Y8jkuwD9kvn0Yq9Zd+4Y7lTC9VuWKEteIPTtTzCHDGv
FGripyWBdM06nmyKQGu6b3im8yRKbDLjCeew2M/HVt2w7Y3Kx9L5Spp9nNYPTW98AWMJSxIxmmvC
blQ6e6uvfi6c6cdyZWnpobbee27XbD23YZ9nTpl29hqhPRamEn6c5+MPy+aoBeZcfXFFzgwSWm1f
yjE+a8AA0Emt16y04jc++Ow0W27+DQ+GIAytFTuZe8VzwQYs5L2gOtXXZ/NGd9CKaP6RlIb3Rn49
fctkNu/zmBJHFlnZB65XSSmFpjhgMD+3geaWar8MRJoqvMMjOLtfirVlGvQYg7ByT4iEgpZZu77R
EoW4LpLWmryXFknXthP3pz4BArdxJBixXd92dh7Ys61dZ4pa+jo2wG+2HWsMj0UxvMdzQ5Zdgkz2
WjmVesh5j7tCUTYGAkHGebHsyd2IqjHu2cMTO2iVTUFMecNg2UbsdjHZNbw6mKju5sKcqR4MG0tk
UdjANSvscU/DXE1raPEnk42CVoKPtvih1YZ9KA1tvZZdR2dqkHF8wOVK+POckDZ+M8TzRG2U+2Cv
ufiOhmRmsAxJg+U7FO2JxW3nAzFzT64t0p0yh4Xg9CYhZgiRxk8WHaavz5G2RUZEC92Y9UY0Gunp
xurSLChapsyDJuoqFrn14BJfg4I3PzlQayAjWsL7GXvrQxk15gsUoOGIKaQ7mS1GgJnWCpBW47Hk
ZBZ2M4dB5kUpS1dtFGu3MyP5KRJ1YEenAn1Q5DZoFdILBgHHZNARQxeqvrBOmg9iGI9zRsOUEd2Y
WM9tawR2Y7IJYkHc044AFogeh8it9za1F9HwioC/rqVzZ/s4ey2BE3LdtfalLlklpgUnZGQ+8i4O
pujfbMfFS82CYpBJODjNQbZIe9TtMnhDMhJkrrErvSlgfRXIVLILvANZ2V4X6XahEJC2spV9PZKI
nGNdASwPRFpwxExpZYZ6UpWblh2YPv/IC+exXgj7KKdtupDbBEwmbSJC3uf9VHznHQfaaIPVSJ2r
WDsCkuZ03Omz/B1lQuXbgBuCUYre9gcrZTQyNusJ37lz9IYcSXlGSpUef01x8m0Zy3K203wvFjGh
K3dUsJgLuii7+MH0gkxKBot+FhGa4cllByWBdHfpnSoWfz7Yl5O0xJfsbjXdmCbI6SX0R4glxa31
tDkTHvNktQgX0b8hy7DcVGl55QTeIIGYAyNjEOhOkm1lzbwDeD0rMUInrOIeMyML8CJDP+JlC5hJ
A6UIwAtfF/LTqvMwzRCzpWSreu1NTQfV9CZoVCZy1ToCMkijHYurqEb0/vGGhTipSt0vc3bvV2lc
QCGHQ+29VNHKziSzk2tLC7jlAv1UrQ3FlOtRGUbHn1vubuhJCDYxH+zCVVGRJGp9d8OjZi5bm1Um
9QtkF1g1cLnVxnP0J9h6GzApnD7iNHvxhyv3TTqg/iJzzPWeV5AMwyhPxhT5HgSfvKSSdevTKscs
FIl8iWpxbTSDqL02peTQ7qHPorGYP/WE6JWMdwyegFbA2aCy/HCg8FI3IGJxOdzLuyw6t0kywxGM
jlPRXqlU73KbIbEqHJJKUDJh1p/Cdbk90+MrGyNM58AP/TpC4bkoaNAyCtllkquEsb5otF0FzsXP
W8PzMUgYvmob+8Cp/yOLSFxi8hiOc3eGGHudSQYqyIil76dHDJWO8ZwGj8AbNhz+TVrLtWVxNZab
eHSPjGrAebQoazFZPiitYsUV90ci4jnP9EhQLSl0vRnPa9R8kkhEF3+GXu4X64HJI2X/NG9rxWkS
TWR3TVXlI1Nl0M1JWeT0t05XI+pznaCYKtLmFqLvap0J1uyKgOHfwySLbZf33GuCOJwRSSAzCJ9B
2WGM7Zhp+xXBz85piMB0PifAK5uojTjMvV+uKnZWBs+7yL/rNmJgb69s5CpTfwQTOYbYJHm0NiMB
vbjWf3ilaYfKNtN9HQ0V17INu0Etn4U5cNuAknaUdnFKHnjFTIj4OIYtEW0rI7YByFzT3Bbn7237
g5V1MHqs+DwiftIb/NGuETCQwlyErYHYxX6K0rOXQr5CKeejnQmd+iYPCKfmtTa+ZWp8UpxDnzAa
Eu46+ZBXVnRAOHZSRcMN3wzrCZ1M6Eb6A3b5SyYYufKQ/wnY854O5IBL8rWb27O+vHpmd63IpPBv
VJPN1FESdBZ8KqASCW2KU/Ol1Aihi6g9pkPPgTtrL8hSkBiy05iDVh9OgD58khfCNQNZpPfwrs5L
Xh00eCpVu8anlp+bSOgBCpRzhsTLVsEFac82cyqKIPsoPTbdxQtzBz+PXprpbnR4orjrk2EOTPr7
bertRuaide9SghJFxpAFUn0QlfLCSsVPiFdvXnkUwcSiQxxZa4Dwcm9CSPEy21MIqyAwV+vBES8S
dathvovlZ969sG6h2aMd5DwAHEHpN59aICouUBT51ukQEWrSzZh36Ldioa/ueo2ZG2bRHGZ2SD/5
OmsdaRSKpGR9IE0aOf9zhx4nRCmZb0y2NUFhyucRP+5NYn213WG5IKKhD4GEE6z9tz270OVJETaH
+4IWb+vBWDyClTzH1C+hlkjjhBDnua67O5RRBzgdt6u64itLvJKmsUeu66r1DHkzXK3YCpF27Vn/
X3oz4vG3yMdstYmbB5+NsgWlYLA48ck0ho9KWCky6nZwL3hon/XJRmaDOuzMOMsuHq2i/+YIYvrh
UsnYyXBGz6v7WX57kveLvAePP++mDunNmjP44PHLRuMtimP0f+XaPU76i6tVd7mBDm6yuJcTy7lP
V8851EvLCHd4snOmww5tTUMUvQvGK1yj+K3v7eXsToQ/C2La9PGtrhcUhI677ZQ6m+YDdLNNa+5y
CL77bpq9rbRAd8GGfU5WjhrPOukZIov6x9SOTLjL51xz/W7sQ7Mnjb7SjeOU2aA22LBV69+GpuZC
JOQUo9EFcIccUmT70sNO5Q9rfbH12TlAWb6kOujBDjOEnlxrBrmMWYgK9CrvscTuQC8jyMhdKcVu
WE5UEHssDsyUgA4FihbJ1zFao9Ck0lq8rLjE0SmD/7WHHRHTh0RQUuEZPRqe+5alcXroQE2HRpt6
95UbRccUiUPCpwAzp3YvXlMeQPHco91vrJJtqSF/Kv4zX5gFYa4jimJEpdaM79019hWz1Z3hASbT
KpykykkpgLgIsYEA0kKuYjnau6A2zD0t2VM89BvNBTLH/gCtlTeSlCspjqZ+o1NYyKG/iymanxen
cjmqURXSvV1Ba3+Wk70zzPE8OTLdrXb1uhTaHaOEl1zkCErmvVHLxzWL7RC5OhMrj+jrURzXRD6C
x94PN2pLMcAQ7a10UwJwLJvyQZnSDXBb2wx/U7hYeTNd4JyYG2FPI3Cn+feEEtpfM9miC8x/JktE
hSg4r8acumpARJXJT0Cmjy46VEYO3E76cklj+0XSKWqM33epRdUUo8ne0ssfmgK2aTmbHqReO0FM
1jxFk6YQCMK0OHY9qnqvS74KySovYVZgcBLG+tMqk0O1soZXJZWwvnC1ZaryMXYw4iHzNc7PBDMs
PGImdgilViVHZ8yOjNii7aTGZTc2kRN6RQcBxrZ2al0Bnrb8DOpjxxmmQ6oaENTFqr/EpQQgODlw
JHSqG6f2gluHMiaRAVADn9/IrjVAmcnKrXnkpE39pDZTYhga8qir6bseGFEMDi7eCG7BdiWtIWhz
o9nEi2jv8sK6T7OpP/DSEiiAsjz0bV0e48bieVPPGPKHlrzxznL3jgGiLVmBosUGKWBtlCCDRpWq
GU/cfPA+GNUwxyID0jKNTbP27HaBIPuRns9vDpZb7pxlolNrm9NU6Nkv4EfqIJukPa6KMIt5HGwm
eIu5TeFzhSJHLA44Md22TjIdmll0BygeYLvwrgcw4m7lXUYSbpZh4l49orrnuQsqhdpBTxm+DmlF
2GOs/8rn9FUrqenaLNsZI5oD05ogqrdaGkKseotZGT3gD6lDyTDqKme72jA2ygKzKbRwkoN2sVab
fYUa9bDMZs3vvOxpGdrnxY3ei0HXtna7emdKQ0SlPavvtF2JU+swBDFKh2kJVFu2JBDGGgJiy8le
1DpKItdqcWgH5tmG4zJhXvQHlNHe3VoX94popl3q9eoXrKhhP5utfjab2Pu5TJ32qvJqfkvRVe1s
NQCTT4iUccvmw9Aqsm3Velc7yf2SIFYfzdtQlhcg1aqe5sYic89lY5FZ1HtzA6PC8H7lNemR3lht
XLPFCN2XFD9p7iFRoGQoqcVXX8GLONiFRDVgTs41Tsmtwp724njUMxk8r8C1sax1wGD2ceUtz/3c
pnuZl92LqXWoWvX0gyVKu59jImSNdr6gxXpaoH7uwALXBzeNRJC12WWAU7uPQAD5Vl1uGUJt2MNZ
mxJiwSHpFyNsrSk9qCTDQoXymqnXRaFtv5+m4TMSXbFB+sATrVvNDtg8ZcNQd13o1e3R089LrH/2
TA8Szdgi4Q97q7rNprh7EnudTX8YLPhannjq9G7YKQDie7NOrb8nFfxb4qv/NEHqD27PP5Vp3f7e
FzR04LVJ3/2Pv8VQkb52M1n+4R/IW0375XH4bpcr7U7R/zNs6faT/6//8r99/+23PC/191//8qWG
qr/9tjhVf9RS3WzCfy6+OoAV/f4//4O/i688l5QpwyWPCC+l46K0+qf4ypG/oYW6BbcJnPumbmHq
/If4yhK/Cd2gHnFvnCZb3P5Vp4Y++etfnN9cB5S6h2TStQ2HTLt/R3x1AzT8b0uxhoTQtTlH9X8x
pneshCDXes4exY4n7rvxvzCW/99/L37UPyq5PBMpJsQjYopFUuBvBEX4ipVm/i8Sqf7s1/+Lkz9z
tXyZ5gq3SNu07XVyVj1+judV/f4fvr+Hv38A/zHC6Y+CtH9+LOa/gnm8cs2BqUTOxjNFtz7WCGlg
mluZMFhM6LTJttX00fY//2N/9mZuL+Lr8wpAu/vrX4z/3uHJz6a4cjb/k7Mza7JbxbLwL1IEAoSk
1zMpZ6ed6fFFYfvaGhASQkLTr+91bnV0Z1JOnwii3lxVJAexGTZrr29B1ReUwoQVZtetIvn29/Zf
2x/8/485m+y8aD9Oe6LrdAWdMtT8Pgxnrp5mHC0FHtTHdslwRxHwnV17faGI/q0fdP73F39QJ0RP
AHiII2o24uWmK1G/ivcXW1YXPCfOs+i/Zy11fV4SmMqR0bLoOMshnm9QGQXsoZYDhZJEljW9D620
YAUPPV7+QW6CnyZe2MvpovnIOTz+1AHHpUDHapDRsEZHi2tCv09oksUsBHSAwY5z10O6r3Z2jYO7
bi5CebQUgsIWZNmEqgtuZW+NMRaGl2PcFKuamgg67zmhsBIy3e84mqsLTgNvNe6sCt256C1Zx+i4
rkP8Bc8IANtMtr7gmfNG64mzNjRJDa9BZqIj3DaqX/A97O7aoJL2gg/LW807a0OHshvoi6Po2Izx
9Cmce75bYJjkt/K4ElUDKyMNe0RkhLpg245kCeAWIjS4S57dd1YDuhRhsjY1VoMO5le45YqF7/oe
oXT4+3LwxtoWY0t7OXNUOs1RjSqCTDUDypxjyOftJ9ZvKeQuAR7x30OeyMT13//YWx/DWXvg/Rwg
u62RuevWWDwO1VCOn9Q4Br/92j//3RdLzZAQCNeWCK8tXXjGF/AAWr1KDpfYp+d+/iHQE2ew0k7y
s+gxz4DV2NRpNiFqdpt5hRFJXwG+duGjv/VnnPWEwacMwskgzsbRQpLciq4lZ/VZs0BUPCLd7jda
zqLRd7iYMZRmZZrK7RlFWyXu5CJ9/nvrb/0IZ9WY5ZKEM844GQXl/dgMBr6WBV+7/rOMErlcGKo3
ZlTsrB4lzCFkEuskMw1frwO1EcieQry0//1HvNW8u3rk4MBgcERm4x4JXDxh8K8C0J6jX/OOwt1O
cYdKEyGyqcEXGJtCHbkNYu3Ze2fxsBVr4UIHPh4fcFU+whb/fJuD3ezm+QfO3/5FvCGvEvXpgtFP
QzCurvG2285HU8fb/Og3QE5Ax3RlQxgs4pyYAK4gGYbHpYKjnGf/6ev+x6sB94VEcaYZH6urcYMD
9q6EHzfxC7HYCbGlWntkJ02cyaHQ/HpQsCaAOpnjtvj3ATpPxD+sSLETZWtRF0QBLJj1+arNoS5Y
HD+qANpEwENxZTwuBV3bL41K2Dfbor77wkruWEX93zHyX8OYF58ebsA5ErQzlsImafRNGQx5jJO9
THGsS0akIpFAQsnXtK9KgautXOD4cBB8Zt3TREZxyQXpjQAVToCuqMeOUcqWZyoO7AHGunGWxA27
MD8c0uP//0onQGG/vKDAs08zRmA0c9zCfBqPUb5tzZVOWby+g7Vr91sHfFZXHNLP6GFhDEkIinKW
+ksi4Y52oStv/VAnlhPIZXQ3VzzTkMOAULalv/SyzL3fOuo6FjaGiXCF32gGssycFWMIGVHBkuKf
v0/Tt3p//vcXs8WGBrksJEjhcL8kXyPsbg94ibgEZHyrdWdb7oHXrIMghs1Qg5sMajzwcrOzlVkH
vygTzjox4OU/ootJMvhp4DUy4caQH4tGiSiEBiVBcqmCKntHNwGdpMYzAfX8LM76wWaU90tqIANO
cpTp6J4CzbFaHniu4K4V3QbpRW+FiY+2j8KjgNYR5hVdcPD67JGzOwPNAduNftmyASZ32dai2lGA
pXFhDXrjs0dO7KMctgwWHFUzVIhAFIEqRDixd9Rvbz5be72csrj1dMDQdVtGcW/ckTL83Bb80kHy
ra470RyC+cKXpgDxAXgYcNdagu0ZYtTab95EzsZc1pAYMrNuWZCrFKCJBS43LOGZ32c9/6oX0cz0
FOlRonW4nAJyyfBQPgCi7dl3J5qTlkJxEOOzBkCF7CWDG4GQMfdbR11rw5pASj+j4j5DRTMe2dMW
D9cR305/H5nz+P5hO46ceG3zqNy2MJgzwLB+4doppxMfpW4zeE0Iz1/gbPlsAne0lvmcMQTuByTN
oZsFm9nvOs6dkB1BWeDzJuasg6/tdZJG9oDqRM/lxvUCRrVcg0Kc2mbF0PBbaJniew39/N8H/42g
4k7EYqPOpQwhBe27GvAmEyEpHpcLSi782neCNgIkFkXzSPPoFl7LEpKQO8ikG7+g4k7IIj8aTKEF
e9nYYh6e2Awx07vIJKL0mzeukb0MATIt4MyEI6Hd9iC1fF3Ttb0w8d8aeydoozqQMM7Em0jfQCHK
BkuhVoLtq9/IU3fBgTtqXicTRj74alB+sGvhNu75WZ2YlXCDD4JB/G/XOe3hnTIJ36670RolcOsr
Q/gbzkga03PrUEl7ts6caJVk0jmM76YjnqlRfZhICw0Prf2GnTkbLGCsSUcoQeuc/urxgA5tW+GZ
2WJOtMpFNUlVoPF0gzEzBGh4qJJi8TsbuKaoy8hg7rzK6RiNkHcv4YQiBI3SO6/5yJxYVXh0Ruk4
gQXI2dEOD2+/bI0qAL/GzyH2YncdNgN5WTlbSLfPAiwefUV90yVSwhtxypw4hXjNsBU8lCMK0NoD
bNu+g8o6ePbcCdN+SJcaJ2F7rAVMNQQ8BXcWBWierTtxGrM6KKogRddTG94PeB55zFGM7vdExZw4
XSynLUfL2RaCXYAiAeA2YFQWJIPfnKFOqNJ+SZXVsAlZucKjcMB0lOmZjj+9Zo3rZh1WOXCX4Ftn
RQ5rlrQewgOq4tejX+tOsFqTawYJhc3GlH2D9v39wNl7v6adXXUZVkAI1wAFHGXwgOXx60pjz/Qd
deI0rVA3HLbxmNUzZONghj13Ego1v447cdpC8GxSmDLCfm2sQISK72IK5za/xp04xbPwrCEvCI5t
s/xTreFnGqn/PMzjnRzv4o//OY2+fM18YwmgTpQmkISB9ROsGZqFHhrSAcC/1oEVfkvv2cr45fo1
FZEtJTeAiMJP+AsfsQ5A9AtDHL+RcQIVxRLg6OSdRV2u2Q7dEv8oK5h0eDX+L1/mxdqbJxVKVypj
M9jJrXulNLouL728vjHwobOdpq3glQ5gBgt0cnqfgK5436CE+rNf150QpSMdzWgqTMcS4iam5i9w
/vX7pKEToxtcfesc/qkZqptgrJksX5s+efTrtxOj8Fte5oqh7aAenjmUpKAD3fs17URoN+cAw7MC
+r48CM6ukHfVRjzzA2ctyMtpHoZax1tAg+OZNKTW+GsC5Ivf0hI6IRqUOKfDc9TCAbB9Dz73KVel
30r+b6bzxQzn4BOyBTn1I0RZV2amtzzy20H/zRS/aFmvKBrrNO52QhV3Sbdkrcn9nlldtFXVjABk
wAfnqNXHbbIoavnkNUOIE5JNWhu9SXxEXsofsLl9n2yXMBNvRDtx4tFCY7+ssxhRSwmHxG0daVZb
+Ab6ddyJSNbmS1tDMZcNAMnvKCoU0jz94te2E5GyqQbITEkA31mcbgMivsOrw3NjI05MYmL3fUOw
JZcws4RVCg8O8Hye/AKHOEGZDFM88mgKjr14Mt0hQRbbb0yciESVdM/7ch0zkLkAR2Yo4Ah78ezX
uLNjgtJdrGubD8ew1Cilwts+yrBGz5ni7JfGWnjzNGg8aQBcsvpnxVfjNSrhf+m6eLTCii4djkax
xwhtLxaAK59BgR7OWV/nCgSwJUTamDIY0oBAftPzRXiNCtTnr1svBz41OM9iosBbZbeR+mMjSq8D
FvR6r9teUmixJcx2swWqaJTOcThHHuiZiHPyGxonQPWseI63mjEruP4ezNNnPD589GvaCc8JNZlG
MIyLtUV0gElgBTtjGnudI0JXqWXKMx8hXdDxZXlE1SSssFFq6tdzJ0JrFcMkAIaGKNJlqKCZBFw6
Y+o54k6EWrhAi9ROY0Z0856Dg4lqN69DCmy5X88WEwXtivpnlFjRiO5BiDH7kNe/vQbFFVeteFEY
EjUOEBiIr8WwoN4ievJr2onPxYw5rCkDAGzBhof/bdyfWlX7KSNCV1jVRXObTpDvZHhC2g5wu3uI
2eD37B8mToBaYLBkGc4m6yB/aXaDNcFtMJH1g9/IOOE5B4CU99zii07wbMIJbhmSH35NO+E5YuMp
wYYdMimKD4vW10Qpv3noaptAkYIPc8NNtk19eQTrgB7glvDTr99OcFYbzwcDOHGWlnov+fqgkkvH
zvOo/veTS3hm4Lw8h88B8sGTjk1WqimyqFgV9T1QyQvKJVEx7nWu+C+KG8AOSyu7yMDLjH1rSv45
0PLZa2hcBdMCxWMD+AdgGXQarqbBwMRk4n5PdWHsRGlBy6gyjKLjPPyspgB12IH+5Ndzdw9dei0N
0NlZRCs+HzdmVw4MclNeIhmeZ/UfPq3LsONlAZP/pMGUXIL3laLPVe93Fwey9fWsacAFx4UZTcM1
7P1Iqnc5yvj8hsWJ0SZZYQwPW7qM5YpmQQKPYNAWKy+lLyoIXnecxhOJpgozMYcZ8bkMKmPcUzAW
xk6YKrgpjMtQmqydgDAmU3zqZ1hw+o2LE6gjbDAsTzHkWB5vYex920SLZww5eyhqEQEL6QuTxXnR
wm96vU0NLAa8+u0qneBUZshCpQEvbXpkYX9nyOjXb1e9ZCq8Tog56LNBJJ+r0LxvZO91iUNJ1et5
ki9cSfhPmExgZHYpROgwiFKJ33oonB10ZHUf1F3a492m7PeGwromSP2OoK4UiRDcs9qI9FkBJxLw
9ZCoOKLqTHgOjBOedZ1ClVaviJt0VUBYCfEBgNTN84s64TnVkUAFN+vh92IAih/4A3ZSv9fz0JUh
2QCM+WjpMF26lBOJtXY9e/wn6SS9cjih+/oPzEicwPsSbnemTr7FyPRdwbRiuvKLJGcFgPiXpMXS
4ssWJcjNLVJzWZ7z3u+VInTFTKu0MPMBXSNLgkH2+wn1qL9tGs+eV1JXzhQqSvicBjoz5TocUA1b
7zD+0clrdFw5UxyD80AmojPbCLonAqp1hru13yrmyplGeNAjx9/qbOAwpgeciEpAoxe48Pv13lkR
lgoAvXnB2KBYsdtVo/q4NKHfjuqqmWDdNKsgthj3NtFXK8oVT3PTlX6zMnIWhIlNbNXNDCZBHm2f
SZcXVyArgqnkNzDOigC8so7ois+atjkwzLFNgJKP8g5sAr8/QF+v9Hjqk12rJ4w8G+ZrY5KPZd/4
Zf5DV9AUwwQGCmYDczQ+PlUF/A/k+OTXb2fTLnJYvjZN0Wdxm35ruzlEWSpMbrwad4VGIwmWdWNR
lyGW4FYG6csuWIP46Ne6s7kamIGNukHr0bRaOHbqG9leUjH9K93+w6nXRW32FfhgOqFdNgkJu2q8
FtdYDuJqkftCpYW8UnqF55YammtUqgciG8uyj55R4hb3jyjnHcwTrOfEFWBgY3dVy5YLWPxWSMbD
CSwB7G+D86L5OPc0sCjn71v5HRQnMKEFDpb0EEbItcMJyaIcvgmRJdsLvFIv17YPkjqj8VLy67yr
5xVu7sgmfDlXqa8gfddDfGDxgjbnpho30DvTElYdDd2AQacUFjzDpFj7bYk5zx9HDub0jyGM+j5L
NppOmVnwew963CLANqYogWMJ2BJ7AVa6vSrCrkjvRNKiLoz0G32iSTrvJirMNWz24ZFOANNc4X7R
wCNmMryIjlM8c6Swm3Li+6LRcPgmcKiBi6GpGEA4cG4Ob+c2r9PrhoUjzzaM9ryPmJyuty1QD6ad
CD9wMsGRsIa9zvbUAJ0e+51CXGmNUSjDn/TUZYAc2k8m6TfkUFuUZntNUFdc07fVCHV+2mUpcnlw
z6jvyq3wq7lBBf/rBYdg5CKe6C5bOw3caUfmOlv6M/3Pr/PO3SwEnWoLWK0zUahoOcIsEVC1OIjk
Jbr0eWX/Q4QxZ8UfVT/nQTl2Gd4Hfs+a30RnoKxf553lXlvYs8CJtYPHSwr5DlyelgbW7TX97de+
s9pPUb8xeH7rDO50gKbFcGzD0yb4Hn5P4LBzf/11z+4pbasM/BiAsfqh6pn9NAGYpF7dd1WOauFW
AGzUZQL2ech2BjtasNRv1rsKR2CdVlygGg1whvqVc/kEZwW/eOXOZ53wAgnzQ/Q7snk2pIAfRaFf
Upw7XxSUQBjSIHOaoW5+2eVBKkELgOmy34A7Z24DGLqQeKzOCliH7BbZ/xa1efZr29nBa5R1T21M
ugxWlfoBhYnVVcdG5Xcuc7WNpahgMkbFAJd2ye847m2oeLHjV6++n60UXqUNwcYETqvATYfA+snG
mOFVVXnedFw1mQbRut4KHBDwAmRgTxOKvQ5mknn13ZWSzQSF2FHVdiijbZobwWApBeNnI/yqB0JX
SzYApwWZVIfJ3tr4pgQM5BtuzKtfopk6hyfAAPtNDTivIlG2XOc8t3DeHeOD39g4mxNljU2r8xpQ
V6rYDzPgJHZUyi+aXEFZaMIFZqdJlwVry36V0LL/2pQF7cCv887aC8v8ti5rqcFLj6fgWqZtuCf5
PEcXXibfqNoLqbOMoZg1z0UDJsfWhMw8azhJwSopbuE0Pw9gAKGc7SEIUmDOcUYEmLNIcRk9lSB2
dX5f35XNDDWssXkbqgxHoId42m6bvrjgbHEepT9s665qpljw6iIMHOmHhZY3YXPGFVXd7Bl0zjKN
8mVBQPnrYBsND9p9oOoCNhllq5uT38d3ViRBGPjD/fnkkI9AyqmqQDne2q8j8ZxdznINMz+DQmA4
LTEWVrAmnesZYHXJQUX1+gWuek4MG84NFH9gtYDklJv9jKKGn35tJ6/X62ZU65jarc20aYf9UrDf
2xj5dtxZkop+C2G1H6sMR/5TQ+UNpYNf7sKVzqkgIAUsl1ABBKzuXgYcLzDz9sFvUJyT8lg2sJyf
JzhNWpMcbUmLnYoqz6OsKxWbAcMBzgBsKCYTGArXSdLflLEFYNmv98585OnSMdESlcUA5OxhUH8l
ebj6zUVXMmY0sE15CmPglJfz3WAU38djPb3/e9fPA/yHpcbVjaWzXKc5xA7cbLzH0YcM4JA1JOy6
o8DptvU77LsasgRG/YlgRQfoDxv1roxGoAtkQAAS+fvveGPJJM5uqYJq6CewJyHspE92BF8yzP1O
+sSZmzCXGBNi0Hfkv6JDZZDK32zYen5eZ6cEUCkJJFSBQEaY/MO0BvqpLSO/aqbQlZE1FVjjhA7N
ebFJ3sORLTpj0xPPQaevlzKN7ALJVdvgMRxZia5P3gccPAW/L+rsIhZcktWuVQOFACyc9ig+7L9u
TdpNnu07QQtDmjwHjbTJNhP/QO7oXsXlZ5+uA7z6elz4RPBajQpBFK2CIg3aup1+zaz3c8MgrqCs
Qh6hBe8Kw66THG8bQ3KtRGS9pjtxBWUdre0CC9cmy4sSaaeQ6h1cTvyWYuJKylKxxWs0IP8WzmO4
HlrAyuDy3rb15HUJJakTrckEtjrOnk0WlgJuswUhj4AK5R/8vqwTrasA7DGYz3bVYbF0NzUJyQOl
OrIXev9v4dV/r8fEFZYJzugCL1FMHWEj9a4Pw9ZeVXLqzQlXJSDSohTG8Yc+apbuLlhxbr/Tcd2r
rzRkHIwTul3HPFijXbrlFu4KayDlO9VGC92rvgdDfSsAvPrR5WtlT63GKXNvo3r5yRTnt5Oux5u1
KqcTyy0IWKBm4fGZqIpvz2WI+pb38uxT8dxWiR4OuFLxDf+tmcEzhvLzodaguR/wvx6qewYD5enC
ien86f4wJonzSUkOF2iqewmbSibFoRwBDq3gaI5U5nU1o17owqXiz3sIHL5fhy30kz09Fz4fizys
H0A3T+9oRQu/jZykzoLWBTLqkIWVGV3ILzDm3gMB/+g3LZ21DLfOVQVilhmgXECdUn5Nu+GSYcd5
C/3T8DurmbWBKrZhkVmv4QlybYatmQ/pCnXFYcaRu7iG3WhTfvX6JYlzOgZsPRJ8imQW6AD2+3Ju
TvBVLT76te4cj+E8bHFbZBKG5Rw2uPn2eYTH84UN5a1p6hxBQgJWkzRWZiDjVE9Qb/N3SVks35c6
DC5kkt76FM7yA3lCYSfRFOBIAkd9At8LEJs6aI4VsIYU8BvPF27iiuiKEtmN3DT4MS0NIHQTn7EQ
eW5giRNoAQxHcFVvZRbiwWxk82lk4YUF+q2P4ARZzKDl3FCDe5BFH4/XMGuOTl2S4mVeFFNDvNQF
JHHiLULboqriADYdMBJErXvxJe1BcfGapa6QbljTvqrAWMriOBpP0FwnsMwHdNivdSfCpgrJQmbD
Mqt4wk96WhU82SuvzAWJnQAjQodNEzf5IZyqG5LDlbcTfmPuauhWRpqhG9H0BvR1nvYnVdHMb0ic
DWaFEVo1pDI/yIrexlFw2wu/PBuJnYiFrBCDJKr8oOu5v6kBEMrAin/y6zd7vWHlUVxOKwsw2cNi
OGoNPO+aNvzk17oTpSSVJo9IUGVxNehbqF4/g9bsZw5LXD+xQsQFTK5tlTUrbU4AG7dXpG/8pKjE
NRMLQJCLuDJVBhhPf9BlAmN3Mxy9xsWV0S01AdGNgf40Kl4tJ0rnjxoQOr/sGXGldGWXjn3D2/TQ
Tj2M3rusNp3f5upK6dZyWQpV4IADZ3HAFWxL4FYfXVh53zg9uUq6Cep8+MF3CKJhArYgNXst4Cjs
N+ZOhG4w6QEhQleoWgIRvS101+9y06Z+gjQinDBN1YqaCxmlKLTqNgrmeG5uu0VWfnWQRDiRakWb
t3HPgHybN7xdvYcK4MLI/Puc+Yfjmaul42JDKUZblBmIkWy6JZWKUGBUwMvzGU5JXVZF6cZ2YHyr
6CiQTwZpcJTRBIdMLdZTb1PSHzcdFvS7iiM6ZUC0VbFXjpy4opstKgHOtcDOtq1o9vDChccEz/18
FEjk7MJNOrKNJRGgtvFiTlE+wrE4kH7Px8RVELKZMmBRx+HIZgWkezw+o2BzufDV3ggWV9UDlDlM
eIDwOK5xuIF1C/xoLD1XP9c+KJJWBKzHqG8gPu+A1PxNTOlXnURcUU+wadXnDbPHAnr8Qwog7Z5Q
FId5xbn7qr5BWJ1XE5bqWNMfg2JPCoRHvzEXztFwCQATRlfPd3czFqADksQeAbIe2oNX513VZltV
o0jCMj4sphTYLdfatmcmTMh+ev0BV7ZpRglWd67t0XYALKgE8CSdcq/8Pjhvrw8TuD9ETDNQcwGK
U/s56mEbwGMvsT+MSF83ruOJDzn4ocfJwki8GXgPWhr1k4SSyLl5AX4Eawbb2iOtQ71nMqx3SI/9
8Bt0Z+vpZJIQwvLxONFS7ZIgQDXhwonfIcvVbBYQPhMesPHYQea1Ax4FyOyYjZ/8+u5sO6DnaUAH
e+CCwIndc7kVx2qNPAeGvv6mlZnDDu/24xGGqfSxVYv8IcgW+53JXQlMqZBS7jS3x4oYsls0BRou
h4zu7wNz/nh/2DRdFUwTyp7KjiUnkTfR9FhaVanTKmhjwITR2AX//mfeWuadIconlvOwxo+IaBIc
JhoBx75YP0UM4c6Cpss8HkeB1ouirQ4J5DDAxq7/+HXd2Vxljc0bekZz1IsGllEBdjWo3G+tcRUx
qQYvWkWROU7STidVJgA0snTzW2xcSeKqmBCbmc1xLLfmFA7y4xbWkd8ndQWJW6kA40M28qiTMt4r
0AT3kKT6CfOJq0hs4zUe4yTXx0AFZl9vugVPZ/VzbiKu21fOeWPCWuhjNfblfotUA5IqeDpeM8YV
I9pwRcrZFMmprtvteSN6+VST9pKV/Buh5Pp95WyeQwux8jEyIepRzmu8puGl3N1brTuBCsIN0tVr
mp54gNT5FPzsmvbZb1icKJUhuObgZ8Qn+HzlACBukMmO5TJ88WveidOw6Vi3ARt/irQCz3CuF1He
gZveJn6x6mq09JBYHJx0ekqHcFen9KYhnpufK8+CEVc/AkKenhTHYfX88N/6KWOJq80Cn6HKS5Cz
T9vZ+kjOIQcjMZl3XoNOnQNHTZpy3NYOxFGZA6OpHwnAf35NO8cN3HJwqVGKHwQEP3Ub3PG2eu/X
9Hnyv/C1iWAjVBrW8gMVVgEiqRvUXZezsh/92ndOG60O+7qxXXziXbjAQp0P/OZcqnfJT/B8WPzD
pu36fVWB1DyZc3FSOhiuxnya1MMQkwIgV9XHgKyqbS7vxy2/eLl+Y1mgTnCJlbeqa0EnI+mXmj+L
ye/U5+qLooYB6DugXVZ9SCD+qSLPRINrzdVB25vmVRyfRLuQ6aTTidwPJpWXDMTfEN6R8PxxXkwi
CPLpiLiNTyhMAZu17KrxVp3hi1fdYHSfzXSqUTwNOhN9XAZA5fdM1wHZd8HSXTILDd84vrlqj7he
GaiLBT+pJC0BD03bdd7NIf7zaw1H8Yl3YNnNu5aHrcgqXT/XW/UM5DUDo26obPkjNUV5hM3VP8vE
4IG5G+NtvHQbCf+DGfvTTHXW/HileTvVfYPr5QIw8j5sqgZUdymxVDenMl9ks+s7BcbRrmU9DoRL
DeZqfN01IACqE7IxNQjbzSan9brM1yD/ztgMNWVLIMiXO1av2wzSM8GA30kRJvp+GvI5FNdLwGNQ
hs3WFEG1IyytGCjXY6xxeu4E4n0XpX1XfNemVDY800crdc02CY/ww4osUFwc1n6aDaiGrF6e4Ds4
T9UuAg8QDNl2rZah3YWpDQTfpSt4AhLEUCnAS1BIdIMciWIUkO9hmxt37UdNFS4cdVwnv5VW+Gdj
ez4dBIoV2M5ihOR+mmYKEulqF6C6JGFD+71Dpj+2u8WEJAT1MBFF+bWtuEx/qsKCDoXq360zageL
uHr9cpYwXulNrcuuhdMY4IFzNYSA1KPaNj9ueH+jx4DmIEzmCZandD+JeY0UsKZbRG7DZBLpqYrs
plDu13frFdAS7T4WehL3NbHAPJOKzQwMX9Hj6J6o5JAouCbvlr4QPaC5c92VxWFMcS+P90irLUWH
nvWtiXcJFTGKjaYqy3mMuwY2IKHsDb5WV1Y7k+A6sEvDoFEHq1r6rR+VOMzrtsQ/LZic7KRNF8mH
zdBEfCp7GscPbMwZu9vyMrHFodlQ2MTBQ7UhbDQ2EdvmHmU9Cb6XBpoRnSvIlhb2RGCFjSO8It0m
r1bBlvlHnwBOC+zthBeE6xgVsukz+LxwsNw3LQd+rkiCs3doY5v2zMptNmhbYbsU28keV3zLrrum
EbKv9FrINgFpV8j0JGTZ7juxzMog67EGw3S+jkzDLbGDPM4GG9uD6ApbPy8LLVpwRW1H7alm0bDs
uwJoelgLl2tzQOqqTL4moDx2t+myIbdXRsQuZjfrES9AuzSJYopj9zgyxvZpxFj9PpSJESe48sjl
tqVziKcQMsKQD4hWMk4FSvLIOogROlcBZz7S2B+0CVBoZaaY66c4UmFyKPMhqn8gvZU0CBrFu+kw
1FE3PEhLCvEMTV+vTvUao7Ys7UgHLm4UUHkXlrPc/qnaprMoszJBxx96BG15bHW50mutwrr/XAYq
IRR7oixEtIsVT/UDGUcZ/uB1nifrLi9SVWTzPIG3S0zFuy/1LNZoD1ACgYVBMbMwhR94JJqf+TgX
stjJXiY/IiZ6/RmWBBt44FWFAw+KJLr1HtUvQ4L/cxfwn11tJnDFqV7XZ7mRMNzrEpH0s+aY5leF
pNvDmJLiRGif1O8SYwG+J0mlyw+9LJftcUZ1BA0gK4DZRHI421eL62Ee2/a3xHNfeVuLnq1Z19VN
nvU0Dc2t7dOY7mvOOP2aCMrTf8JZ5g/wHQhu8Pa4/URdiNrVc1QcCrhKBYel2pL5BuCRaQPkWLAv
TVrx9KAbFLC+j9eyaR/CIq/C67mr7HoM+rJertLVEJHFYpHkMxG5zD+UfVrovV7HAEaaNUkHVKAo
AfrjtA2RuR/INpJrpoVuPoL2knfvbJTG5YmUsosP41JPWDvnKDHlCbL40Nz36SR+NjCSaPc5Unvz
u3IhBktJ2S3zUUTdaIoDwRPndCtruGKf8sJq1KYE8VQ8l8mQ8msFTLXYjXlgxI+yTGu9L9pBjkDQ
t2FOAKzibLkeGjWMh3GmJDiMQ0vDXdtss/7KxhQ9OESkCOGBuaAXVVAMZgeW7dAe27OP0w4uiJt8
6GdUMx4jbeZvlKxnkDRyAjBzBT9E3OOMXfzKEcLxvm5KqvZCzVH3ee0B9YQrllLwydsxuW3V9Tyi
+Pl5BdTQgNzej2CLo8Jaz123q0ec7eYdnkmm4edsJxZ9ArfFYEOQsDhKPzRo5fwh9WjNMUoFnseP
7UyBn0dJbxtlDZC18jhNBWsAHA7HZLudl6FAYnoBjiwFxH3FxQLlj2V5PQDNF+w2U1XBk4ikoYeS
CxscBjKF6SFet63+ZMjG6qtp3OY0s6oL8kMPavt6x0B8eyThUFdPeBygq9xVTTOmJ6AGivEmlbj2
PqxIXSUnLivsd2OeRz1U8Lxc7lRBakCKNxOOe65NHKAcxQx5NaPkchvCDyORZyxzy8fxsQLknl51
0BnUDx3sEat+N60c1CWY0e/62aQhmMHpML6Lhj5ov9NqSZo70bABc6wtVVP+w5pkw0xQ8Pkbjl2R
VNMJv2ypj5GSfPgoJHDRN0NR1ewatdGiubeGAtR2xHLUiAP4Wiz/tcFfG0b4Q1lHV0NXFQWU3yhf
whxJYL51U9bjqq90rRgU1RQKa3IcNFCZu2lcW/qEv5l8msJyXL41IA3AaiClZcf3PTw7wZ7H+pTv
l1wvTzUVI7tKUo1KvahtoXBWk0mC/artCA6h6eYFdUFTHO7xCpWUj+huFL1b5rWoroKWcjw3VrkM
7LNSW9feoMKh3HAqarf/Ye7bluPGsWV/ZWLeORsEiFvEnnkgWSWVqnSzLfnywrDbEknwBhLg9etP
lqf32S252z6epxMxERNuScUiCC6slStX5vIbTg04LkNYl5Dw/tzeYyRhRS+3643oqHGIxNuaHZTB
o4c6MRyp19OMgNzfwjLFDQfiC+0vFy80P5/cSwEhiRzL6FzsNd5yApHDfBvzpC/ndb1neql1DPc7
JfYyahDf4orNZrglPlT9521wNjJx7aeFH9aIkeUmwu4vPhi3wLcIN8m67LZCx2N+oyos4tVGzbCk
LRu5v8T5H9gci0ubaTdvUs5wfK98t+FhDvm0n+YqaB5kuPrmbsKaTVe9AZf41kxlUSaRKTr3YbGS
8o8NlatqYK4NdXOLlWJ1/rWF0C65g9VBpD93kdDVJxihVxRFOVQ0WdIYauRlI71bkb8VRIku7oNx
xVFYLzg+kO1BZ1gEfJKpg7JHt4LYKYMvsCJYo4TgUDeHbeyrd3LE/t5VZK5FUi4b2mqNbKP3sK53
sORcVWYSABiRhI1mJ8cLWksu4Pu8kKa/sUVfYE49hOYrig9Td9essXNQxwLzo59N1/tlz8Mymm7D
lgwQbUZzXr+LVDsX+6mGvdJdTwv2QTlYA6UuyoAfqTLw4mZtbYaiYzAzvUXTkrVv6kq67Riatu8Q
MCO8GxgaALtRXVRQ3h2us6bWdklUFOV3K+hSQbKIspneuG3uMUWPYWkKC+8eB0cidVja28oBmIyL
Jq/7HVsxjF3vMWAb7lTG2jYdSEbxJMqiDq+j0Z7tf4U7Jz8KfNwiT7SaOMy1x56EY1xty/reqBpS
W/HWYOTvncVoLnvMnehOQzsi44L7twmS0EBKEC7capliOQvm39MRahaXuZgtznu5EKTpDFPfFlbx
LAr8AS7rBbkfu9bLhHLRp9VajO1FteBV/8jJME97Kqs6hJ3NAJ28MCqZSlkNTnnsWLjtNQ6j2ccD
z4y7GcGD023SiEbWp8pl661az66527Cxo1OqIjsF26MFxyhSjnTYIoT9uZ6C/FCJlvt3Y52F05t2
GMMEvYyeflrrbJ6SbC6iS6RrsFqtMGPUoZkaD4spLgtvoZcSYRgfhy1Lts1rG3dw0BKpHwi9zJEP
vJ8byY459LeaWGjTw9I+pCKH0C8qta6LjLhSc75+jTDUZa4pXp3mYjNu09d9QIc7MkMXGCUQ86dc
KLohdwqj4W4KLLjefpGJgPbANfoumPCH4y2DhD1meK/XQdGHbg7yXUWNqOKmWfxxqmp9m8+wXUgr
bOOEL+Oc0CIrL6Mo0qdR5OtVHi71pzWfzFvN6uFsHX9f86F54Ea3Os6JdeAqjXVV9fFCSj27OEe2
u+5XWA6ul2Ki+aMIF3vlzap0iu0skmYbt2XfDoZfreCiRg9zoOTbvJ4ZtPxRU8vgMmvkNNdxhp2r
oK2wFuRr6bPVP3AuxBpPZbMo8H/DaV7T8iwicajXZYPWjhrC1cKOue8dRR1Tss6kuZjC4GoKI4wy
Yyh+JldDEWb6xgWL8/sJ4hDkcRM1FYleo8kfx8jy/BMy16bfcU8DCuN5W0Yns0w1HILzdqpRjttB
PbKxtuS2ZyOzO6hvrC10LJwoDl0w6fpjUMCA2iR8LXmZEmcKH4+8RCqq/SjLZKiRo8xxxgLG6njl
61j+tijO+tO0dNP2BU5mM9KhwiuO3V3j3eI2NhinMjtIL2X0YlB1ae6XEIDRrmsj1uy9RNxJUdHk
8tCfWcW7XjaU3WLkyPAjSNcsTEO9cH0IMVS2PJdg8De3o/PKkmTV+VRcud4xImLoxCi0MTdD6/Ue
pbGkqILBv92OAHYc4kLRyjm8tg1eybcVitX5Y8UrfYjg0o4CuZnlx9CxKvjUoBGKMnnpOJwz0bko
EuwOJEtxNk6I7m4Yl3Rq8kG9FxCC8I9qRmz/4FyvqUm57AOcV1nLg+mtmDcDUCagVLLY+2xoEp2x
mt64TS3rcwSNiPrrUGLWb6cM7CffrHWxaKhU8G64gzE4r5ZdO0ES+EKXAe3uBN4yRETChl4hPBWL
BMJctMCALg0jxXzJqqIiTRptA1KAuBZC5PAO6FB/IOMzfbJO9pyLwPvHz/fGD0M+X+gqr4bH2gXd
tO9M4PXBOT1yPLFNz0Pa03qZPlWaY2ZfFJV2n/xc9UCyctIEia7G8Fj2eSaSHg1rf1qNiXI8Elli
xtOhNZMMduqRlPYCKkGP4xZpBXmHPjt1OQU6lS3qTc/oCrTH822zt2td1/EAj9cYI3P5yGBKp0y3
X2fF1ySHLe542JhDgVboEUiTn7vAxn70s7uX4SyL5wl+OGq3VYQUqZjP52qcOxiTXG6i4V9WuCuW
JmZdoLMreHhHIkpcvZkA+ehKgotlww6+wIkfyiuPYG8+660sUpzxUXbbUTfsyqDfRtBmgiw4IL9l
PiEAn10cKN9nCTS52AObPEiL01zk9qCL84mB1fIhJIG7rkxwItnmkaPvQ/amKFqf2oCX825aMP2C
oi8AALnJIixvlJkJCuZyrW4wPDAe6qwULd7IbLzqCICOa01zTw9j5utPCsnKfNNWs7vyvWzrIlXr
uiScI3AAismzT9BKMWWaN4idpRmqa+8JErgN4jXzoZaqSOy2wswGI0PkspQDq697z1x9PWSjO47W
duYzHRZV7TpVDe9QdLJdEzAMGuH7CHVYNwkXu3qJ5kcOBZungQoCM3totpTYxMgz4nqWzZ7BqnxM
eqT3XaLAXZngp6gWtAQQN13S98OS1CMqRiQ2Vi8JxqTWPA4LbN5+rWidWLCrMHkAURp63enWA17x
waabKzlPvPiwzFO/nbZoWc0DtGE6empEOZYu8Wyy5bFT4F5Bd29ZUiIMANBsim4pfC/TqZOLgepF
BsvlFue8vA8LhuI1cyiNYgG/xKvNZMECTmpfb2mFPjXP48xj8uy3rIWfy4FWSJ3jDMoi6qnzACFw
ZiHnh5/jQkAq2jzC23WgdOffoqNFh9OMaf76dpjhM3oTjRBZSpQa7HzboOH4JdraAOpFOffF+6LL
MZBWeWtrcO2a6F1DtS9juO4W8VzBhwQVM/wWEfsm+74oUSMCkXP7yo1rGCNGLFkZb0DueFpJURT1
cZ0lyswYM1zhJyTYLUs6FKLT7Wrzbb4ntg/khznr2/F2nEpdXqlC5025a8asKg9TXixhgXhL+XM1
I5v8VK35jAR70xZK1FXXbw/AWRtweiYU5M0SLzjLh8vFuBlvNu0fKSvYHn2U8AiJARwkikNGPG5n
McoHvA9zvdOFL6Cuo8J2Oc1qbKuPc4MCNh4GYGzXYUBF+2SN1lVaddlA3wV0a6ablaAquck6uKjd
KwBQ9FvZPd5Yx1j7zFun5eUS5jVJoghi1CccZDkO63zhdE4zIRdlE/hQgVqbbCHoYG8nKAeRKwEV
JHLExpLV1ShYZGGLR5b2WlvAUbGwbIaWuC2GJ8JZWdzQLWvBsMtI1V5C1D2gd5gplKJL4JC0zeiN
tKvdzwzqcXsQb2yTADzm45d2blwA88DNq0NQo2r8QOqmR+oukN+l4aCtwaAm8szmZgRMUiWYPfBu
jCGYE9IjEZQjh+Y+aC9LcBCmLzNdtcNdicxfzHmp5nTg1la7mjHVpxRuLb6K+6FZiz2S3lofswji
YSAm1mfrLDiJdakpSr1cZZ5IlWDKJ9c8hY4AcdAczxr0etEm7PIrMS1sQ2j2NrpEnOzQye5xhMWA
m8IqxjDlZtK+acd6Hy1j2D/Jkld1gBQpjDyDFyyUZp5t1dSYdarQPfIumRoch1ES1IO+ENTSdTlU
oWLqEXrKjT+d99xiceNlZKLEhAvrbrks6+V9gLvRQVyEnnXj/qz0jLx7UtsU3YznQuGYBV214IwB
lxTiS2uW57drEzrkZMPIBJlQk6E0lwkgZY6knLhGt7+VK0I2qEarbMjT4Keg348QfkVeiNccsDmc
XLrhyuluVLe8MFOOE1GZ7WtVAHT9ZMzcVfsoj9pgxupa1sKnWAzlfYSsBkcD1TLie4vQ3j8VNuKz
in2ooWQ8y2hU70LAECWsUQBzerRJorF6tMHYBXddDlz7fjrn4xhbX1VNEzn10PzFSJkd6kPRAN7H
Joks2w8S+Z3YwWNw7I+Yjsv5nGyAyjsk9OUgS5mCxOXVcbYAzE9IIpQ4VWMUubdtbarhSuZs7g7B
CB/xT+i6ZCRBO0tg4KVrgjGuJZ2DU0egYHMfjG4sPwQbPPsSjQSg3a1jo4ab0nkMgTScyOndVoNh
lSjigGWXrG4hkDLkgf9NCWezd2x2RUJbaP+babsKNlhbD6iXuqI+zDZna4w0wwCskIsfL1c0ltjl
ADBxvqgrsZFHgCecX5UVGh6JJQ2a4zvM2pJBnc/wDSX8GTgI9v1A6Zgw0Zggxjt3LaxbI7RUODQS
9iQE7bjfl0EIWFu0QLLXuIb9mIrXfrE8HQrJo0u/jHq7tNESkBZyZ3QeNaCLHD5i3ahDc+Lh4Nwj
d1Acf5J5NDYnAghQ7mtejPrtPAOBTutcmRyTe6BW3pVtW4tjltdt9XZWWJjjSlXlrsgIu5nrCd+V
wu173fidGWWTXy0GfcQH5LNlNiVkFGvZp6ZTDdC5CPplJUlGvMw2SCAAIVabot0hld5XILae5X3l
R+jvERcmWkO+sdk1QLzdeJDNPGBhvTR2uFsGLBpaQ9gJMPymUq9vGZYdg0eaF9X2AJA4W/YT3uS9
3jZ5Qq0ggiMNMo3OliBQdqPnboWiF8QIYS8qI3t+2uoOU8khXTv/cS5HDeWCaoR+xN7DxHkt4nAW
XKKVQ0FIIr1TUyJQv7lPzRQpetdBhMPR/VkGNUTptnAYn6th05NJdDPPVbo2w9ltzTtxw4csag8R
plzny761I0vzabXtiTqorAAJImgrdesgx30JrDKMAxeGwR6tGF+mtco1smvbOytjwZqSfV4kHNaP
2Zab5Q3kCiIPiLHIhu0raznLv9iqI/WBMIznHQjArf4aE/WDf1dDrrl46FoeLacwCtz6vPbc2NO6
5oEDjrFQlSCDATgOGG0EhFw6ByJc76PrkTRuTvwKU83DgK9g0nGjtErAGxdoDUbRme03qb0G0fKm
nuCa+0DmKnfXg9/C9krCEg55Ae4wwxyA9itc052MzBegGQFLDVeBdZAaRSKWuBa7vdkBe68ADiCQ
nquZ+ZyP6GCYWLIGQTjgZVH9gFECy88rqC2q8jwmA9e3Tk51gFH8UpZfx/P5+FWOkBbAnDXPD32n
kYoQxLv6LRsG6vHu5bzpfWyVw8QxKmmYKMmClCRllAegnrC8z25oIf28RxiFTuBUt+X05M1il1O3
yYa/RzIgoiU2vRmv1lVuy3slGzvd4tTO2aVDuhI3UDzpYxjl5GdM0C4Tzlz0ae6QHGt55Qqw8G+A
BzcYBoc1wIYKvq9QnHOYOkbcf8awZa9iDN3QebcIWwGcGPriDbrBYZ5OEwyL3xiw/nAuwn8CuoZ6
Upl+lBbTpjZpCWD76aLNhr7zcYlZuCjuFNqlLEGLbxifUC/nwKhQlxL/GUXZVgax8GgYm5gjynpA
JXWHSYgYAu52zvcLRhphnNMukSg+Yvp4HYd4nGHw0l80KDlKk8w9tLXnK9TDCw/TgRXoWKc/ZpOc
uTR/0kN/rTeSA3hcymCQ+w7GjnVaglJ9DR5Vn+B4BqgOhFn9ZOj6L3gl31gGf6A0DL1bXcSY2GM2
updv/dplY2pzpDUYcEXmnxBMwtdIQpa1/ckg518QS74Nc/zhkgZUGQQPyvdCwZ7AQ4Fj1wNB+ckN
/dWnvyLiWJibOVlojn5o86UawsdZ2ew/4ye91iZCVtY3Ns/4foUDQlwM66EEr+I//PBXvAkfhr7t
RsH3QFZ2aA+UcRainv7xhvqrVXlF5smWqfRcl2Kfk8AhhE8Z6jwE+//o01/LtNDKMvS8sS6oDCBT
6jUM97bu7Y8//C926GuVFjGEzWwXg+1SSE2/urZs5oSIlcJiRdHGxnYEMfUSFHtu/yOnMkwpvuT5
FCqfJeQr+B7OkPx91A/uxoRAA77d0H+98G50//pv/Pu3zq5DmRf+1T//9a5r8L//Pv/N//2dl3/x
r4un7uZz8+Re/9KLv8Hn/n7d9LP//OIfOyQ6fr0fn4b1zZMba//t8+Euef7N/9cf/u3p26e8W+3T
P//+G1A6f/40CG+1f//9R4ev//z72Znmv/748b//7Pz9//n3i+Jz+/n1rz99dv6ffw//AdspgWyW
UhLBjpyAgzo/nX8SsH9QrhSco5AHaiG/Mb1beCsW+Cv8mYwUoA1CBPRdOP7KdeP5R9E/IECrKPr5
Ep8WMUhh/M/3uvt3gP33k/gLk81vknD/G4i5FCzE4Bo+DXNccDJ7PSDCKzvVhf5c2E6ZuLAkWmPR
QeDbhKwMHgao8J4ap4mMl2JBuGnRrN0wj4rjOEajyB6agvE5BVhkVoB0hH2kVWDMJZhIUX8VbgO6
IaYQbRePa1+hHZ6VHYxxm55PVw6IC2icDaRJ0A3xpWmPzixLdVpBRcMkY19V0zGbQFBIrRg9Douu
08moLT4NFaQhBziT6OkKOQBqF/wX/y6QMrwvCnRcUufJExXW5hDUAL6SZP1SmAu4O/XvK8NGEkc6
lP6IzqitLjdjHf9cr9tKbjYI+Fp0RSfEE5GjR5MuIRu7xNBwelYDkf1Om3Iih86Ujl2OGRYmBRVI
aqhb1aI6DGNUXKDjjYIbttHRhZUTGDZqkx6tu7od3KUB9yCH+G+N1ocNRzSZaT6J01LCQAfu3hl/
asM2OAL/FkAfaraKs0Zrj8qPbPxBuSYC6cRB1xky3UbHyk66u4QA7UIwilP0nza0xD4TQydQwVUv
YLobwNOb52vzRm/zNqB5rosgXouoemAmNE8RJki7NOhseW2Jau4lBJZtTDYCh7qS8GI4LVuOijVv
1+xp7LM+SADMBw9B5oscn4YyLNEzgacAgHPJL4quL3lCNHxjAgFa977NdNbvhI88qDERSj8AgfIt
Cc/INikpyCIZpPfRiejo1OyQl8nsEtRtTN+zRvkUrT+UECh/hy8epfW5w4jeWUJ1UH0Ecaz5ZGVQ
gETGoKwd9+XKkilYFnAFSYHuA2D2AlUZCvl9G4TzAe5kqNWRbkdjWlZtcIsaYUMjsUQPLg6xs47I
fktaxwRKKQfwU1E6i2nEVzWBw+qFRYCSBAw/wE7CO/Qgt6ptSiBNY3G3bdp8YVNZukMehfJpUjra
kpVT/0Vka/thYGJ0GN1BlySdSZGhJCr6+WhxrnxpZGfYzrdldw+9YiMTaL7AvFtYccPUkNe7KmwW
m9Amgl71OuG0AzUpb74GXhZrMq0Sw1dljZmdBMxC+SAhMgvAtAbzKoGCgu+OILeE72su65suYhtI
bWGEvHnIW/D4kB9Vb+3g+BQjLesgPTpmRzFx9wVle4X+RRVlH4jJZ5EqL1ZMvBpb5snsB/ZM0OZp
Y0Wgv4YuaVSCPaA5jN7h2TQWFzM0mb+WsIHAt9PDtMQO/cQhmSqPbueUuRxuhWLMn4ezFWCST9Sg
Y7Q1eKAlcf0JVI6NXOQYJSkOc1mhs+v6DioEItfIS3VFNYdn7TS83TrE0FgVjqo9IFlSxr0XvoLg
yJatcaXLr7VpIQIwQIGk22PsQNVJNcAbCKk1movzlAXorM7tc5afq+GgaunXDMbe1duykPOzlOX8
XPTESVjBB92cQrUnAxLfqvCDqiL5gY8z9CoHoEyPQzlMfDcTWX+KuEHTpRsAs25zaJ7LwtByn0FV
/PMqfFuAN9YWYwwAR1+LPMufGPC85U1mKdZFYEvWScB4c9X0ZNt2Y74EUOHFYwFUPCLYNOi/odrj
Ovi0BTy4hza7Xh+B76oPoMKSKd2mAb3HNipM4ja0WGQuwTtLvIcOEPg7y9Jctg00g954RsX6EfVf
1V8p0DUPiBrAfHknJ5Gg6cBU3G2dfC8zquobJkci97BuVM8VCqsCk+eerzEU0tl1WJXBBKe7Un9B
O161+1wUKMk1xnduQ6tRtw/atPusAGIX4/uxGNuxQExrcbG43NC/xukS+Du1ZTlLJN9Q1gLEBqBf
jcjXATRV8P5ww2RnuMRL8Y4Dnu6SCYnsbTlls0rYkg1v2qBeJdrecFHcwRKmazAZX0f31rSLRjOV
UwpEckNtZrhrZVoqIi3IkjXF+wKSUwMNK1TeRklojQJXqqDE4ELM8vFs/vbcO/SKlSuxlZr+Kw4D
2aZlyPMGq2WqFQF3qFwC1VS+gR4RrePOguCsY3TL4XEByKAQqQ66DG80KwFD1OA3yQ8YKusRJSW6
gtdrU83FIcf+nA/Odhtet64xLKkgVVKnru2jxz4LQEIewaCojnO0Tu8lXdiYFBOp1R7SyqBi1cSa
38Rc5qBUZGhL2tME7mz4uFRglyQLxOY52hkF2+7tkBmSdjhg+hQmhf79ZtZlvmh0t4H0AjJOsEDq
HGJcMSP5dMqrHmGZsbz4ZBqgyrgDS+9zP6/PaPGAMRoVDagYGI/pm0+5qellGMID+qYNg7D6sOBr
sXd1GGwVdgVg7xSKVuABgjTFniBLBEblzMH0Fou5h8LYFsUKELdL8a6dmvetZ5FFXyIc3zm5IqhA
BnIpTwNirk113Z+7KB51dNyF2/KM4WZ89cjMaMRSli11DGBS6YNyJquTsM2K9x3J6y+gXAFrKoJP
Uq3t3eAHaS8x/zC8zYreBqcAvQk8g0y1HzCMv6AxuU651CwNMzfOz4Zu60cNrOJrk2PE4GKG4usp
5xr2tE0LtUdcdMjCf9cmv5RtX5e/gbrbPfvXufSL9PvWPrVv/fD05K8/29e/+f9h1o0s90dp911R
1qW1Zfv0Ilf/9le/Z99U/INrpYRmlEkGtYf/yb7DUPxDR6HmZ+JEdO5r/P1vvyffFMk3DcNQ8Yhz
RtFW/0PyLUIRUq0kR6cgJLB6+ZXk+wUGApQUGNRZvltqyRQ05V4VYxUHgDhMLTkNOE5A70GSiL0y
/BJccL5KFNFQ8JBL6Obp1/pnoWksjpNmO+mJsx3g3T5xRfNrssP/vgpCEvToZCQZf23kt05e1XrS
66kFATfZ0ExNlOM/s3QIz1DB/1Yr3y6DzxaSc3leOnpGAf6AsCgdqE5IQHdISRxJCy1dHktg0g9B
qIfbjYv5mTjev6v7UFaxyHLFU7CrQ5Ni0Ij+mqfNv78OOkZIMNDWwUZ6NdY1Ri6HBl+BuyaTS8Gd
6MHsYd3uD7v696Ltb+3Y3HVl6925+vv+rkVENVUYCiDwa0cx+se7Fn2zwHPdzqfSB1WdblU59iDw
urEBp3KzIGnNUOaLp6WtgeHDUfVx28ZRpKyvuiLtAjrf/fgbvZzQOd83h4ghiYhCvxeV4yvQpQV6
m/nSTTCs776ARVjtw6H7OgVb/5NRqpcw4bcLhSRE/YwYSkEpf3WhwkJXtqT9hJKw6H7L86nc1WBg
7PqcLTed6vRPrvcnS83x5ke4KcHPUYG9XGoY9YFiTHBnk5xsgnZRm5pqXj4i/XHvgzarTRw0k3zO
QET5Ct+C4rkuMSUYYDDp1wz9cO8RYk0IkTZEINy/erXXXbegxQve6NEgfsDOy6+Jxyv4S8jW+Sp4
Z8kZiUAQ0vQbPvCHNyo0VpcVUMVjEBEKMVzxDD0N8UuA6LeLwMcIMAf4q0J/pw+qWBtiW1p7Andl
SMDW6h9K2YXvf7wrz/HyRXCIqKTYJQSgBlWYIXj57AZ0lDoUBvWJhUC49wWcifrdKIcJRJ4eRC00
CRwoDBlX0U/Ax2/46OtLY3tKRTBaAHO7V/uUIJMNt8l1JznYziYBJr3ALe0VO4JyXGDgaZPuzVbb
gV7yQgJpEQKpDMbjBdtQwazFPYg/gX/zywuiRMSpAGAkwUF6tSD1hC4eHDCGk1EbAAzW25XFdiDt
cw0FLbXHJFf03Bvv1E8i1nevbcQwpc0YtnAYqfC1qlshGe1B2alPOiuiC9gwtaDQqgxMf+JPfRXl
P3ltX4K/5/11vp5AUUJw2IvXakkYBhlyqHzWoPrPMKle0GfRQGTSHy/neblePmQ07fGM0ZVXCHyv
g1GkvbGYZa5PnTOM3lREbijetgjk5zrLO3WcdL+8E1Fknpz0v2hd9+0mkY/gDBcMiCLeo5fbu2vr
pR7A5z51g8bpWoEIMNn192zyBXT74rD5LraD7CtECDMHvPCgCLzeygJdYYg+o70JIegmBsu7EvGZ
R/SpMOfRYlqPy2+TIOgy5a7rHyYtm/da9Oio5Kt0j42wCicvmIALumAZdGQr04DO8eNn8UoY69tq
KBwNEPXCxB2jr21pKtZZEEBoewrCgj5ADqm4oMPWYEQQVa3U7fRo83l7oEtpLsAIkAkzW3UApFq+
x+hcdsk2izcPAlY/CUKvRmjxxSRFYwxDNuAgwnzq9RTwOk8YGgIN8FgHvrgZqwnNa0ZbNLtRO1w1
6M8d85X4y1kYcRlts9gVa1l9/fHyfPdCfPsSQiPWco7M4dVe6UHJDGmvlyMkP8d3kmfNFTFgsfz4
Kt+HPVyG4ybPCRnTWLyXW3IpFKnAe1mOqIdzEdcTw0yABE0KNRKsKN+BEVR/HEnL3tpqjSCXiL7u
kFBi1L6rNjPGI2yLfqaZ9t0Glgj+kQS7UiukZa8l6/xQdStdluUYLBwznk67wwpq1p71GFj+8QL8
yaU0yoAQDzsUQNEB0/8xMaMNs/Po+/FoOCvSha6gsWLW8zipUjz/+FJ/8kQ1kzilUZWCW/X6Uhx7
yuZBMx7hMsGuGB+iVLvS/uSGvgvcKJLQo4iYwjUIcs6XN0Q2QxoWgSI/VqBv1NM5h7bBuh/nyN73
A8t+Ivv5p9dj6MLSkFBck726HijldAMZ5AjCqk+XBcwyWBKZJACNLMVIYXXx41X8LkWQXMCcBhWK
OofQ1zmVn0UGyx3ZHzGrtKVM2ftxCx89U2+XYL7L4Of0kwX9foec+zcIU1zh4AC35eUNhkPVavBY
h+N6Juwh+XDZxxVI7OVYteT+xzf37em8OKBQSVKG5BxHFNhFr/UO82GF+j1vtyP8HwGIRGUINC1q
uipM56EnKyY21g1iJeAVlQf4uY40Fj3mozCoYhjGvOfNvwOJGhMRxWj0mLgOwT5BuGyLPea5ghyz
0FnIMcBZQwGAoDsRwm06b8HkcL1QCVJUEAsMxqWqxARqW4FRL2CHcb72TVyOdG3ioA3nHLQtG338
8d1//4Lg5sGbRHmkJAEt+OVKz/o8HBZocjTU2UuwZ+oL17lfzjTOxTr08fC+4/+BHLy8ylltpG2B
6x911y9PmOiIMBXN+MOP7+X7XYOrhOE5tCKbZa/zJzgRt4GNthD6rM18XWd6SfMR3NgMPm8/2aB/
tmwswu5kjOsQpcDLG9pyUWMWApbnYl2KhJUlbH2hbPuzBPn8Ma+3JpJZgHgUZax+Hb4a1GsZCQNy
LJnH+HPbgczvBV+BqG4F38l5rT/iq4w3PgAb09usS6Ub219qe5/PZqDoYcRRSuMlAS7y8mbDQUAB
q+rCozw3AKoNk69Vp+afLOmfHIu4TEShIC2owNM/P94/1FS02CAI0bXhkSlvD7Naxikxyq23mRjM
gKYExdD4DFLZAzrG0D2KtoBgkA/SEh2meEE5u2c1pPd/8gz+7EkD0VL/h7Mz620bSdfwLyLAncVb
SrIt0Y4TO0mnc0N0kg73nSwuv/48dJ+LiBJEeIBBD2bSSKmKtXzLu+hkBJoQ7upL6xXv+NAFml9F
c0G3zrW9wqUvcnvrXhuFK88EWmMihi6WG/iPuU9WY1RZp2u+CBvYGK4TPA+zYbxLzP/tQ3KbWoIM
g7WieHY+StAjgWCOovMdpAr+UqgTnIYKSY7bc7l4nSDvEwoTXRLvq5S2zkexwVa24B8m36T/9Y9a
6NZ3iwrbLmWjvXRDX773dRI8FaZO0KjrmsORPB+PpvIgqbYMvpLFeC64gdN8jues+Bb3RvNYGlOw
Qx+j3jgUl9tV0P6njGVYSy2AavT5sCqcVKjtnYan1zz4RVXU6t5tWvUTTC2EJloNbkwF6+OTjj36
qaEZ/lXTZWd4RphXDxC28+Ptdb+MoYmcCT7I5NinS3h//oto+bsm3XHDdwfTrrxCmviZ57X5CVS9
c6pVO3+ykzp8QrNGPc7Az11vUBXn7vbPuMj3ll9hEiQQ3rI462CozRNa/qI0fCWnL1zSTXV3cyUr
BAGC6FBrkBAV0A8/VCVIH24PfXGKlqFdHgDTBOrDZzlfAMMtUjcIpeE7hZ1+D8Yx+oEZ0su7B4HP
SE4L0IETu4Z+jK6Ip8LudH/G7afxwkBF0Mco36ckyVkVGqU0BCF4LV2DCub5XEryg5lCme7LIMn+
zspYOfIYKYd3T8YBzbKUsQjI0Qo5H2V0WmCYcaH7dptkX5MGUQ+V7Op9MLO3yTg2TAUKc5QCWLzz
YXTUqoqsrnQ/CVKAhKGBGkMfZ/v3T8bW2HpU5nQLZM75KDEyEm2Lr7ZfC/rQtqrHByUr543r7com
cxaZDpJEcEQX8tipU5c6OFFGSUxxIlPsoAILdeMwLwt/9vITjIJXEsu7S1S2lpYC4t/led4bfp8E
1UtiuRMcMtXaqwkFDMAe4VMWmVtiaJc3N/eHRU6GW70Kumr58z9eocYZ51hHhMfXorj2+z61v3JZ
KQ9d0U73oaOA7bj9xa5cogaVTcd2qNmizbTWAjdSK8KKIip8p02GHeIp5VNmhgMdUak/uKJKIWRA
iD11M5Y8rqjb57xR5EOCPMMxRyVmy1r7bV3P150fRCWUAoCrk/aslmDMimgSRZ1jeyDzjNZpVb7Y
TWE/lr0q/xX6YD+LPs+Kg93DFtgboQ1DLZVq+0+D2kG4V+Kxjg+tQEnrPnV7sN1L6PY6tDifePgE
ou6wsYQXMeLyBrm07xBd4Z54exX+/GhBMM1tYOd+NtYtCudx8Kg3Mnylc2P5YRVLGHsob/0W2uTu
glwq2r4fFvzR7d+xpGSrhSPDfitTwwIEhXe+d1Ldse0yzSvfGoI3oyTh3MFnL46BLROgAjZkk13p
qs1TGcxAtyJQmls2XRcJANekRadHBwAIo25tBtaHGrQH+nWnGgWoI1IlLqBwRwVEpwYb5/PyFlju
M07LAulwabOcT3fEW4LHptJPQDnAlASZRsfc0P+HUWhfuRRl4Icw0vkoaZsrUVtFxon97tzXkayP
QQJQ4vanu7ZsywtgOJQvWcDVXKBQxyUEXOMUN84HVXN/KhJaCNj98e7dA+k8nVQsbEfT9PWi4bSd
RlqTByezCPvTUHQAKISSn2IZ/r490pXPY1Bwpm+CJZxJLeF84RYgg4vCq3sSStzca9j77mJgvBsL
d30Ul++KvI3GK30+Cj5TMTLGvAKRtJsHq3VDr8vpntyey5XPQ1Rj6UuxjFtpHU+XVl0j1meIE2Ju
4OfAxj/EhYtchgjExoSuD0VzcrkBeUlXy0Zno2mUyRUngGLVz7hufzgsMUUIc9yycr42FBE776fD
dyJqO1+7rqSBokSJOPV08H+atencGbaZPGopgni3F/AyIn3DKmgUsJay94JK/vNZyzW1clDZCE55
00Amc9PiFT2DgahNqfI9TbbO70on3g9tEm5qri733vm9yOAOuRDPuLtM9XxwpQRgY0VlcBrqGB0h
LuESCtECY0s7OcRHDY+4f9wOMCbyAqbqdX2q/AtitzrGiUAPQmFTvKq2WymwtuKs3RlSFvIuadP6
h93Aw9iZ8H2HezUPQUdpU9E8do4uGw8gK5SgjlYZ/3eoD7+axNQkYDp6fR5yJmgiitx1v3RzPlsI
Hgr60rAoxY4nIrpP0x4lw9EiGNxXtdu+1CC1K2CHTviBfz/qd6bgljjUXaW+dEiSTwcIrtY/ECKN
v5IIno9fhgqoT/wqQRPd/qCXwRGVJINNKqhXLxDs8zWtK9CbcxWIE84zX7Kq/OxiEYUUlfIxT4KP
StTd3x7vyjkH9OKCYgE9wS5afUNjpNe7UOlOdkVgKSfk2TAEizequtdGIZOk+K65DpHf8ud/POSw
jiYnW875kMbpvgiEtUuafMt14Mq5I1emnkPEQPNhbcKkj1YRdpK5BK7lHBXTGD6aBfvO1DfP3bXP
xH1P1eht6dbEnqppKnuQgzjhhtPtbTCzHyhyqD2w1TZ+oCiKHVlb/U/LSOjs8GRSjV+7KcHpbAIl
4w4Du1vep3GE/k2MutTtLXEZ7izYkuVhJv1fGADnH2tOZoB/vSpOwkE+HLWk/m5CAOxYDY38GM6l
xqkxhpMeCv2h60H53x7+Sq5PR5Qc38U/glxkXbRuCmsAG1u4p04W7V5SW75vghAxcLmkPvMEyB1u
5z4Z8kPVt/Gza4C+2ziG1zasCZuC/eRq5Cur6KRDshL0VOqeiPvASOotinuphXjV7ble27G0w6mz
0aymA7E6fVkHxHpRkzuVM5R8RVY5MmVObDw6iuluVMiufVYYHW+5CGLDa39jK0OsNp4N94RYZPB3
piHVIukb/9uP6fhgoDn6VPX9j6jK9GclnO2ft2d6ZUFpgVLtJfdYeqCrGwCAbZiZg6KcRtlmyDtV
nX4IoTpttVeujiMIw7jQyP7XFTMD9RfLQO7s1FTN9EEFkYzXk2a9vH82NMPVpcu5ABpWzy7ayPz1
LlIvelJVvt1l/X7srffXfEAigl8hCuNSoyN2fhARgszdAebnqdfgdPf63GAWNlqH23NZ9tjqFX9D
FAHGwQ2GXsn5KCYKWbnV286piInGZ/Cz/8aNcD/WRRt9bg0UnzYO+JVNT8eSEgBzY3Jr8x8M1J0+
TDtCy3FpyVDaOg3oaaJOpWz1o6/sBqAgHDD9rW62lsmWWhCBra/FSRqd+UBbRRzJZ7eqtFcm5OIN
QwGIFvPlyYpCfdLzyRInYN3iWNeQM+oucv24LNMvtz/WlXfHVUlkyOHZEBftykn2Yd87rJ2YrXKX
1ULdJ0kzfUwrxXmQMtY+Y+lbb9QeVy7FS42L5FcAsdTwiSYd0M+3SCZp01PydE7IghWnEavQpwXE
9Ltsde0xFTVKP7Jz0lcH/QrE09JWYmunBaOv0tZZFOF0+xvtfdCWygQwyWvbYf577EoUA2jOgn/u
+kz9apiOigl11XeoHqdBx7tKXQAqd2chCtzYIdBvkgPxCOcbjREkm2Lb09LC/tsYi+qjiIrxq2LY
6TedaxQ5Kxnm9xaCC6ikjaE67W9/iSuRN08kvVVa7yRjazZxNE590KCSeOqUPr8XQpTH3tTzYxE1
yr2eutopxS/U9hYs/bts1v77HDw/SzVnIRCu/T3KfMxqxBDFaSpm1UM+RpzGbOje/zYBE2GbWXQ6
KHGubuwUXrlIayYI1QQ+Ql9mCNKCde/MYSuLuXaAliuOLhwKMOi3nO+vsS6LKi0qriA8yR9CLcWd
qooNlG0c611mMf+tnSEAj0IEpIC/tntDQVYVRdA7J7z/nGdZI8491k71/qiaabBmC2KCmHeVbJpK
iQwtSc4pRM/6oWkS92CK9vvtHXht1UCdswEWrDg57fmqEZjFzpCEzql0EAVGP9A6WrWeIxGpa59u
D3WJguUGAP3uss/pDVxgxrmeCQnHkRugg1dWtGwBsG2PMXTIHSYnuhdOuDE0ZvGQ6z3WrZM/VuXX
/+FHwIAl+NXAC5JOnE+4ysNWqQaCblDyZBF1khxQ2QuQ3AqyPZUzd9+79vd67PMnPqxyxHsvxedQ
tlvWctdWHigwXQVK5Zy/1X0oTFJsZY5J8KFC31tSZg+9Mlg727DnjWvmyutMBEwFhoYjYNyLOSPP
CJ6bYNxgv+5osIav0ZAjo0w04JuZ/T4tgf/Ox3LNw2YgVGPQ8zVG+Axhs4KdOzuYErvItexdDVTj
7U+5bM1VzOE6GrhClHU58euKKvKlTpeEloNUnuo8VNLSTjp6PBs32LVRliuSQIOzTuP2fC6xZUhU
jk0TXrFU4TuaMTmEtdVnuvYku4KgltbwkrKs4icl0VE/VhXz5Ihau9f1AOU/UyS7EKbUrkH841Dk
Rbvh0nO5A8HzkEtzEukH8QSdTw2ssBaXU2SfnFbrd9Jpor2Tw6bk6Gxdzm9B0vnHYixusqVpBzvG
We12pUMhQOipdYoqWQaejoANOjlB40gPEceYl7h0089NijyKpzk94ObcCNpHZJsgiethRm1eV6P8
PjQHFY5mUKPGKVIUvTzZFoiRzCrkRd79WtvIeC7PjkOsRMl+adZCrF9dkIohlAjovnmy9JCeaT5V
TwPCNQ9Dalte2ljKVqPgcsMxIMUM2mdLeXbtR4yWUwWmqzZP0wIB7NCaOY6hJTa29ZUEGW0A8kXd
JGcEaLi6B6GswaCk6H3qUBV5wKXcajzX7vW9jbvIPtHT6DjainuwRO6csjAdfrv4dWz8imtzpYpK
/QNEJeyo1eK6QQKDOzHME3Rs9X6srZ/Tonf23ntiKYEJg5gThhWGD+fbXKpq7fZkiSeJkuSutMS8
77BA2Bjl2j4hluKtJvik870aJQD2o+AdYZ/CISS+aREm4Yasdjkh+B3p5FbL+NrhxUwSTAdD8o9V
cQEZOa01zABjCUSavXaEXTvkingG+pBthO5XvhKNaUq0lPZAwa2vQLO2IalXxAh0l3rpdfVQ+wjq
VVteTdfHWXJ7LhhyutWWDHTkiyYZ2KecPsxTawILSZT05fZuuLxp+cshEdALpC5lrX3EigmbElF0
9smoWgeh357GRKDaj7jFG/vO0qPTNKOucHvQy7IJG4Kci/PMeYPKcb4FnUpBxsCu3ROQixkCkFT7
r3NTUykZEcnzdP74WRnaKYJ4H7nf8TnXm4+3f8K1xV1oMvSVmDpNs/OfYIsgblx0r0/DJM3XOtLc
Z6vffMeu7MrlUiEkJjam67ralaSRpav1LrWowXwVCmLJaj2GBxWdpP2752PyjAhmw5sCReN8PrRi
LPjERXCqCSt3EDW1fYjW9caHu7JqjMKyLTwxXrDVlqz0Eg52grVCQjr6MYcp5tFlyjci42ujAO0D
lYl2DrfgqhKUxYj/ZQHbw3bL4IMxubnXZkm5kbVcJpugvAGYOsTgYEzWsHrkXvmPtMUpc+r6AXOZ
9p7bNvVtF38UQ9aomTaqfqfLyjy+/1sBVLZ12FoQ4Ba+7J+V+2EWMzXDlEpXJbQPyHs3UPUHhBU3
IsLl71kFGVzANnSthU9D1n8+TkzHOc+yufJFHJe+EQUImriLeysqaYW2RzuyPdQIAofv34vsRJQK
SXAEqL7VuBby9oEZBqWfoVN3iBQVYCa01Y1r2L02PTJBwCBvO2VtSm2b3aTIMUj8bJ5m5b4pYqQq
lxJ/5GVCq+67fDBUrwgN/XejCPNFHY0ECeNhmP3KguEKq7xA9SZSphJZQnqzaL6rNVo5xGRd+hBm
c4RCIX5h3xUz7cJdXKO8cyf7DMOONLXFZ3AShnrQYJZg9SF6lDA6zI61uw6fq2RHm1mPDgPq6F/n
YB5VL0DvA/MursPfClAVVNEcYSkeYrmxyheJ0uFjTccbrb8sLNPjmAQN2h5mHPS7NLbFa1aqiPTV
TdaHf8UzWhk7NGeDfO9Gmoqur6Wpe7rjav+gKsgbHrsJw59dzyMFBt+OZHcA2Z07hwptFxPlhhoR
AGdsg8LT5zj+HloI/u1LlLHRv0Mm5vuEgIJkoqbUds44lK+BRNhkLwJHfbYqNLGxxkCZJ8b8pvBi
u+XK7lSJan+hJX+1WBxnu4T6NGXxXM/kgbfZHp5Np7C+JQ7ykE+IcKCaAAVWjR/NrE2NnYJCxu9I
w7UIhJnAFqTcpa6iTTzn+NA8YMJmRIipVK6960jV3DuBp819FTYujdIQVCfy1ln2G7lkxZ8xaRj3
YEfyAPZYHPx1+wi/hWKrs7UgukA/iAXWsS7fYaKQ91Fi976UTfECPih4EqjkvyZ9i/5sGPXd0Z6T
4cFRFHlnYzp0Z2D9hg0Z1i+elYWBh7ef+6php7Vx6q/+NC5pomaY97w8q0ta68uO1S9Gv82t9OM0
90gO1xLpHZSHyhoEdB+0vzFIq6ejmvI/vDbHZ+U5wH2O3exkxQ8cUrRfyAaXjWe4slV2txfv8n5f
qBPLy096B7xj+fM/OpfGwCtWQiT10zxQm11Plf+DhUPMVkZ8+foyjkl8A8YPZuy6Uq32VegOqFDh
qYVBYIsq0SeUM/Q7ykj219tTekPwn+8HxrIpswH+tigZrOJdHI1bdN7V1kcNPkWpwo7lZ1eGWYu+
d1ahkj25TXyQCKE8kn7SDx9aaT0a7N0vuiijCT0WYlaUTJviw1j0pe21RY8c5kgeXOwn/EE+Z9Jy
x8OEP8IJWdNi8ABvx8+GVmloduS5CxNQQ4FmN/LNkJwu0vH70NvIA9BtC5uTaGfp7tAparacfy8v
YtTVFgycszRR4d+cf097HvvEHrN+MaUy9nqeFr+ruIvvh3kq7gZIKzunGMbD7RW/9nEpoi+wnYUn
vyZqGjq2EIQPvT8hIHRyrDx+BNcz3iVxqGzkvFf2K4AqiqjQDIDNrQsDqJ9zW2pR67OlG+R99OBY
SV2+OyqgGgWqSixYVALx1amYIelBcMcBzi21cj9UWrUPzGSLXntl2SAr87AssQ/Ul1Xc25taGSda
3PipJfVdNol+13flcCjjaCvRvDoURFqmowuHHXK+LTInzOwOO0dfKW30x3B5wMQFZmJd4M99ezNc
qaWSyy6SIQRU1NjWvWU0LOrYXkId6IOGN2aJOFgjokYYa0Uv6EB3n2hqtI8wNnGUAJWCvF4F8vwQ
VkV1d/u3XCY3tEphbBL3gJGGiHM+bZ5bpUvcugFgqdQnC+HeDwrM1MXhJIMphupec1flU/iQcV8c
1L5TNt6maz8AIvpSzOXOuyhv6tgjyNDVar8ZtOGuaB173LepjqATevb9P4riMHmtxdaNc3UXAfvf
ADtcnpelPLT0UQgB6TCtHiClstHsgRvmiwpluyLv58OA+8TGOl8ZZel0ouxiwBUDGXa+zsmITFyj
A9/WkSoGuGE1D4Wtdu8+lQuulxYk3SYu9jVwwkWhUJ9IQP1S7ZWDTd17p7qbN+iVuYBWow0AhJue
57pfDP8Cf5PJNvzE7MoFidofeEeUjYj56ijcZPRTwaKSxJ2vGF1ICt9RavpRHXfHOdaGl4TIbuvZ
vTbMIlJDi4aj76yLtxgGdlaDeY7fFWn73MgofMKZz9mo1l4bhSY+O5yPbxBJrCZTVk7ah4rhTxm+
86OVFc+9Mmqvtw/z29t1/q67S94OmGRpr19AarParckFY9Ov1CLpD6Y6KJ90K3L3sdOpoO1a9+M0
5v1eDPl4aDHt+WUqg1t6eR2XhzDN8rsew/CDkVSSjKLHUAph9UNTFMWB8FLZmXIoD5lpRndDE+Dz
BIDuSR8QoawWUJCm1tF93uXhPgcFvXFpXt7PdLzJ4dHMJEx01gmwdAyidCfVfboJEwxWx921GLsg
A45I2O1lvDIU6iqII1FcB961pif0ZYyqsq3Be8Lw57ub2MGu4hr/ooexsjHUZTDCVKhNU7+nHHhB
C5xHSvYjuQ+7D68mQl7tuYK19hndzojKuRX+LpCP3rglrs0PRAQFBa47GBjLlfxHRBtglzOV+HZQ
B5yyh1nW1pMFkS33JqmpG3WL1canW4gFFQhR0J28M9xL52P1gUxyMdbKUXMk4BWMCnZFpPQboyy3
5x/7/v9HgXeP4wAIeQRwz2ZUdUmBfUGuHIcASwxbivRRdSRZKRv7NbHl1t20WsG38RZP2wVLxZOl
r+4mrBwQukTH9+hwAr6FaSzvy2LWPw2lKe/ftRnfhqKBvGiLUOhnHc+nFtclOZjtKMcaCvAjSvHF
Nwd7y70M3K2hrn0rUB6kiexFaA6rWbXUnoSdp+EpLWL71Edxe+KiGje2/NVREFTC2AzAMK/++YTc
wsKpJMHeZeCu3ZW9gZIyPumfby/b6mAty0Y/fMGavlEm1o0YtZidUuajfcTlen6EBO4enGbpTAWl
OXzqMlPfoS8JCeb2sBcbg7Y0RDPu+GXsi4Yj1gq8WPnY+HGC+eaIJtVDolTigMTovLExLtaRoZgm
Zxic69JKPV9HeKpJUEZK44tsdJ4MFyPymt74xslat5q4/QDrAYCk202cBMHhfBgkIpUulWHjwwLR
MPubQ0Sw8HCo473S5tnoybQyPgRYp0jELSUyqwYSaPvCFMrv22t78Un5JcBt1UXsglxgTfBFkcF0
k5CUI7Ctod9j5YHFY6mlznOCbOZ4byQOtk1jjBHV7vbIy5Y8u17A2tKlIQ4hFwEsuN6yZaWPwUy6
HI2IwHqkcnqPk9riGEqx/6EVbXBnqbn920xbKKdtLsz3JXV8BZMGBKAvwAaEXGsoThX3TdCYZeFr
ReX+xC7cfE3DcNwIud76XOcT5ZZBcoM+E6VsQonzjx2HtVGF9Vj4Bo7XH6lnG4dGHeq/0D6kb5tH
iXsfhji9e3rlBP9MNqL6+FIiWToBSbuz8ZA6WanSPKayz4/YmTkby3BlNyLMCNNyoeoj7rR+uowB
PVTVCks/kjDad45Ba0LOWvpaofC9t7RK/i3hhH7Amdt+nPRouKfaUrz75NFxBYLHyePNRo79fJVS
gYS5QB3d79pufrbSHhhIE78Tp7R8ckYxFrQ80Q7t3vNR6CM75dQh0JwoTr1vWiV/aiJ8Wm5v7XUu
+t8w5AzovdHGRQv9fJi4H3ptiIaSFFubXkSURFSaY+VUlQNHeS7lPVrR4bPlZvOhNs3hcx72w4N0
q/79qwrIBT4JTzgR7Jqe01UaEEpppT6mE7bqgUSqvmtW1f11e8KX1+Zbx5WwhzQbCN3y538EP5Sz
DLVB7NV3MrxiZvp6e1XRt0wzLt+BZRTOkSA9oju0anAlAOcqEReZnxZYhHpANLTnDPeX0Fs0u94H
A1s+ISnfAp97k15cl1CzVEVleS5Kv5h050uqAc4kGnOx5Z3lxgG8tnrcDFTOqIRSJFndhMHiRlWR
MfhuWn1Dlgc/ddF0h9uf6CKaYz7sAPYi2wFq4OoWkqLAZMuGbdkSo/80Q5smxViMv5N5DveqyZa8
Pd4bEXx17VEYJ8hyqYEs0lXne2IKhdPhC5j5AcQD5Zhgykp5siBK2aWTkRawH3EQQjyncB6rQMfx
I85mzNFwhWopekZR6+ymItf8EPE71KunrMGGrFP1cNcMqfVrSmSPhUpXu99qQA6nuhmsB9kMmEFp
Wt2YUJgCZJXMegxORp/UuFu2Q/Lcix79FajQ8A+mcjZw1ZaiWjB2QfWAjnf9QceFLN3PZuo6nqLk
McbNYNXpw0grMfchJIYj/X7cpAIZV7A2upmcrhzq8dVuMYq/NwbZfjesoMP11MALy8MSTKTHuIvU
4dgPyBTRNqntxZWrGXpPSBXcwFhHse7h/lzjVIROwI8clfT8U9s7VXTc+DIs/OrDANtSycupMLLt
VjvBbMZQj2JR+RU3pZePCE47DvrgkQZN4n8YivhmqfVDgF+XxBWSi2hwhsrHmtU5wEhLPavD0CE3
47vbI71lBxezotQIJoNom9jifLvVmNUNc8tQEExwaFeC+kGOmX0Iml49TUYlTrUyhz9xDtBeLPwS
DjoYtpcwqLPv6FVqVMiljrdCkYQPMhsRyqaFtyuS3PFopmQEt3OE+mzcn2a0uw6mkxq/jCQzNzAJ
V07pIj1IkADKdekmnM/CDpTKhcdV+aFiGYQFGu3Hquvu8gD8W5Vk326v2pUblYQc3RUY9bBx1oXK
JlO0cbJVLjl9gGNoZNJDklC9w7pmi4G35skvFyrNESB9FAAodInV7Y3JgZytpml9YDI0ZUXoTOm+
7Qr3JZxnrT0IyCvlUXAP9h5esuJedaNpgPmlqnu9LjGWULMgdVA17YMX186Gn225GKPos9Yceiup
+/3txbnyLWhlgI5fcCpk9qsgHbUmR1Zd0/jY9I2/pdMaNjoKk2Jzc6nzE9iKrbjhMiSG9LmcyEUQ
0qFqfv71Z/ZXO9WFimpaox1A/6Q4xspJ/quNZYg07TTkj5mdNMd4wjZMswO80W/PebmUV6eINg45
MRUGjutaljeAGyFxW1d9q3P2htGqd3S1PiZmih9rlt6FwbiF2gJucTkmzxFgWxeMwlIbOp91YA7U
wmzGxOu2iVBtivGd4dLX58cQsfx6X9mWktyn7IR7p8DIYzeiNh147kQrdZ9jPaGi99bNnF5UCyxP
0sh3vay04l9Q19NjXtQTIm12FHxQbGrG92phT3/NIGMxgB8b81TbFgbMBTprozepefGJK31+CdO8
f0Fps6dh3ybJF8OKqxl3xaXtrYPdlLxUov1sWvkE5BLJUDAH+iA/2dKVvyojnLVdpqjhqxUhS+nV
aGB9y/Qs+e4kQTS/DLaSpLw6Qfpa0Hj6Ng1m9AFIuvhct4uDSWiCH6jSIXkqtDBRDk0fuD/mtLJj
6LxhCB+3GOW/Dfa34EKzQn+Z0nx8VWwzeDWUoG08vBzMH6ENYM4zEQTz1SQO/sHduuhxQaScDVs/
zHGqSAaZ0y1B9MirRWd9QaYYijN8WfnZiPrxQW1iKAr4sbI4ANWqBG6khrytVrNU+FQ0HXYSmrN4
hueuCD1RF6O+i5tmfu5gJP1LnuvUXtEU3bOjKmFwsK1y6O/TIYjau74ANIGRR97y2crWRWmV7lS3
d6JAu+ddrXLeJ7A5XpIYSHrUEFxguMblsENBaeQFbuXwC51o3T7wjOXNE54QOMaWRlI290GfQX7u
0ePk8Q1MMe/IrREEU5TeLe4jqYX4qdZ1yK7SVczeJ3XCmHuoJoHFgeZ8yFJ6p16TLxQNbbTbJxDb
Ij4kVqp9JzzJJ/LxxO6gUwxdiU/4QunSQHVoh1yKpN6PhrTyXTcU+WObGXa5x4SaRez0TvlNYs9k
2zhQ7N3olHq8i4LR/CmGBilYJdDV4DGaB0XsJP/Ve0Vrtz+KGZVfvMoSHR5HAfHQC7Bywi1NpsqT
M6ZTfBfHuQzuEkULf+CDY3ceIm+TipBBgZWqagT85RLhs+R+6SbH3hCa8msirHrYLZ4ibFiA3Oge
lJVMvaCaguSYGnb3UiRK9j3FneOXnAdLomDk9NlGfHolCKYSQKzgIqIPrmJ129a62faq1qt+0+JP
XLtR8hiUmzfslQcPizdYf0TZS9F7ufP/SFQQMBhc0H6zT/GHorvWzvssx02kcrR24yq9OhTyIhR5
yH7Qhz0fqjSMeWrnXPXp7ZdPeRl0CFC30wM+peVGAnHlBqWEQ+6FICXKjGsZw4RbsSWCn31dz+tT
1hv0+QDGHAJ06n/AYyp32mTV/9x+Kq7MT0DG0Wjsujbtl9VSVqXsSmj96ECqavWpwBaqwuhKL/8K
pybfiCPfUIWrd4lCkUEWCzeMCa4W0+GN6PJWRSFOFpiPm7wYXHEK4bE3z3mDJ5MYledZs+JoJ8Qc
zl5cifK3QosUnhqP6mvHFfAbkFGhbHzny40L9hbCGmUk8J0sx/l3xjg9bGdiSx7tuvxmtdZ4is3U
lhtLsCzn+QpYSxkJBIIKOYne7vkwSMdlYYjxFdZtQQ1jZXb3GEIXHj0wsa9wRt0Y78q0GI84GhkD
9q9YnUc1bToT8GPvqwFPTB0Z0QHt0uBwexNR2L82L0gE1MegxxB2nM+rCvDdNi2j8avBCKedjjk1
gNzJbHeakmTlAVt0TGSMwU3ap1SPwlPnjKgDzXZg9Xscg+N8J0c3g09jdeN4Z43Yq5vWKJM7TI+d
z4WZ61/aElWEvZrh/eVZSYKlVdN2ersPU1dtuFxL54tjNhXi6VXcut6YaqO6D9Uaw6DYNcufdgju
z5NDL9JDXSrRjwAXX7lr0bX9rDtToO8UtXKnu9pxFM2ruh7vMLtV3XaXjooYDyCp4+99GqoRoUSu
42od233jjYXMF2swq3lxMjqxILEXuN/UG8Zd0Ywt9rx2anzIeWpHfLrGttrruHr/I8K4/Y53Ei7P
/WxHuifRFQuOjemCKOxo1GBgQJRSeNYo7Jc6XmRiuxwHeQSxFQp8QRajHC75ZTH64a4zP6fu3Oiv
LHq7uHHZ3a8xcnXlvo2i+ueUd/E/YdXgOmQ3YVN7Ysw7YrCgdlSv6ZwKR/Elb8f8OBz2aW2U+EMB
8vs0VD1C0LREety/gsIKUHCrFD/SzOkLOMHyx6BZw4NZTSEWh3Xc/w36BbRt1Of2M/aRSnbnxhaf
IGrmtrlTBlXtjyxzjxn13LnqAVFs17mPB4nQqR0q2uyPabokD11AmwD/pvpnkOlx62HmlwxUWrP2
QTX6vtlHRVT+Kqwmlh74FJKRPjazF97VHgtrWU6fq9jGPxpNIH0v7EzBvarEpAwi2uLOpCnw82DI
Sjc4AO0jIrp9JpYLY33SaXgA24AJSxq4uuvQ24TJ4EaD30TxiPWKNh7JppLaCyXegVEWzB+HRUsE
OZP3F2FpA4PG1+ja82HW0qWNk2GchgeWPxS1ho5aFe7UGpno2xO8cpWhxkKsv1xll/UumeYzZnKI
ihZGED+ijN98MpYaSJJP2V7SVd94Hq9cZeAMoTbw4i/wvFVapeJ7rkV4ufj4x1sf5sXL3YtFUG10
da4MA0/JXqgauCMwtfObTElDKSsj6f15CjJ/NrrOG81xy6TmDRq+2h5L/41u2PLeQ4c6H6YWTtO2
ZYRAOVmysXP7RH4wUIbALjFrHSwnI3P0hdI339WyaIg6R9CFO05AHnqKk9l/t5kTfEPTxew9U6mb
CHmayPyq5YS0u9kCM+jNZCTFzlSROPKick5+6kETtUezqd3vhV4nMRjRAlfpoVPIhttgIh8pBozv
vWSw8mQftLqDK5jsm/6QOYMN+yep558ZdKDn0MzF86Cm3c8+m4PfZl+nd2zEGpJdhqEkYKShyrww
jt1sL9Qagzq9n8GF8sT1rldRxeZO0bXe9ApFZtXG2buMpGDj88gugDWO31o5q1Ys0WYR8k4RCkaG
J3os303gcsc20vUDCJH8d2E24vX2gbgMpRgV5UDiGypiF2yApkbqUjYGB8JMg8/R5LSPU1EBILDU
LUG1qxNcJEMW2wnwFqtkO7O53lHw7nzSTDu500ntP5lxp3/KqaFS4nTLJavZqs5dmyDqQaDzWFfk
4FejJqkxpEGgdH5FmWb0ArUKnmbdyL4ooaXf317MaxEFCRslQKREyG/XbixK2GS0cXnthFEBfR0F
Ru6SOv//cXZevXEjWRv+RQSYwy3Z3QptyZJly5ZvCFu2GYuhWEz167+H/m5GLUENL7DwYmd2hs1i
pfOeN0CEF0bSE63axYYzDnFpZv2B48O8U+tS3RAzqhO7hBCX9lN/WY2F+R04i/gNtxYf5xk/F6gy
0U8X9v1NX5nlfeDn4gNrw7ruO/ccue2NMQMD4urDf7gWndIhHH8qwlGr6eiOyBWoS6tLSjJ8gdss
v3x/yN6YFPAlQea40G93vpO7pSmbyZntcTraVjc8AkLU9Y5yEHTABK/zK1JjhWtl1e79x75xDmzJ
EUwHJIhbnszLnSyPfLWWap6OuCIZe08CBYTpII5+a05fMA4Pz7zmX8ODk60TItP/b8+b2/DJnRYm
alOEtTsdM0LNftqlp9nroKaWiYU664Msx+hH4arhU91pncxNeTGtVfi8AQ6AHO2Yk8WaOc1T5UbT
lzEthmyvpm58lP7U3QbakVXc+1nxKPJ07PZL6qNA1Fb7URWG8VmqIb1VVq4ehVPVz4UfSDu2pPHo
FyAFVLyWaA9rA//4zHH7+lxiT9waZ5u5xUbRfjnMYbDktaur+dgaUbAvoobQzchu/vljwgkJUFFB
oEDyc9q/zfxRmWhWq2MtpgO9/e4as7rhMUNAeNXShjjzUq+nLHR+lKUQuqEM4TDz8qWypu68aHLK
4xYLzfEC69vc0jLbGj+N1PoCceAcDeWNIpRrxOYSCk6J+P20cZIhhBlaP6iP3WR6deKP+VJuh26e
7lYCH6qDTU38g7xK8bunKERn4Rbmt1Bz103sZp5VUlalAa+TsuqcDe3rj4yXyLbF4qENReZvj/8/
wEZY6dkEQFdHY57ANGaXXptuz63Y16P+8iknfW0Lb2RlrmytHOLhxSiMtaQGyyrSvSP7yqjH6TBH
+La8v0+8waDgpKKXDjOAj85e8fJjV0ZfkK1bkJYy+lFccme/J2JA7yaSZq9Cmu0ffDdvcLIt5ytH
BdZlj+P2V3O0/GSaTHUxmKN3xMUxuku7oj7z617v09uPoy5HcYzy4ZTjHvG+SxDk6ljBUzoEI9Yn
wFjjPqqlf+Z28tZH5gtzed5gACwwX45DYBAvuQadgoncI/jQipBYbzzn7/BXuPRym+SNaBFDDcIP
hAX28jFN45Bd23A/dyk8d6CR6deGTieBv0ubFHhXUPxFak9XxKazNpV7A+vxL3Lwqwu4bv3/ML6o
Kvj2oD8ABdv4/2dmDxlcer+xKF5zbRytopnugrCTh6Uyz1kAvDW+sKGYY4wyGoyTc1BKqv9srVlE
g6Ni/l9DErRLuX9/Or8+9pAoED9Ao3K77512eewQj8bU4mAH7y4uKfPH2AHP2hE+LPf9oIczs+bc
804WbWuJOh+pTY6rV6tHEi7HHRHJ1zLsjJvFJsL9/dd7g/zC1CHUF7yKE4H2/8sPNiFgHLogGo94
e4j9hF93Gwe5LS47jIkf02bAdmrJl+BimP3mw7gEzbGyHZmYCv/wM+/+xuKE6ENHDZYX6Nwpbjhk
aWEFrQdqRusnzoxaf4D20eBwKOtz7/3G7OFZm4IHTt+WYPfyvZWMppYgZHVMjT74XHUVvZphkFUR
B1L5NLbKYn0IhceTjXEVj0YQTuSXrz0x0w6wUrJ07Gf7lZpnitGlp/LMYGzb5Mm6xqvAZkED2SKc
ONk+GhEszqiBEPH8Cj7Y9Vp62Fx1zbVw+imxagvfY9JdE2+y9MP7k+Ktsdkeya4FmIgt48uxcWXl
W5yIExEPVJZZKpwLuyfP7394Ci0EF14DzJ1TDYXfipWYtHQ65lgZ7Wo5tRfeklZn1u8bcwo2NG3a
jRuJXOvkO/ebYQKZEdPRq0d1cLLyyV1lsPNo/ZyZUm+MGk+ihEHLiW3yqUkCzrnW7NJAO85aBxDn
u2mnHMxD3x+114f6JtSm+uQPyGqnGywOex3mXex6bH/sQotr7RD+d3vprDqhkaIuCnJzzszFtx5K
5AaDSI0GLnOCySgg+rIrqUMN2E+HYSRWkKZdtyuWdb52ZuF/kpVhnlElvf5ycMdQJW2+HdziTolW
kOz6ErlUf+QkfVDdVF/3dvttapZzjrLbSnqx0tj8eAgaWd6O1LqTLXDLslnRPHsY88rpKVWdc1Hj
GoPjaT0Yn4u6TysEYHVwW2Ix9CEfjHMm0q/elFCyDUiAgghx4VW3oDcAUJG99kdslcNYVqSfSntw
SEeyzmXzvZqkPMreaBJ4mnNGuyfvmppGNBpBhgFKhN47WwIr0bN1jozxxgvBR9g0XvyB1vrkKTMN
yzkymuIYmMo/ZFP0KejCeU8qwef3V8NrngqtQb4Z6MHWjUQr9XKrmoSdlagus6NdwRpK7DwPukS2
i63idiEwLAnZwYHP9Vplh9UJ14/R2q+PuZqLjwVW2/VeAYFnEM9EgGuFMWa/vHZaoQ40LanCdlu7
3pnC9tVi2qY1HUuINazhV3rDqm+QJ2Whcb3CSPjR1OtgxH7rF8fcVfNH1anCTzoE4GcME19/EwBq
6LSsXx5Nz/blSPnR7LhOmxVHzOYbwoPkmBAi3+9N4pzv3v8qnBInS2pjxGwxPWwYNNledW4X/Ajy
2SWSUYZl/aNAanGvG7xjNkFP13HbturyctVrdp2GrcJze8i0+DZMuv9kIRI07p2wGdy7sciKqwrb
zS427dVvdp4rvPnKDIzeASqNjCgpWzxOdhrkVcVpZQ6/cVUhXMsrYQOYIo9I3jPWFYqimAs6U9VQ
evR/gixMikqU5k4TXYR7DhrejbcgqcRINOqqa+Vl1X0mg6BJKhy/2iT0S0ceBqsqd4bV6mm3ZHPv
HaN1WB8jbtPWzuj99M+A/PCTO0BTTixFmTOo1a2SKLWwqBbS1d+bbjLMq1zYbsuCKF2ZBEXmkT9o
jcWY5LZfe8lQje3lnJppkVRY1rNunJ/CLYVKAJbkh9SusYLOatGlCS6P3hKjYrKzw7QuU85lpIDD
IZYJp3HYJz9pxUTeIfPnrqCkJVkyqYfVSy8rbcDVKICKbpugoNnGfaMfdr2n/Y9e2mt1Gbla6cRz
YRTs/WIsv4Zt1Q2X8LB987Ba5N4m3TCq5pM7lt2whwSXPRrmCDtRCjPglSpzNHemQy+MMZfETC91
7v1MozllgZW4KMZBja1LTKBY23M42/lzjZIAR6F1680JQ7tTnAo140khhnw3ReQZxeviGV8dURHV
rAfrG+kJzXxYax+zHmkI41AXon7Qlh4ORMuEh2oVZr6bezO7Y6Td71Yx2Nf92AdXNnFv+2m05H00
z80XqmT3EA2luG/UAqk+CL6sumv4eVOhHlffnoZE0teF50H0/JdsdX8LSURNa2r1FEzD9L0LoCBL
14J8FUU4xMat3YxP5Gfm+mCEc4hKMC/yryJX5TPA+RLFdskGt8P2U15q4mTAKVY9QRLKQ2dJVlvm
bhyV2IbwWaKw3dkNOfYX9eL4Q1zNtvyNzF09Dman/nQscGoFgvyedJjnX2nBtvzDFWKjvdOmaYG1
dlndDZGc9gs98Cd6qvYPN0qrJwYsq2jNa+/BKYlZ2lc2mZhxXgtH7ODolH6S95Z7nHSZRUmR2vaF
tWZWi32HXLAjAU9JY3eIaGvPulDlfQfAwhW6ck2ca7G5+9YPa3fpB51Z70XqVj9E1G2fHW/gBQWD
HMPYL42eb91CwU/qMGzWqxSVHJyf0ZQ/DL+vv0qcwtodBR8VymoAeF44TVjf1aogpqtfYdAkvUwH
Wrq6FEtSWss23gvu7FcNjDw7wS8uey6qwlJ7rXONB0ngTF9w6yWGszHT6TYjwOfJG3vZHNBFEbFT
6Ib8TtiK0S0pLf5tlPXrkXxbaybfpobT4zTRsgUGVrmKQ69cl72XC+dIKUnS6ID15s3MzUjHER40
rAe3hdPTu1P1mC+hWycEjKjqmip2QOUOL3paY2913H3HIhwTZdXjVWUPfomCarE/ybAvybqrbfW8
RqM3kimcYyScSe5Eh4FXii4iQ/XLnpqpVjurC/IHFuJoXmpa1beDXwj2xKwa87gdxXjnruk67wQv
FcXDsA5u0q9pGC9lPk+Hjuooj72+DPs95nPZBRAeA99Wc7fsA+XoPlYzKuE4TzHgi0OI2v5+ZXc0
L0Y1hC4K39yaoD6VJFvwuJk4CnTYabxA5fo8d2Vlx+UIPSbBR2NqE1OLEAGucGAdExviXom8stwk
MnzvZ+aW4UPPKZDeTFM5PRMSSR9EG7rGR4IeaJI6pbytutVqaHsVyy3WmgSsNsrxHyq8gfqdn4Uk
cYe+Ua8XtoQ1uwvWIB1vuhqDwRtVrpDKjdTi5IUE391GjdV8m61O+7uy6LonZdjQ0MEB9EjhLyIi
HCcxoa7RRoeAIh3qHTDmKhJHlJ2iny+Do1s55OEp9uddZussT0Y7ghMflLX4NoUWDF6SmMHCuq2D
5otF1BeiLsxPPtvq0enrotkp0NJb+PWu2BXYbnnXRDibFfuN23/zU91eFax2Guyoa2tC99qVPJC6
8YwE0hjrfbSz9KMb5jZuRSowL8yVa0eSz6vFQhtm575tWj5LXne52tkS94cYrp361HeVMx64Z9tD
zOrzfnN8d3dguNq9tNh7ZMzQzL+gG5XyMKZApR/dMerc2I9we95Fdcp6lmGg2500h+EPzXefv2ks
YbfTzgAloBh1PXPcQoz9EI4B3XLPU5Wxg4zfhhdlGWDDEqyL8SdIV/4ypgGlffBWZfW7RmNEQ9u0
LvK7vCxm/zCn5C5erI2lyziiLfHbagazPPRj1HoJaaTKu0Q7xnGUTb0Z7H2nbORecrf/Lj2z+lSM
7vzHMqCVHDTMjJW0VwNGQqCM9q7Plu7HaNftM8KLMo/LxjDggODIdRA2xx1jlzn+3vLytdnboi2L
XWl11HxR7xpOTDYm3oZRtywfXTMr1j04RGpdOtGYUoHWvbwgjHxli6RX0ceTcjIXH9Gu/WCR8fzR
8J2Rzo4jgudBl9E30rSr76QR9/4OBx2vOShkCZ/7IoI0JbrISnKzn5FCYuK0j+SiD50zAWdURgZb
tC7XuYKWIlJshbrUUTtat+IOeWZpJ7qAZ2sP/eomYy6dIZlhDOaJ3zmqjmuyS714nbvgG4Ht7i0c
nbK8l/Bjql3PLbBMZtfQy054PQ7Ek192sHPTrrpFEsLRtuDdwf2ks3q4Hjmt3ESnPbHKRc++7s3h
1KD06KM70ymib0pFxhevHrw+7ozBWmAFuXYZG5bf/Rml4X81h5AYkyn35w+FZzG4y6CM2340dUbw
z2r8sCrb/Gg5wpp3zjISDQpmqo++1NUDBvVRHw+jAx82Up22d7Qksz/VJK3PRH1UPw2zCKO9I3Gp
iVUo2z8+kKoTtxSEdYzw3lxj6L0dOdBEuv8uIOnU7GbFWsSYaffEN2d+d4Rjuoq9keI5sms8KpNk
Hh0muNNa2yWvZiveDaJIl0TSmqQyWe3qWzNZ7YOxyjFLsHMamKqtZfwU+A/USY2j5OWQBsNPUfrB
E/5mC/N/GOmTukAAfTJKz0pZEavsYoK3fASKIF8gomDtv/NJtuJypoX2BxFJzeRNFdF7sohM2FVr
pCAiQHF9MMS87pus4t+hzaLpkkBkMAGiuWnRtwrHRqfTtS6XnVqSNoLkgPbZjF9Cuy+XSV8jfyma
GIhUfJhyx/oWGqudcaWYvCtz7VWQgGYanxsT1l08qLl+FulccTCYkWgvJJXQJ08NJv4vdcMhmKoA
mtBcijq9rPthvHdHe3SScajyb55qZxX7VtDJuOqkcU2ntHxuiJsLdij6m6cyD6ej9MoKbEwD68UB
YlTvrplmEuqWtPOqODPpFoeDI+4XiLxGvCw0EpPBznojGQKu5+W6GmKHfVNmXa5jaSSlZy/uDv/y
0r7wzQXLraBb7f2ITuJ7NdZcizh+06OYWr+671OXPSAftBoSE53g9wX84fOaizH8jlv18KdtGoUP
c+qkGWRWCDbJWkvkHIQ7O0XcmYX3KKcoeLJVUPeXeTpTisKf9/TeravhdijDNdz7JicnXCo9/EQS
IaokUFGOXAt22V2whsTTklngtfHcVPlnjBtKA5ZwWX6qx6hoY3fC4YJvbVqfAdmdX6PvR92ht4OM
3Ol8RRYOIB75u/crw9Om7uYVDmbDPwkcR5pCaL+sQp3ONgStlvko8s7/1YS+1ldjlSLmmcehSfce
xBxS45pm6JPUn/FVqUKDPmiv3WI3gawdQfmc77ay/BJIvqk/RBLxa4w0W84xrZBcJxDZ0z+o0Htr
B6GpR6gHOBUzFEO/n80aRUDX2ETklivEN05JDuakUD17opAqK5JmHmSUGN7k2Ackauun98fgBILZ
hgBa04ZaQCMBzDsF00xsg4PKWI5OkBZ3XIEpyPj6Z9DVk3J/ewrV98ZwglWxRW++HOjUMMuhIZTx
6PWudbBKEkV7EhwPre+eDSbe4Jz/AGjbs7Aw3QhidK35r5M3ykF5oshwi6PbmD4CBsia4NPFRdG7
cOX9sZvvTDlPV6UoHarEkS1fdm3SIkc8gxmedsP+/hRy9MAdSL7hf53Mr7zQsrGXojxy1A/3uBza
Fus/io7geVUZ50aYNRhVDN6zDK3lS9i6kYpN3Zk/Fmq9kpsT+NkZ9PSNT4HWghQJcEacok9Jsyof
yReDj3+UVE37mv33UC9Nua9G3/w38tzf14fazPkPHwqcZ8Oe/tN+KyZU6E1NX19OeuJ+vVLyu05x
ZhW/MYOhtMFdZ6RNun3b3//PUwj7DTCmQqecLXVA/7Su2DWF3r+/Tk5bU9vL+A5/EoLluia46MvH
EPDBnbdfyyP+RLDY7MkZb9Cbl0h8IMOWcYogO0iA/bOnaNZcRCpQtee1WrsHQhRX98yKeuutyQbC
ap6oP6Sgp28tZrhohlEd154oi25W4mJR/Tmr5beesn04wDquJgzxy5c2wTkM2I7VMdX9tIcMOKNf
bf/RLWYbWtqaKOsB9WlZnCbe4dKZuoud9kcCBotdhK0hhWs7XE2O0SSN19q797/lG0uANiNST5QH
m7LwZF6uBYpz7Qf90cxX64oryLLnhtrcuobdnYFX3xjAv8I0bJU5XrCoeTmAszbGcNYm+cZ20MYy
jdrretbqzCb+1uSEeQuLADdiXBBO87vtecEJrgCzN7oxIv92cMWXrPLhxAZrlP2yo7a+cJVR/gqs
FThu6zdSTUVLJxN3rqzizB5zAipvH5QZAwaOgR0qgFPOXtsqCJn1Io4qX4b9RD5xmKxVqy56WJCU
gjyTBAgHtPH9D/vWczlhCK3hpPEgQL8c7RCJd8XeXx9NushXoQPtzJhHM+lGTRpmYen+g2VgyXZm
Pv2VGZ4cORCK2Bmgf25u9SdodqqrobfHujlmtqQkpshAIV6nlvXArM7h7IeDupswdzUesz6vn7u0
pcyec9d/NgQMzr1XNZuViK8pRWQ3qsSp8vo7b1F91/U43lej7i5Sm853gkIARrqYVBjEs1FYTyQd
Fj/kAEgWr7Zd74zWrMSl3wtfxKprtdi39lKucBKaeaP3BNUzhijUtH3o1PZugrj6ZWqa1ORnEhoa
h+safoTikMKYn63pzCd6Y0FsZGqAeNY8/lAnQ1VbGTgi+ObRbWH1B/jL7mltnJuAJ000JiCWJBw7
f1UvG+Hl5USokXWMi92UxwLnk+eCXNQvyC6LhwH5eI95gVnnsdFX+lclXD8moLp/fH8mnvTL//4A
ZsSWxrr1t059USI5SKsxwvJYEnQBguz3WR5Hxdz8Cqk9rkWVR9c5aDxViW+c23ReLwN2G+5zcBc4
qfDIefn2ltMS+arr8hjCZ4UvUV669mAdNMnUcT4hjBaD/Od0Yoj/XKOxiaYXDM9oG5D/nMK11XPo
ehyPVaX8O/qxJL7CZcy/vj+uf0nGL5ca0vat3xyhdMZ652RDbX1fd2OVyyNa32gPHwZOgJFN46/U
DVJsWRYQe+7tEPqScNrWkzmsjkjyZjZ+9shEwf7bNeXi04MOxZOT6+cwj/LxwEGBvjUfffDbiQPi
x+RKbz6zU7w+eWzLI3weeBxNgX/qgJ9GuPvZHb7PBfPikEbDr6hwPnEnss9cD958EDeWkJWGe/up
pYGjFgwgI4m/rVGja2nMoNuFTkNN2IXhv3opcgvha7hosDZbiNOuJy00lwbSBPF9Cs3jDAf+yipM
dU5Vtl2wXn55vAa408PFIQXJPN1kZ1mkkTNE4phDhIxra/HcODWgWHUCqIeC8iz79Y1B3AywMV+C
FAJr82QXkWU9dnLxxBHqJYzByJswYl7svYZbf+bEfL0t8nL/edTJRWsGmuhWPFaOptdLDESAqdfR
zc7MinNPsV8u0jVXjeXkgTgKilBA7nDcBUZ7jhTy5rD9VQhgzgV96mTYXLOc/XBl2ESpvggUA0kP
eI4HZfqPlmusIUZtk/5iyLSFqpw8iTQx7nio6I9QGfqrwBBosNwuPLNoX+/lL59y8m0gvNUjGJY4
BmNgHsqo9SEp47XSgyrcw+qHxxrYwxWBqv8cZcEtCtIwezgvSPzXyWFZlBjGCHQVxyAaPCTHtb+z
1/zp/S31jc8FPrURoSmauT2dvF4uoHgAjvJ6U2Ru0E95OeAIsGtRQuzff9Qb8w8bvM0zDsLHJlN7
Of/grxlL53TyONvZ8LPmon+cQ7CHf38KKg4caOCUUCCdHH8z23wqM56yNiOnEDEW292qDT7/+2PY
iFi0qFJcAn1evkwgCEPO04xUKain8ewF824ouvrq/ae88XUiKPgmGTPIw3Cde/kU4eVhR3NuPNa4
JT5aU6T3IlrXhzZs/72Q/quvsQNmApDQabnu9J4xeAZFRJuGNn2zUO7TSKgzq+mNbRwjRt6I+tT3
7FP8oeM6lEP66I5z23hfsVTqaIzbwYelqsuHQIzqjBnXG3OOmnJjPsP0J6/nZM5NcFXNNQILn7LR
/eALe00CeiP/JuDbdiL0KEBElD3MiVP6b94YJa3QtTsajt0d8oGEqtDEFPH9yfD6YsdTmHPb7IaZ
epoDXvuh0HLh8hMC2t9Xs8bbPx/XpKwD9XFgWC8m2Fu37z/0jeISWcaWqMNWikzj1IkJk7Sl9XVE
EAwoz7VvzzQQUtFlO2v0po8A89mVZUzmjTWZPWh/6N0Ecz98Lnu6O+//lLfmDlAldpMcL9s28nIx
IJe2DHNIMSJLsRgMWje/6Mux+C5GVx4InMCp4v0HvoHg8S2J6eCZ0K4Bi18+EXredutd2iMKcKh/
ytvbwVrs1sXv9pVB3kLsLqHxMR/p1YjKWVCbd7jEQG8fk0VkZ/bPVzISdLWA81y0+FUIKU9RH9/q
6f3KzDv2s2XHS+BiaGC3hL4Mhpt96HWtkkCK6KHMFvfBnyFMVP04JVh2LZ/J3PHjXEfGv13/gMM2
zSMz/++8BBl7OUSlTdPbmCbvaJnUOBVa8cNgj+esEk72wb9PQVIAOQgCJpzPk6d0wi59GVj+sQZW
jNUI36am37xLlWOd2XL/slb/c9PcnoXaiX2QNCysoE+9aiFiWQohrnssM5l/nMdmax5x8ZUQT9zi
c4Eay4z9qgx/Ts5A9l3vSqeMsTWm7baMujjMocqLxKDHPNOqQ0zeYrSc07lqEeYvaqb9MtmNTJqU
JskO5Ga4NmAG/l5tw/ycSXpzyapoje8qRF30vSxQm8MAi8BMFKfenPSdHV1t6iwTv22bxos9hrCY
iEUXc8IFDJy5GwXO4c3gWPRi3LD9LnQoPzhzuujrudYNevtKW0dvyuW97Y6Dv1cQhGfwh4I24Zll
tC3MFyO6ocAge7CrCf+C7/lyjggRYiYjOuwVIL8QICXq6EZCEitjaod5PwVNduV3a58sK6srX8Om
Peg6Opez8squlM4AdhEWlEc8W7fOz8vfAcCZbQoZ69hIGwuizi3sFP5A2xkH2AysWYjY0RibWPoV
GwVJObHOXVrGCAGsM/vqycG0dSlwq4YpCtkX/No+mdFZaOdtgWrpiFWZe1c5eX83dv58pgfx9lMo
meB4ohs55bXTHVeqxBvh2EJ4OAQ2UdiL2ZYXZz7wtg+efmA+K5OPPzZf3JcD2xCkNTnCttGQrUtx
EZWz5V1MszM8k6shv4bY5H1ZGRAZp3gD/yDyWZIutc7FV/bP5oG6uD/nhUCX5fRHsTMFWwEMrwKy
6WmUQF5FaUjelj4OE7aKBh/hF5zr8gGmkIEWDMEo3l5Ruuz9KFsEtl8htk7C8JrmIm2EmGITRWa2
T2HxarC2wZkO6Mkc/vqQk8VVZ8CNiV0hJYvNXps0+Aw3XWIa9ZqtwgnQqViynsud6S3VlbcG+lGP
dNvjyVY1guBlvkcIqA1crGa3S7zWmD52wuyrpLBNHKEq5uoIIXOBnjPnUZHv5Vymt8g86ymBGTF8
zGWuv/u4MlqHCek12SUIJbIHAl2NcbdoPZY4AWd9E6u2Nx5Wzb82rmqXntfs9OHv1AOz2UuZkSwy
DFb43Eaz8mKRCvte8tou/IMC2zbCJdIycfqom3dy67zt+JLlVyFt75uAebruzNZvsPRaOph6PhTo
b2HYj1tiEcwVqvRwuBFmFxJoZvhgXp0XjZ8Nuqp2TO2BRSGZE10S5Ubj7GHHYL1V4Df14MxBDiUM
oWsb98qFI+ywK8qYXMSp3bW+3BZsocCyPDOl91pH1u2AM/QPq21/z4Ntf8nzggbr3OabQdo8HPRq
9gex0GaIi8acHlz8j257iPaf4fc1X3tfhc5FMc3W1TgKuTm/pcWl9Ifxz9xypzv4nlbQGKOaxm4F
XeFjlo0t1IrSCfuNKEjt5BrVYF2HS9le1aNnlxeNyEEb5xlB3EXu2dNzuLpSJkuv+6/mpKPLPBjk
Lzrnix3LqdNke6kGNkq4dszGdGweUKOoq9R2hl+5LCuV+FEdotH0tPncaMu4kV1WY5++yPVG0UN8
UhhxXNAbZYcDem+93ZafBwXA7Nufk2WCLRhFHxzBk2d1oWVk3tWOYXqQZiL1ZLZ9+bPPVv2xHDv9
Y0bj8WlF0KrjoXRJd9MMMFyNHBOlTBTTvij85qpzKwvyz6BaeJ2p/yVkHegYDgWUHT+1vaO9wqpI
5nmqb6BytA+RciAi56KfoBq6QEiJWnT3cYaxV8bD6AYPNeZYIyYp+JxxlW4z91LVXv4YWc38uRdm
+kMYefggZkJGD7ATKr0rEdx/VWrcmDGdxOjNNianTZjI9nyPe033SXh+gMV9WlQQ5Xil6gLaxbjc
ZDmuXzv4Z+ONqKT7VUPjhqQ9NFhIVOR3/F58rLdiiJDOcAktxRIPtSssdTPbrf0znYvps0dGD6yU
tbf7OLAyE5cXXDHk3aRc8wHzbLWFfBjRt4H2GWQSJUIrsadFppdOMWs8noM2am5xs7PgzYSQQ3Ab
Wtb+Bn8NBbVM8PtGiL747VUKazOzaY0bLGebMTGbyOCyAdnFj5XXka7J8QqPuzPmvemVkb6oaE32
sZ61/JIhRT+S1e49rL7hPzu2W5kc+Q6iMxxiflU90gaENGNhoE7uRtrVM0DrtWqL4lc1pXP2KRs6
67MJYbTY45jnsYIt7bXX1rD43MFVL24In+i5acrSnOJVhVWe0GKEYTIbmf5pk9+2xmx99g9ynXR2
D3NKVPsU/VsEkdYd0DjDmP6wWGQr3WEtmJoXlhhIMZTDgKdIV2bVHwgZURrnwlvyfdWW4W8O+xna
3jqtl5BWvC4x/Uanm1jM/mNhvrQcgmk0CFLx+6h9XlJPfqD9MD9VGEUVu7H0IAJFvBiFjZ12PxSG
y0R1kYG8E5CCfldDRSNEOIVok7RbZlILFG5dcdTnJDsqBMUiDtYBgorRNSjwuqXlHIC6l06J0zbd
pRv0cJuYlMxHMZrOpePJTpHk14Tfcj0siU3ipUxmMzOu67CZvhFhHnwZsKV9hI1ihLerHRlPpllX
5WFBTpIfHDJgVGJABtZxY8txEzP0bPTZUqVftXZhhc7wXFdomxV5bivZ5F/wBgy/l73SN3WmOVPw
NOaAyIsJ8yz0VGn32V/h2lz2+Ww1N00BDQW2Y7XcjnIJ8J9qjfIbeZ/pIwYE5tHNvIEEUHRmxHNF
vvVkFyK6hgPFMWRIXXyqDL74vlgn62hBeIcxNaqNthSRtqaTqW+64jjmeTdfGmFvyRvWN7K+ycoX
70OFrAs3LeJuZKIkqy8ujCZ80jVmbUnr6p5rs07DS0wZsnvVOFJ+1EiM271fwWNJ8qXLJr6o8PNE
GZlvxx0BpqzgTDbhDiYBPHp8i2GnhfCpFCEFHE9okZuhuA0x/NFJFjVjuVe8E7zqooMZHq4lzp6e
OVnc6Qe3THJiB9oEbfn6Aa9RKE8VEWLlzqkCo4xFaZV/Rpv7LJKPpiBPt9cWF/dQ+RFrM+2+6qCS
/cU6p0ZziKyek17IPgsSx2n0ZZTS0r1t4NnWcRuWlvPgpo3Rc9vA6eYq6nrzEia8cehD0hV2/NX0
/zg7sx25dSuKfpEAzcOrauqq6sFDe3wRbF9bs0TNlL4+i35yqQtd6ABBEuQGzaJEkYfn7L3OFBY4
SMWhA3qpozrqxv9wkWQPQKcj0Mmxm4ybgZC4554as17HfMoBpdVO3IcxAd200Vrb/ILnBH1/rYvl
wabhWMVhFCzuwUmj+rHs0O99gBdYDNspNhHFGVGrca/hNXVhtIyooigG5E8Jdi7I0KOlcdEZ0+9N
EmdPTtxYLgq0gY7eeZm4BYBKu/1I28tW31JsSQJ+pbHAC4lGww9THA53lahsNIWkXv6Ape7tHfLc
UR5kPQs/jD27vuucmkcsiFDuK2OovgSkzsvQqeyF7y323IcgtzP+Mp6GcotmPflpQTr9Y3sa1R52
NE3/MPKqVNuMVEMTSyRGsLVUWbMRcx7FmACQE4X1qJ4izpvA2tDIdPxdgcv8Ezl224HRozQfQoyc
qPS6vtymuEveSz9L85D0N5BoW4vlrkwzjyb3NSLbuzKy6s9IJ8mNT2Bhk++R21XTgzdT0A2Bh/G1
IeIU5FC4DIbIxe3nJUqjaKtPHiQ4IN+i3dloecstJazk/ZQH+c+ZHBU9IZPxvrb16Uce08VW48G2
Yb+k2YdocUSyqVKcV2EUSZhsEYq8r4mdI7CgX4gG3rTojXuMP3Ebat08i23Xp1BPJ7hyR7Ij7bjN
prS29ksSs2oaQhZ4itWYoyjQjdjZukshPhddkPfHuarmX8RGebYb8zo5Acc2uCMrRQYa5D57wkcM
yUKKwoJ8whXICB29nn/jwkoxh1Bor7fpMBcEarCIekh7bvwxK0WSbbMs1g6DKy1/RyrROTtVx5E6
Sgd0nsx6eSz0Vp85AnLgdUOTtLtxcrNqoyiv9VaPoukxj4M53/HXps/A1+PmPbYWAru6H2Lefqax
nO2+LJQpRAJOnYpR6QA1p6YZnx99SyCRpiHdehdsXrh4YK0H4z3ybIhx9CsmKcOR2tkAsAzsR6jz
s9+6p5ftNmtN45QMCJYgukIw24q5J2DQNIEKns7p43d0Kz1Ov0Gv3pn2yN+fOguAYFPlfGhVak7p
R6ukpLkpejlpIZIQUDB0HpnwyBd+MoRtkPrfXSt1vHAGVrzsqmlOfxiuVncIAZrA3iS2nhtwMDPS
FXhOyu7slPb4Lpcz9/Gco4T8StwGH4tmWdp9wbWv3aVyrP6rJAVvZPFpUB9jx22/YHvBd1tg0Ld+
zv1S2werSzhE48YvMD4mLuEfOO5yArjlVtjmNJCyIeBeEuYcufCbfHSWv0urGt47NnXZXZGI5Nkh
/hH4D0ZltTXy4EfVB/FvuDH5N8Mp+eJmOVtnLY69T0k2Rb9c5KmHLDBya5cgt5XYzXghD3LMZ5f/
RQOF1zWuje48SdnnUDpF+kbmCpewVDxkfADj5OxietWiRiDb1+yEGymafjG74mkwSWVuuA+OD2Q9
03xbDe78yZ6JIo+RpE/0/TKN49M4eUri01h8whBt5Dt4YN4UyhmkLmKDNol+237OzDOksrh7YH5w
qyNFEFqAo+CT0RjuEzs4NWu+Bhx8o1GAknCl4f43REZ5IOqPpm2MGPizN1l+dg8rHU25kiQ/mRHg
y1AjbfXBROoeHDqgTcmdsGvzU9Bn9qPVBk7320PLZW5zrYNzX2Vp9anSOlZXQotkazclURYRIkXi
t1bVpDantqYhbA25lJ+E+dvdaa3ntMex8EAS9y0upHeFV7rf6GkwjxtBNByFXH/8L3PBYw9jkpmf
vbrznp0szvQwqPz5SxL74K2TnMLCFMicZIu2EPNrTdSWIc0Amh9oaPR7gVUi3S6zof8AEN38ElPe
VqjDZ+fRabGAAnKbVat64rlo03hu9dPn6vCIxocgEVP8GIdu1UTx3ULzyruuN/1uU5tL/weT+Mhd
Ni0hFGt9ZMU7aykqfevond3TPBufzo2s7ap+qBI9KL8cg2IlnZsg7FzmRjSA9tHQCuu88P874bgU
Kn+OyWc/lUsud4FdNA7RWk8fC3dIZ+fG+C9SpxQQSe7aFLCV/XmdAiIBUzpDjVjZdVuxAWEqNmWs
9/9Ni5Lgv54IujaWpaMX/Ksoxil/Ode4K6tlAsJ11lvH+hBQLtmYkNTv+KaSG8XsVTFAPVaQMMwK
kS8QqBeqQZWVKRA3n3FEvGtNWd2Tu0h3iDeN7ziHbmS5r47m2eSFKWCQJ1xlDm2k152IHeMcCZPO
MVz3vZk8qSD3cmjFfEvm8nI400QnTf2S75TCy6ru0De928g+lWe8nWa+dYYy1vayGfM9veN1TL+g
gylDa11BMOG5Q7vR2HO/QOuyvhqEsRO0ebj4D62fxKjwGrriGa69GGFSxSDZ3vrSEYCoNQZS0lUI
k8uXXvqzjCoThrQCvp9nLm04GyQp6FEz31Zn46XDACHNTzoPYQF1sMuhkNRaiSpInXsPWLrUcMY6
/mC9e31Cqzrb31HoouGyipmSvsaxJJGX1bPWzuDkCnGaEco94ZbEYaqZ7XMNEnTbd9OtLhcvM7Vg
1kBwYUlA3oSq4XJqWAiMrhRiPnezDmjXGIdNQNrjxru6NgqyOJKiDtU8apWXo/hR5S+kmufz6OFw
pAps35XJ8jZJwd/nB3CJj4VdDwnGaioDvaIM7EDzmcNAB2caJLsR08QXO56GG7vAyw1HqcAU953K
gkNJ7HI+dBLAIs0t62zPeXLn1Mv0TM/EIBwsqoNv3twgX6I9Yw1S76frxOVYCy7tNMis5dxz44Sn
3JPiEkuFodnObkzryvdvKYwuS4HKK12wL4cCX28Msdsb54Y0gdkDJWi78T7S8FYpgs2NRXFtvaMB
UT3maIANgfZyNFrZlZUHtvfMiTmHky4XOj+A3XwUekZ2fMEDhvlzvLFKri3Ff0ddnRW6n3lctUvj
DAHEeQYO+xx0cfPz9U/52vqgtsIi5IigmrLaSKl50Rs0SoxzAAXkznSa8hDR4ef7LJfhz+tDXZ0P
CDA2QB9d+d9yxD8SSGzTWP+zwTibmjESJjvOBtj3cmMHvLYy0GegMobkS0+c1btCz53TiW42MFWA
yFogQxwzMt/pxqFePoaNCUH4xrp/MbG/dRQ+ZNXLmqro6kWZeURsEts2BLWyOxQ96cqgbYwbm+7V
UXyqg8gbaJi8bifZ2TJBRB1QdS3KZG+UY7MhgH8rF0lVq9Ur4jsmeMD/dbnUjYQOMbkaZQL0dEgM
fHsl8M4bBc9rcwEVhHCAkxHBp/rg/lkKfuz3nqgd+9wZstkVhdC3A2HR8Y0LTrXFwlnEtoekBjDc
5SgOcTx0HsM7p6i6t26ew7MvgptwMvVnLmp7ahg6wypxp47sYHXmwmuU0OFt7zxWjvnBakuHLA89
BJbZBpLli/SULLg1qsk2Yamk/gHwQXSYM2Tpb5wvGy+6fhS0VJKpm65+yFRmbd8tgnSiW4tN04+f
Ta+Ltv/HICpU5vD/a164fKh5VNZNrOnsvJJ+JqRDtTDx8lvI06vbEtOhYRdz4Wu+HGWu6oIyiGGc
tUbnBk1hAW+1HQM2ceobR8m1zR10GxuTzmdFXH45lGmTPkWuwg4IgXKLSso96pE1n3KccE/MFLDC
UMJqubFpqH3oYtUwOyr+qu7KfyOIXQ1bs/V3UwV+mO5Ld7A5pgPZ0YArVoslP3QA4HyuzKUyN5XB
FenG6FcmjWSXQCdQ/HIk45ejV42epBF2zjMdkLrvcVV39t6UQ7zXUVGkmxYSRbERttvcGPdvvLGa
tq0asKlmZSbWrNUaFa3RCtfo4CEnS/Gctgm28FREabqThtXoh2romm/l1I0wQaKEJl0gsOr3GOhr
d6PNDeDuzI2x5MEKKu90vXGo3Fu28EJKpPPXLE8DUrc+MJ9tZ9vdxwI56vcsNd2fWaBqaXM117RZ
ysY4eqDxmYm72Ke8uLUHOqCFXjPPn02tKU5DRppjC9xlATEABOWnHk/O9IA2QsSh1aDWCK1Rb7+Q
wtXSbaGP0zdk9FxQyQ+b9raNZ9JicCQCjG85utSN3s79fQnlSqIr9pJvkaeTGnL8JLU2IKLbO8du
SCUW3E9pTGD38TfPKPpiHy1t25Kpz6xPyVgPZLiZrhuO0+T8Aj7Sfe9GO7nzS2WYSTujOpkCE/92
oQj+ULBwtPPsD2b+0Ixa8EtqkQVFQxTepou08VNeda27TxeiaGxsjjgREEN6mbXJSR/EIOyvQZOS
CzKH3PhimWXZH02KdBH8ZkO8h+lTZiG88eBn3lleeTBqmySWryd6EcIQmD5xUvkf2hjAxYMPdd0g
nV5OT9OcC2NHAwtclVTILQub+5TObz1iYIHgKuNGipGT5kOrCDHtC8qklj+dM5bEPu2m9nmaO5bA
69vhtQ+JZxmw83MfQuV/+SH5sRYNLvvDWciR9BwmgEMbxMU7eh62D3rlIWaQ1a1bnnElyGE903hB
Cb5QX68+X6swqK4mozwX+HOPM40v9yJrm1/WZIpdh/N+g7lG3/lwBh+odvr7gNLZXWBVzvuqKyc3
BFsy3tFoQexo3lVvbVrO//f6g3lBFuYSxe6CNhuzDZXAdc8GT49FYeeNPKPOEt90EAOPM/1Ifmpm
326WMf2VWVLbgJdwaWMqYrqM2cNjUEbBcRgnWrERn1Bj00FaxvUtkP2158dOTzMDbvUewr7Lt9al
UAZkygUW8YjxBCXH/BDrJgCiRe+/JlYgvr7+MK6Mp6RMoH8JeKAkrna9SaJc04RJKC8K4ANmBWcG
6kV0TwUdnI5nx/ENkfeVA5RkGoE9HEiDflyrEdlRnI7LsnG2o/6/PAcT1fdFs6UhV/bmzI/JQkQh
r6xcyjN9+Sx1s+x4zQCnzMHwsQnlXMFqKU/lUvfg2RLvxngvRZ4E2SR+VHaLGy1itcsBnSHmUkv5
4AyhMfohNKv8IYRO5lcj6wPZSjP2woht2leVmXcfQVg56cKqfiaNbL8gmqupTGg3bfVKorc62NBD
YmgD2UfGd22anXQkI87owd3STB520uc7l1Z/fyB7yW+WJ4zPErUkFemqfLKWvj9ZVMiRi9RWdfQn
q31soiW7BRW/sgp4+0gL0ZyhCV7TveuxaZ2mSZxzPnJlbSvS6J6RypAS8i0D+LWhEAD7NDtVady1
9JaZWwNnnH1uIusXDHf3bgicL3YnuxtR/ZVvyeMrIs3F1HzSjZevH8qHn+VwA89LuphfMzFXD6aZ
71LUtbulMKIbn+6Vef3V46vUHXI5f7XBCyOtrREH3dmX5O2Skupb2dPNN3P17saRdW0oVg8rSMkv
X9Cd48guMZhW03mYqbmXnXSoWY3JrjOiW/kT9asvV6tFtMtVwSJLrLT/lw8RPCDPjZajZxpuOOeW
csQ2bYb28Pq29/Jw5C3p3CRJc2E19VejyNHJrKJO5zPyjOCdTp7kOcZlS1/E1P6W0Kj+Wfgj5db/
Y1S8g65aIUT26kv953JpLFVixbo3wc50oUz1i959HkTnfXfaqvyeQWW+W+YMB/Lrw155pJDdMXPz
tfnKk3Q57DTUidNN40BKuvN3Ri+CTVe2t/SqL1c/8lzOfIUbUM55czUKTXwDN+q7My1+611DAZyS
KqXiZ3YT+8MURW9Ek6j3ZhJhMJqNX5jbz+WA8WjMHCRyPHsoqA51L4M7nCLdPpBl/e3NT1Chs0lc
6+o4We9WgTM4ttaa/Vn1djzASaL6L1377vVRrjxBkijKkOJw8wE6cDkhWaOUbKt8OS9JZ3xwbBns
C3NMD5mtGdtloc3UjYVxbUAwzARBoN0UI+NywLnGkZLV/nymM3rShqQ+9ENkt9FWA4N5FAmKiNdn
eGUlgtglT06aTf1r9QHQ5Ys+aolGTFpO8bORjfOJdur+jX34ilic5GvAKDgt+NzWPjIJ+50CsDVT
YJrwyXMreq8PeMmCpDKAFS/2wUwTc6/afpxiE+dXp0fN7vWpvtwymSnnDW4f4mE+jctnS29gDMma
XM4j28Fx9jx9O5eedkiQrr/9qXJfCDy+BTqxkKG/HMoKYsOjMe5yjvpa+1CN40cC0/bGafMXtrza
mHGwQFEhO0D/8HUXVZhcMVc1dz7HHYj1WRfpRxBQ46nz/fyd0yLaWyR0AI+enKidI2crawEsE8nR
naT6PIaJb5gngbJ2k8VW8NWk0fHdZNEHLhJU8uesgLwiAFcXtRnfsJJdicyAa2AoJNaFhU8bustH
RIvHZe4ZEKuLpHpfFe1UbxANZ//hIMdljocINUadRfr0NLZo0A7Ywow/Rgum9UjKJ+rOYsqQjpj+
5I4fX18qVz5Dx+UkIirmYkMvpssfN4LM0rPFBgmqu9Cp3LQ5WCOip9Rr2n0WeeaNCPzKBUgVXCiH
qsXJkKsBK2vAm2gV87ls0KcBHIKihJKdyrsnpHhvZh2C6zYPmnezn3oxVqSpPlgR3Znu6Xtj/NRQ
mvymAo+ccpYTvD1vIhXw9odCNIUTng3R4659+VCQUtmcWcF81kEThuYYA6iU8/M85O3OTIx68+bh
VEXDB4ZA9slfe6Fkx7NPUD6dzcVuTuARtUNDH4kHK8j0D0ZlTjfGu7I94KGEhQAxXqHM1D//JxSI
p5ZOY142nw0py43pSRpLx2m9QaWY3tgOrwylbIdYKCk9EOyujhUv02zZ0W/1TKsgQSDqQb+s2/Go
VdMtA/mV/Z2SPhu7onjg9lrNatIjU7SRaZ/9Jv8BbRL7laMF5s/X39XVUf76nqmzQahaLV88XG6U
2FyzDGEOdxapjIe+ba3n10d5+dj4074qJCsNrP33I/rnDWEJKDNksNbZNoMcuUqMB0tpla2o8G9U
hl5OiPYVaE0wu6jjeB3z6qJ3BpnG5rmqU1wMFGFDc2mbG7YldZpfbuCUI9WHr0AWyox3ueTcWR/t
QfoG7n7xBbTzA47aRy2mIXnYAvgqZrq69uYtk/qVuRFZkBzktFfx5+pwcqpFk4VBErsqIkCuspu3
0+jq29dflvrtq7m5PjkTdDgY1TgFL+dmo8ZKK4OSNRzGjFyCONHMdYKuZRZkdIxdRnu7GxvUemLU
udg7EZZwJLJxrwUzU0bQYOZ5cBRpMD2Q9R22JTjBG/vE+qWpUQLyF4hK0E3w4i4nFiNRzwxz8Y+l
zBfVaS5rf5gYE58q0+zILWtQ1mszA1iM/JKkZX/LU/ni6OQXsPw9lT8A1UDztctf0KS5XVVaER09
euYNaLMsfKnxXNpHGpigfO1iefDxTT30w1Q9G3Ip6FAMavUzWt8J48jgPbX4fW68cOLi1Sv/+7uI
7ujpx57zopFg7WrpRDU1OkZi0D46+L16Oj6yNYSZsUD59CCptCevtAEwFWnm4+voctvb+8MAqLuo
DCyeRRdDGkb6ayfbvqcl5qGRg8g55Xun38SaWbrbCn7JjzxIgo9aNsngsFi6fTIKhyrngD5chFlC
ZQBvUqA9JEr9snGQWzZQewMdb8bg/igcg750fpn6LjZFewBGGnX6EWOKHez12MtMPKkIF+4iy6M7
E/2LkNd6hE+oaef6UzsVgQnnfokQAesJJpcRKtVWl5oBTLrMFtVp2feg+YJq31paALm51WdhHOl8
W9yljZV8aJvBeC9sMTyahYs3SNq5v+lqkf8WBhkrsvYLXajTAvjPLhJaYW+LoKsdclYt6M8gHQJ0
BSLNPwob6G+4NH0dhKWZsjvinBlUjrefTl6eOvlh7owhgo0pPP2Z5rvpeO8vqZVuzM6ePiVp4+Sb
UtjmHKaxSL9pXQrJ2StM44fvdNWDFeN0QeJvjjr93cvW4K7auDS37ebltxMX1kOV5AJsTJHVfxqM
A2jGa2d8aMzFKDa1K6pzV2hVjsw2agKaBPbL3WTmjr8Jqjn7inRSfFqcOfouoiHBukd7qL2J4SLa
F4L7yCbqrCrZ+gBKrDD3Mb4JOzaGUJVNjK2wi/kbPR+d/+wloaMoTaelvXGLCXVy6pmAhulUP4YY
LPAKUEwp3hcJ4se8t4J3Xa4Xy046pvaz1qNgDPG5WBhBxqT41PWYvUNr6OduA2Pe6EIfSVy+NTA/
PbW9yP6TyCG+2sGAV8+KptbZ1lJP4IcH2hDt+8UGoOgPveroBMT4O/gb4Jnou9ufBtbIGrBzKj+B
36UFeKQqYHS98JbvM1g6YNdFV5REWITOoS8CMpVNMprTngsnwOJ+0eJ3xIoLdU7D1uodIGCgzoOV
1w+0Rq+fpS0dvI7RvGCSiLSUZuJJ1f2IB4n5r8vH4l0zw9zH+2ckNEUZDGeHOtwCqdxO7X8F+BRj
60229RudeS0PhqFV50TLSFWmQdf+zssy/tPFuQ4xwRIQZ41MM75kdlR/d0RQfqw4nZNNVxXmoyyr
6StOsf65Hyn+4F7MgPfKBg0SO0OeCQJ8R2J8a/km+HJkSePkepo+9ggP7jMEFG3ozB1+VkHfiGXn
8SbGjV/GmbU3ugb+viVrhJeqB8VnO02LP1Nuy2GHtFt/bIJyrjadb9df44jeLCEJMr89GhyOP/3G
8x9tu4g+UgXEdEPay8L3KeXQbS2rASkfCzllIXCaPKbkgczrPq2yTtvEKJEfdX2S2lYXgfmkpSbb
XJq03jcv0uZxV2pG/jS0RrTs6hFQ98kSiZBb3iYWey2o3IeIGtG3ZbR+TSjIBY+sCpfcURQ71tUP
ck4yo0NEFXdhJxvjXUpH909cz0ck5nptauGC4SDea8jnq3unidN3OA4g9bPuSjDYHoLisAHD+lU1
4P09jkEGFT2q449zqrw+vVUOMd6mOf6COYH7zFwnSKESW9PscAAhjDvL8LMnLdGAGaZuH39yROoI
7KWpjfC3aOMvsZ1074ycRbOt0sCHrhoMxVdasQbHng24340lm1oI3Rsjqys9jChaKmqQ40Xz6fU4
Y31V4xsgiiavoO4KJF7VP/8nKGyxeZWJnLGJ+sv9HBTu585N6n1imcOxMhLvRkZoHdb8Hc5S0Scs
WtRJq7NXDpNpxfSiOBkofp/Suo7ui9aOnnNu6Fuwrzb29tS6lbp4GdkwPbzAgXL9I7VZRfGZAaV9
XCzj5C1Gf2qweO0HjL5vjp+okOBrJzRUp/g6LQ/Bm368WmGc4MhjL84q1oORFzdC63UUr54g8idX
XbDB+f7FhPzzwrLC9iE4SF4Y8uZzEtC2hv0U/WSP5uWta4OPGWouyhCu1bSRulwbSQKQUdE/jm7r
zIeJlovf+7SsfjUk5B/bJM/+vD7ey8VBiZBaIYEQbk+qaZfjTaU9YG02wEngKf1Zen13wIJQPzhY
Zqxw7lvgjBOK4hvXiJerA6mhUg2rlBNQBvNy2MCcIO8nfXB0MnYHS8vk9ySf0xt3vJfvjVFQT7I3
c1PhLV6OAtZ9iKSegbLMXbCoCNdDesEvoZ5lt67+Vyf0z1Cr50j5tyxzktdHt17mbaF0PIZV3Op9
9zdS//eKouJVcDQKaEBSg5Lr5YxikRtlKrvoSGcOdBI6yq8HyYMbaLmBVIMjWnfSTT2ToAoLu+WY
8HOsQpsgmO0n1OKivHG1uDJvOicg2VNZbURZqzsTZ7xe+0EcHFMc3EdQ8Mb7oq60G5/532W4mjdl
ZUoCbChKFrvaTUgaGkLzeu8YLD16lojGVum+mOmOsU8bI91Kx53et32FMcUpXdjqRJHWk6UjZiUv
ksc/a9Sm0Ua36Y6x6aAuwklpoBEgRMINczQKW759hSMgo2LC7qT41+rm8c+egcnYSuKi84909LG3
xjR727nHAfj65/vy8VOS5loHR4QbK8v8cpSUdCiHr3COS51OmypHCJoKM7rxkl/kwtUGyMEBUBKr
BRLA1REChiBy/DY3TwWm7UdL19Jzg7DtUy48rsZpHJ/igM5fJbH3nRmPzXaEeXujMP7yYybpigKJ
ezm9b9nsL6eau3KhuYRhnIYKB00WzNF/Hb2iNpOjlV9ff6pXrqsoGTgquSyrUsOaYZjrGVjWedZP
Tq7zDWVVND8602KHkxehnurH6E4TabY3Da885bC/76Vr0t/P76qnoMnrR8+q/d+v/yj1aV9+AuRd
OBV4BtgEXlxVKzklWuK1+slsBnnUmwKRkdcG2yCiy09l4k99fbwrzxubJTk/9k62HWf1ZbvQBwcN
Jzeg2hKGflDaYT8v2Y6N7laa9oXgh5WFL4diJqkyuqi4q93TM6PBTttAngytzc9B0wBRi8zgYEpW
GkradDPPWblDoDE/uCMqr0gTE9iJbnqOaTe3bReHO/UUZ8/1QOsojInBrU9ALfHV42f3wZ9B8pO0
4Rrp22eJVuAH6U/cN/GqSns3iuKjNhh/NHghft49Oa38VCd4HrXeeND68paR7OW3TvcE6r4uL59H
tQ4bKxrWVH3iTCdRYOz3PBx/qpv29vXXfmWZ/c1VwnQlKfrCDIDWVWaL1cjTYkfDO9taxHuiY2PT
yjqlfd0ib8RW12alMkOu79vqGFm9eoR1MTpHS57qLNeeTZyHOG3zt1LK1NbF7oiEmTII6afV+bEY
mRCOtMkuuMtw7J1m3LeiGz6+/uyuzAWKK2VkLr8o19ZvaIAgZEqIpycnqJwt3kpvU+M93v0/oyh1
Azp2lTi83Ah1qzeXLOINlbU7bNy8F/vOqN+qrQHQTaaOOqCnvknkrJej1J2jZWMSD6cGus4WBo9+
8FK72gzkTG7sNC8fG9Ii5RNSVTX+bRXUlEWdKWyEeYqGuDrNuE/DcnCSGwvt5X6GgEux3ThFEHKt
JWPQY6Y09wbrJIhHH0ajiQ/SboZDown38NY3xFAG2yYKQapB6yA+dwGUgCexTibdobajSetXEOC3
FBkvv1RGMU0S8Uq+ABzv8g1Ztoz8cWaUojVcCTxI0kbWM6pNCn4/HNo6vdG19cqxyIge8G1wf6rM
uFp5ttnMXTTzojyycE/N1BXnik5vx7hGfjXXUP9gvGj0xcjTpwbe+O+xnMkYYvr/rk9DfnamIvvw
+qP+WwK/3Jd5zIAwsI2AfH9xLGYzO+I800WzqxIaK1HZu0/0tj84sUqPecJ3d23TyO1ktu57evaI
jV2ZWbItLAs2lN4b06PQWvE1HhPzMa2s/KNlSS8EudttW7245cZVUcqLn4usz1FVcJ7kKorxtDyQ
EmTjKXfieDv0VvuN085/h7/SPZiZ4246TWnTtfqWZPLackGLQCyKVIlEgPoK/wlIO9uZ6h4+6Yn4
2PNDor3slBVmG0LksB+KZqzfv/5qrg8I5peqNM7jdQQs/AXReeqbpyme9GOhaVqoc9B/ycmc7S2Q
cZ9eH+/aNkKBiBQH8REdBlYTbOZSwws6mqcZguLTGAXG3g7SWx/BlW2EXYr4k3D7b9vzy8cIGhBc
kltapyzhqCr7NtmjhSKVPAVvPk3UVoXUQP0H+o5V0O3SzqIE1GueYBAVp0IjcV5m4y296ZWnpuxk
DIORGofIakE6ohR9pMOlcBq33CdpnZ3onSrvXn83V9YCSQS0ApSQ2UBeGDKCOokqamgn0k32mSts
AXNEuHcV9DnIaU1/g3t45S1djLc6vaamWmKnJ8VWl32/y2J73hgaHIOBBorb16d27QEqKx59LbgC
A2u+XBCwzbMmJR95IsEoN4lvjhvMALeaOlybEOExfbTQdCO2Wr0mSdKUkLI0TrIsU3Tk40hs1o8H
Wpq+tdjKyU8vE4zc3OuJMdbBeAaaY04xLp2mvm+3OuCSMKshjb3+2P6KE1Y7Id+QMnGzILB0WZfP
rcXjnvudrp/0PLfdrQ6K/geJvq7bsNE3e7dv2mLTgjb5VtIE1CGv52qQt+amNTckt/VHMn6OItVM
8RyaRjEDl8QRIDcg+PzjEBcNzapTv/xlL6X2S3mjwI1EQkmEJ4s/5GSOtuVCQzWgNItleHtQo6Im
oiicc9zbVrvRRB9NLNKOf8rtwd/2M82w43m6BVy48l3xxahlp24mJIYuH6JtC2vRcys4adoM1ZE6
FNt70Gxm4cBVFFF2IwS4sgxxAnIBZ0eglLFWibm1ZgvE395Jsqns9U4bD5Ob6Jupc60bW8a1oZRW
jLgd0TDR9OXUUur7k2On/ilpO2s/Uc6gx+SQ7iOn/PP6UrwyEu8Jxy7ybuQ0aw00ngE5Tn1gneBw
YR0agPJyJmv3i+EPx7cPBblblcFJfnK9upyUF2ezCKj9nfSp6r/TGzYII4xR37M69d6+AP+COLAR
KJbB2pQRa2TntaTwTkNXZNRTzWDXc02+IQO7svvhdOUygt/OxHGy+orHnsaBbdzop6qrvL0LuxLQ
JPS7Nz82VSjxVJRLmX6N3+i7yV1svdNPOZKuk21o+a5IhX2IxdLvXh/qyhflcw8hXiHp4aMPvnxD
QYEfDpuyfuqLMr8LqCnuAhAJu8oYgbrn7o/Xh1MH0eUu6HOLUx0s2CL4qlZBfG/Su7f2upq0QjXu
0Rzkx8nU412t6RR/2aQlWC4yIa+P+nLFY5xBRoPMCk0Nvp3LSeaq6UNGffFU2W69i3S7+VzRX/2L
B6rsxlAvF4jq0sG1i1lSAV3f74PJ7CgLivLUc2kl4BUUQztAu69P6MUoBDCQGRTUmdORlXg5Icdc
nG6Y3eUkomXADlb0Z6ejK+xbRyHko9IEO4M5+euvV+ZNRXmziU4RDaE32PwrKGizfWMFqj3gYkko
mg2CMfoZ0rmASV3OxTKznmpxG5yaGgthGswt7coz19li/C92LYzPIrT0qnxwU8u9cUl+sfoZG9kd
92Q0ZNxSVje8SBELnbqMTnMKr62Mg5butu0X03SeZW98eP1xvliFfwfCuOMBu2Ciq5c2y64ZZkv6
Jw+K1JMOWOwdtPVsD0GxvXFuvVwfXJVVkAG3g4zumgNBp1e6f+JdO0Uop8M21fqNjSXuxpu7NiEC
QQqEFN8VI+TyzQF+ZiuOnOCU55E8tuz09yA12+3kVOONAPflvRf5HY0Q0AKpF/aiqjstmTuNQOhP
xpzIuyYGBDrMRnHfm278B+C6ewepoYCmYLr3oMkU5jUIPnjJkG18My+foj5wjpWTJyfKi4sTAtyC
QwjgOkHgULX7N79qapkkeVQumWrjal2hGaoCW/O8k0Yz5jvHaMTJ4vd89dtp+T+GokrrsIJdVXpZ
HbGya6H1tQ0vARv/Ni4n7w7RDv0O/eSWEwEXwItvVfW+UtkH8taWv15XdBZJ0EjY7AiTN1YA0mq9
R+m80MDa0pX2oJJOZHDDQQ2+5xzFUTyJtvUg99XmL5m30xdXjrQRF+5cZYcsipJq09OwMAgXLXU+
RFlXUsHCyj2FGrqhLwmYuHt89VZFTDlH0clINBqrm1ES9VvQ286ycXqOa+CyifdJYol770qacinT
Yv3EvjYD+JZN+dHsfZLnVZ2koURA/6glsYGISRcukimzbAlXwX78QYgnvkaiTdstyR8HkZeMzUcj
Gasne9H6e7sM8m/9YBh5aIA8AZtcNU681dJ4/OxOpADgGvbT/zg7s+W4kSxNv0pZ3qMa+9LWVReI
HSRFUnvqBqZkMrHvOx5sXmBebD5n1UwrEGGBYd/ITEaJDjjcjx8/51++0T8qn03Jyn+Udq1nRLXA
+isKsireDfR11M+loxT5Fm6xXGzwh2+P9Pqb19yxWwdMsyPh8wWwJT2N+aS3nuiDPA6F0VjbFC2H
wM2wwig3TVV2DKj3uezCGQiD4wguBo4U7gp/WZEmQR1I4xFwbBFRIZsgPbjF0Nv93pSn+qibSaMi
j9xo2iaKRul5VsHru6ouGVtwrdGw16rO+KbJafc5pE0FTjTQvmkoqkUgnOo225txpFTboDZQarZj
tZ2grjvyQwbwhaZw7rSq62B80OD5Xsz2NogN5EZNrM4/Iv3qNzu9Y0Mihqc1yJbLDf7PXYXpywZv
GX++tyot+d1sZ3CAUjIXn81Yj77EXOdeBx0uFoixXP3TQuar2oYS3oDQoE1rb2lV+6HAEVDgFSvT
9lqtxBEcVr5T7YLcLJ0dqF1NfpaMVKhdDKH8MqoSC84xfOTGE3IE7VDliGJvrFyH1GmkGqQMLVTy
/t0BlMIKAktcLQRGZll0NpAohTan5HfoViNVa7LsU4zVbczyVA3jj9tB6bKbDuaBrB8CGAx6Er5F
GjQCI6SWn9V3c1uqn+VpVkbEOHzfciUS6j9VsGKv6swhuLVnJhxEVz7BwkxqG7hSkaHFsPZAl/FE
EBeRpoFFzZm4PBKBDABKnxBSru3EMLcdnchp2/m2+UfhmEmxsUdZupO6FPrPlJiSf6Lqa8n3eoB+
IrLnita7atbn4472IJdjq0lRMZE5ZOO9Zkfqz2jEwxiZiDz8WWMXUx/U0O6+Aift/kjSQYOwPhVJ
uFOjOv2j6tsYZcagCZ6QE0VOC+H8xP6YF6igNzNi1pyjs5J5PaDSbxUXTv8uDXw55gZlVK+Z7lTg
VQFeSIdILrR4h3yonOz6wQabkNQZGhOVlBS2p8VJ/GThTti7FBPNQ9Y3TbxN/cB5kal3BW43W8X3
ylSyDj5xpXTbxLCqp0jJqx9pOMF+1OD/H1DjncpNiuUJwueWljq7WUNl1p3StElcLZcl/2DaCfM0
xE49HvEs0OFKV2iGuoqd2fdN4WPWYLeTdkB4FmxbWPgxkp4J940NeWUbnxDvzb+W3YjJNGkYEq9d
mKJ3nWPxbIH0bbpig9g+GtNUfqWnWsnMYFvaQzFui6mwww2VIv2lp4IYIC8/okXB80v5MRg5X9zG
SGvHrfy4Kh64iWLPndUSkFMzdsbk4CAi8jQKK6vNqNg5HGytkr6MI5aVW6eV7G8tX/IH5gZhuAnM
aG747HH9OZgsQjd3pc6jctpVD0FQ9zSvg6DCnkGT/0icfpg8J/KD9pDbedkJYlWbn3pFmkHBJtSl
Vy72F1ceqqdUKsgxUaBD+36R37YRCvqDURR3TRvoAGaD5isJm36swfNuRhwO9hl/5Ct76zIDZFRc
gW2crOiYLHtzY9uUfeIYBRYlUb/PWR8f0RMuVwLYZf4sRhH3OLIBC1TGeQZI+0Hzc6MpoMkLmRBq
CfLjGFndHmRMf98p7Roi6ErAwJqS1IoLuCYbS1/yNO/GypTD6g4xtekOLHB2F2iz89gknbzy3a4O
JRSnuBsLbIR6/m6aPCIdgfb43dAbFiU4TALmWKYT3WIxejsQXh2KTq2wBqfBZSyGqrMSWRdzru6g
8mGLZBSbWS5w0J1AAtwe6cqyAG4AhpCWFm0tTSzWX7oiswb3PR2j8q4yjP6UmbOFPZIpvbfsw0Ej
mhLinv9myns+CkK+owVZjmURI3lbU710FdxYtgl03ZWpu/ZCohWGSIFmgvdfpL+KKtd+79vl3dQp
kjdGuv1QyOb327P2VtY5v6NChRSIDdIwmklL7bG2SGn+6U14l/tSk7l5kYm8QFPmT2aITQIwf4o5
7jgb8V2VND7SvVodfk60Vilp1OWDfBwdJ0eZpdB7eYeRGjwKFW8ccFtDmXoVttiIfmMXpZF+mfFL
6pvDDyOQAy/MqE/SbFSxzLn9Ulf2rgGiTjQoaHNeqKbUyFs06jCFdzjVtC+aHGquNafZRw1c82mK
AJXdHu/Kl0LKTFhAIVNLFXyxyMfZaWazN0KUHuLWbYdO+e5kjrNSYLo2CjqfDuURrvPciM6Xno1n
meCFRHd5LIW7aUix1pLRqL79LldiOoo9wNyIftiJLevQStvKfRK2jIJ5iDcrpAWqmegobE99uVdp
S3+lpbAmo3bl3QRrCkwkLSUi0qL4iOVqJI1UBO8UK7exTdJm2BURZb2VlfEm8nK+3OnDCeVAURdh
zS+iRKdPul/bbXCHn0Glu0rfBvNR96tu2ASKEQZbI4li/dNgqsF3f2gCzbWRNkP9e667r4WR9t8C
jKAw2+iG+QE5+dreREMw6m6OqNR0dJSUXCmv7PJzm06+g8kHfTm3600cpBBQdzs5E7D0eRxfEJzo
wo09zPbvSHpr32PuV/1GDfXhEy2++MGEBvhaKNxG3Q4tpM8YhWLLrdCIHd02kVogjw4etq6SlEN5
H4TN3G7zNoh/zEFvNluD+15PKjI62YegNKJhW1Qdvid6bpvBxvSpG25GK2jTbVwk/R9Fl83mFo8E
9UOtVvanKawaeytP3fR5lBO4gCNJDZL/oxJkGx2WNxYufoIHlgZbpt1VwKDzbUb93XnorCqNSP4c
5bkIpOjbYGTKkzz0jrnHPSA+ypiy3SdlUDpHB48Uy23byIjcXu5SbZc7+dxuNKfgbTpdSV/kBlN7
qCS2Ud9FExZvLildPuCA1wWP3DWLP7qpkGBBOJGquJglYJU+6alJvMmjOXTNou46gS2cnswxDT4Y
Y6t/4JEaDK5KB6J/nsc6MSpk+rFPSZBMub2jLqIRNTViEcVGE0lWOkjn+7aifYCR8hh7ku7EhyjU
SnfIVR0rgMk/9OkaVPoS4ikUp0UXGJCbKtB45+OFRVXIDUp1nh3P1p1eOvU3sBX9i19BOMq0VN1p
dZFgWeBLUuLyBYKfFK6zlbLW5Y6mNSIACkKOQ0Ne6/wp5nC257gM4juEirt93FfzPRe3NYbxZXpB
MRDRTIFcRvZ2WS2OjLBh41Wq55ROsGt8rItaXx/I6S3zvZ+RuqOOZBDHJJzSSzmfOAhQoWs0rwkD
/SWzJvlDa7DD4BtnuLObw9fby+YN5bAIVSwWNMm4RAKEWLaj4wKbCwmlak8jEz1S46ckA6X2JJes
ViNzir3aKNWhwpzjgxSZ00fHyP1thoXKo+Lr3JSSrPgcd8UqxlMs2PMHE11ewMpkWmDXlpmqT9VA
UBrjuzHWlK+z75sKxxEpuJtqupZuugHJwV00x1hlxman7yyr5549KlL3tDJH4sxbPAoVBoBtpEfs
L2uxyjL6CLNV5cGdlkYmbxz601d64vZfRjtmL1mmq9/Ai+cPmBXqPVyxAbckS8aKw7XkTvuDGyZh
wIG5cPR7a35JY4T/tnBBpm7bZx3eN7mstDbqYHNvvdx+9ssNAkhDpq4pME8oGy9OIpwKZypws+8l
ecwqks1qC/9FWznwrozC9OiC7w9n6OKyhLR+hs5I7nu2nyH7l/kvcmC+086XqjWYTNp6QBpIu5zl
LrRB70fYrtieHWL/V2r+Y9fA4pwj51uaFyt9yqWVr6iRCx4+w1B+puWwyIsT/oGMJIV/mrIi5T7u
1/GmqLPsMQ66+C+0bFOXJqe/KyhYnFrI9NumM+RH1ZmKwE3xvUn27/ySNBmJcuTBVPKZ4kXAhYPt
j87UGacwHSFE6kTdesj9lfhz8SV5X9qmJICCN4G8y3lA7aTQN50O0HoGH25X9+htR720JhJ8bRSw
4kLxVKhtLAtpQ1UGc8tseppvT2jS+cHGH5RupTl1kWQSOwSEl9ogphkXssql1gZyZ5cB79KqhyG1
VWEpE3AGZ9U2CqZ0F+V6s9I5eluGZ8FCjMplRxTliOHyYgbHkFqoodaBF4FKV9vxSzg6G30on+Dy
eq2DDFA53BfxcEjH8s8e7X4rSLCUaT6E3fyhNvTNrCWntjP2CNWd6iYYdkWCBWNprVwnxAJePCcB
FtAOj8ijLikyToY3i1H3sYeeWxRS8OqNH+Vopn+MSCfsNQgDP1oyIwyrcPVcmaSLA1XMkQV4G41w
2q9LrAEIALHZ2ThUKZx9OUfJTpcobdeF6j/f3jZX8iJ2Mpwu+kkqFY9FAGwMOFBz5wdeHyJ8amGq
BQsjzgD06tHXSMdacGVer606RMcQnuA+zQ1gcVj4vkojz6dP1iGuCMRId1x5kvfwtRMXbxUvq/z3
uhq8QSl+GXKx5MwCoeQBdWAvirLvdaaouymB1JPYwVp6crlxEXVFxpTrDXdQYPjn4WFyOhZGPjKb
szKfUt//0Tdlt8LcucQNCx10EiHyDE4VTtzzUbqqHmTbqBIvHoixbqWHdHmG0K4Ir0r36itOOuzo
Boemq7ZRPLhQHnUu+VLaqG6k+IgSkwqbD3IK4Gl7ez1dWboYAwhIOEGFVGAx160iCyNqtg2XiWAH
BsV54EpHX60109fbQ12ZbC7h4tDWaDbw5/k0TDq8qVSbYy/PM7TYoNvv2ipeqwheHcWEKATmgvRv
WeikHamx463YM5pk2urDmD8GZqu8l96GRCWaNVSYdIpm3L/P32UoTcXPjDz2uJHhE2w1PQ31wVjJ
Q65sdnrc8F05IUlG5MUliDjfhbVkJl6om9WDH8rmvTwG0nFUsfJ1Q1kfVo6YawOKG4GtkbELw4jz
16LZCtNXTjIPoBtq0L1sEKlRwgR53oFZjvv9u5cEnSfa4qQkcJiX/Z4GnVcnKtTQK1j3m2hGLG+K
E/390whcRRBSKECK9tL5W5VFU2VTJA7OQYn2UqOeEl0Nd35RPfcxfePb7/SG3FycRIbArkCBMAkr
S4JK2Eu9qSGO7YWlmobHoB6qRzz//K9BOPfe3AlxBDBOyotRS2nn0nAd/sR1HiENJw8KRGSdNFf3
otaQ3eXzhNAKtq+NcmSk5lk4yaEF0JhytKHRXmFh31fVxk/Kjp6pIeh6BQY+YOundjx08iind5DL
ZGNDz3o0t1Cbqq2G7aW5aybF6tww9rMfPaK8Hw01TaeV0+NyQYmqEWgQ8O/oWS93Iy3rqI0tX/GG
pLM2ktWAP83BgnInREEdbfaVBXVJpeP2R9OSrFrodsMxOP/WcxS2uGY6sxcVUqlv2t7MfkSVXxWb
MtCG0VWtoTTcRip6ZRtpeqljJpyo2r5rOycAehtaosuoVk9qGWv+PpFxWLXUmI53ElKDur1ULmMV
DysuMwBZKCibi+JklHQll1MetsZT676z44cm98f31hTEjHCCUwEVMLvllUlV2xY9GGn2EsrRW1PD
2V3prHFlj12eIwLkK5hslGwIWItQ5asFijWVoXpJ3OlbHE7LI1q+/aOA4rzXK0rQKQiGJMIUF8i6
FzlQpBRIi0yd7g04ErmRYWZbFb2glTe6cmxDnic1QMIBKBiB43wp2cAhevqWjUe6vcmkLjnEdbjt
k9yDVeOWSbgX3dSuMR6oBt3PQXOKxOaanWwNLH5lnVCX4rqIarAAtS4mt5QU4L+RUwGzIcFGRR3R
kEx7rzkM0wq1UsQsrmWi9XT+vuTsiTJ1ao1Qhml/q8mENmMQv5umwiiEAsIxUAcQaYsjBmX2yawT
s/ZgLzv7QKrbHWTW4P2Lnu4qOrCk5Sb6YoswALYirDXJrzzTDq19biv5qaioSdzev1eqhui+0msC
kgusjj18PmWOGrZGJuW11waGf8L+oHjAntrE6T5NP0hZEx2UsTNjF5WdYD9zHX6QhtE/3n6KK1vP
omYIfIAkgSRzsTqsvp4qjCoqD2sIY2OqYXaSTNO/V9Q+XmnkXUJG2G1iOyBQTIJOGnf+wpWmFioz
WnmBMaGelWdb0Cz6RvPjD9iwSlDFYzCakkIjotJTaNNjib7a0H65/cqXG4K7nsD/ieKMxZc+fwxy
5SorJq0GJ6IFh7Tuqq0Ed3olAlweXm+ibQKIQ5ePPXE+ilXhi22ZHORGHUiU/U17r4WqjDSPGj4E
cxOtHF7X3ormMhdYBCZp/y4CjhYNkhz0A5CSMIq2OXIn27HXre27547wjGa80KaB9rFYszTGqTpJ
UuZ1Wepv7LlE6awFLXV7lMtFCXELwjYbXQjeLev3Si9ZmZKquWd0iAJEc6TuYhNzzxCv1ZX71eVQ
oBo45Lh7EyGJXOefKUrtDukimYgyjpoEDCwyNnY7+DvqAKuKhZdlBmKkML4QBDhuGYvBZs3uDR18
tSdHfv8EXkTBegyrB7OoWCd9q30u/QocoFPb5tPtKb1cHjQyRWlDyBiKqT1/Tz+3kJgKq47l0WsY
ahfZc5abxuH2KNdmU+gJgfTmJOAwPx9lIIOKitTsPKd12ody1Oetbk+wayy9WrvfvPHOz1NlgxaP
TrJG1xk29yKcUHRKdaPPesCqpbpNcY256xLwEOgXy9aDMAg4UUW2Edvqu9BFpw/pNjgB0pcAoajX
PBnxqzYSAmxLKTPf6wi/r8SAK9MhaqfkNiQ2ZAOL3TKNQrgy6XuvbkcAJnqSHXoT9DvWUenH2zN/
5ftCoqPCB+adZHBZadGLrhjVUe48xCrzXTnbpWsBEN7dHuUyqL21wbEF0AigFKTOv2+HW9msBoRO
xFSffQye47zx3bnW9mmGotvtwa69EuVtelocFxyPi8H00u5stL1qD7c0/bGVfPtQhtlanL46CnYR
cDlEcrFUgUmrCA1LVak9e56mj7NZ4D+od+1KdL62EkgouMkgNUlhZlFBj/R5bsE2MUrljJvEGr+h
phhva2v6dHvSLgcyiWUaJV7oN+TTi4HgP2KCjsybB049PcXT3B8Qd5b3OLWvkaQuFwNLmtQWGWtY
9Gi/ni8GiT6kwIXXXjAG+R4dx9E1tQTAnDKnO6cL11Bo117t1/EWyR+KeTXK8cwhNrL1Vx3hC7er
Yv9zb5rZSsdDE2nPeWzBIgIhMeEgbACQWKRFMSWSSR3jBr5UIdc/EhAAH0wtrZwTSn9ODsIaF3KQ
yA0pShKm8585TGQdMcPZTw4Jl+oQl/QYI/BOl+SZOogftnTUlSS+twoUrXcsfM3eaHJm6fuw1aev
ATUVYV/eOc8Kukpg2DNj+q5WeeilMD1TdzbN4Xc/ymVO967Mv+HsrI7CFSxU3r3xOH5tbu3Cjoi4
qp1/2Cps0pm+Xubx2e1DnobDNiRsbW+v1MvaMDhgSh3U2eiuXBCCqkEN0jwscy9TJu3TRNntSVh4
B67fm/Khs+X0pQTd/fX2qFcWLVRjDB9hLVIKX2q24bbQaHMk5R6tZWzVewQgZyDaPbmp2xRrDL8r
KS8IBHpIlMQQOOMQOJ/KIFVLpyrMnJttkN5zW8SZGNTNk+FI6aFLocVFNaqfUgxVrm3Dzkvwaac2
XqT5yke9+uJcaBC6trhxLImanA55y2U+py1ZyYGb6JH2kTtqvuvSsLDA60rySmolUorFHtJEVKWB
JiCCy/gt9VhpGL6WUE1hcqMk/x01tec6NwAEd783yHy4qqPvB21+f81OILZIH0WnWhQwzmfdl9tI
NeYw9UyjDw/5jC1dIin5tkOZb4cIbLCSr17mdVx7ySzIewR0YOm8wtWMzgb+CWh7KHm8qel2ID84
mT986sjFRsmTEIVhjIk+jsqUrqzoywOMwTkgucVxzSAYn7/sOMY+rEct9TRkWb4FIN3vlSx9t1ga
eaNBFYE7N5d8xI3OR8klaw71Os48qVejbV0X5UOtD9NKCfnauxB3dIw04AZdgEtKu0jtAU6P1wBY
37W+ot1HoV4d3x8DIAhAiCUXBj24mLHA7O2xb2Iq41iBHWR9zE5KHSr7mDrz0WkTZyXSXTm4WBgC
OE3dSUXo4HzuWq2ZQ3zWgCO9icuYfVq6mQXWa/ID8/P73w0yBr1EIdbEaOdjDYXPYQblx6sqCcfF
EpTIPsj8fCS6GdMJwTaEWm8PeeWjCRoiFzaKkCQTi+l0qF60M2RcD/Sss7W1xtmGaOC+fxQSTqoy
dEjFUlwUmCLgaVUMHt9LIrVyId8NT70WGiulnyuH0luCBoxLKIguEUCBNctDXJNzylqTPYaaIp06
uZ0eZvyhPqiVHN3LSH2cbk/glfXB4hB4NZ0Vxj30/JthQcwx2BeVB8yiP5K7G1s4b/U29/X3X3fJ
pDUd3AQrErDvIj1srMhQW9kovF6T/U2j5y9Y8WkQ3MLi/YteXBGo1FHjoja4WBWxOqYItwelhwB5
tuvRCTik8MoOWdyuMZ+ufTSWn0y+Rj8Ni4Pz+RvzMJycUYcWGbbDNmqt/tFCmQrSTVIkgTsrZb/P
unCtsHptWDikWEUxnxw1i2EVJ1ChzrWFJ/b8VqrTYBNZ9VM7xDTZHHnay0rxbkY4Km+cNLwpI6Nm
upjVYkTIWU6mwivU5DlFwXUTdpO98umupAocZgD7qbUKO4dFDDGmFpG8hPmUhjo71dFEF8iW5Hts
vtLXJGrDlX7olUoofW1haUR1GnnWpRkcTG6u0UVdeuaQp5NL4FaetaiXHyH3BOlWKicpOib1ACWU
gKaeejsaCxcv8jXwwJVQ9oamgoQMDuQCiwMfzBijwSy9rtKUe9TerXtk5t9NhRdqyMJ1UYglCErD
+XpVi3iSeiw52O+Nc6y0Lj+adVvsbkeVa8vz11HEu/7CzpiKUoucUi09awrMyQVE3OxMOaYGkqf6
KZwgMw8Qntfu09eCGTkXJH+4vSKgnQ/b0/r3VXCUXiCuFog8gZ3Oe1rcpT6Gaz2wayvVoqgs/GGo
qy2zEhnZXjmS6TpEMZT7UYOLnYRD6YYVpp8Vif1KEn1lfbAd6IeB1CGCLm9GNVxBHCaLwctHR+fd
pmprS9FaE/jKW1Gr45bCLKJnrS3OA1WrrTrsy94jUaqPcQio06w6fxvLUrYp5lUw4ZVPJnwDucZT
lAeGJlbSLyvFaAFjx2Xd0+ImUe9xDDg2epTt7dY09rcX5cUEioMO10BOIWRCuNKeD2XbfdxqmaSf
UnT+Una6ZuxDGSr1e7OFxTiLxZ+CsW6m2madV1VyZ2bAAvy49Ve2mIjwZzccRhFcNW7JIMculDFz
LcdGlSTyJFt5ZtyXiSk/t+bY4HSt5M19r7cauOGgrr9MRhOvrMVrgwuVZCHvgzjAsvwJXyPr5z7R
T3Yg59+NbsSIsarNVNl2ce84xz5WlePYj053zOqsKz+9/0uyYtC6EkoK3AzOv6SMYHSPepJ2CrsQ
jUt5klxDC/4n3xGaFDkL9w6qyoulWdkw1gmj2on7XrjRo8TYoVCqrayWi1DJPoMFKBBq8IaBrizf
xfAtp7T8k1HK4WEKYutRs0d43ln9ZlcTbvo07j7ensCLXScGFUV5DK5gIC4xh2qgaj6FYP/kGOH4
SSrY24g1hicIymtl+UtgO+GYRIUiC9hxcufFCza1ltbamFun3iy1nzgJ9geQOskXJTekBykIsg9+
nYQPqNwXh7SspUMcmuYhdbJynziy9LXvlag7DJHZrOygy3jAg7GCeD7KVchInc+8302R1ZOxnUpM
5vdpGJdP82SuCV1emWrwNKLhL8C8FEjPRxlUvensPrJOIRWh38NZae87yv+vc9KpK7nMW3A+jwni
5EPdC/1qwSFYrFitt+y5LVXGCvEPN9OYMNcCHGk3Q4mrrjtIudq6MgiTH0Ug148G5ubjBrks39hQ
TFct/kUcPOD3UvVbHKrDrwyTPdLFKuFAT070gqdIU234nejKzVKNBpuTqyPufBUVwwbWkJbELktX
9zc5p4UBC1D1v1HlgVoVZllXuxiAUAeKIRW4LXCOtcLwZT7H5xRoPdgw5OXADhbzbTislEQzT7PU
oelsURv50rVTGbudobV720myI6ea/qCEw/jHrKjVjMaoGmxv77Bri4sLAdhaAcQn0zp/jFjrILll
GISFmAAJLY0YhtsQroxyCfXgbUXfFVkoFZ2m5fE5plE3BPC1T7PC/qAapXVukVU1vipRvg/TZvzs
wzoHTlQ6jwhEJxO+9TUG77OquioXPQ+UT/jn+99dKCAhDCyC57LwmKaxrAwpzq5qBGJdLWp1Vw/v
L8nz6jahi7skuvIAp85nuE/TMHKMCYdOgLAbba7Q0avsdhN3zlrSfHVRcdShFUPHj+bdoqg3GTMc
mxw30DrtrcbNChiS0zAZXtvLeHk1gbFR+imHnWM7bpfYaCRYndUcb8/rlVAihPLJOSFEUOpbPIUE
orKs/Jw+gFXp3/EP6D9ak4PUAWiw6NvtsS7yQEH2EcrOjIhFwXKsKfVxBaPVQ7JUt+ib2coOeWQ9
ccNWMzb6nPbv1opjRGHUAgMK/TYgNuffU1OHoHEQhQSkhOxNYFTdsU387/gUvVuhkJEgvAIZQsQS
7MliJAQkAhsPM+k0jC1+20hBSHDUe03CYWhW/gcfTVS+AS5wTWePnr8W2ZA1zakqnVBz0x5bPx92
udbrzwlaLSsH2rX1IU4YDnYg73iXnw+lZ2YoVboTeCNmj3eWpEeHgUvszseYeyXwXBmK5I/4SvWB
o31Z6mtFxzvL0sCLhbzLKCHRpKIKuq2LrlpJkK4NxaUbPwMQh1SoxM9/uSFowwAX2ZlDT56U8jjZ
s35vh7PzYAMgXUlrxQQtzk/KeyIlgptMVF0sjMg2SjU2g8jreryb7Tq0DqiMVKpbytLwqZWL4idw
0LDf+GPXfwlDZ63EcplXUxaG7WO8dWwIa+fv2gnLhNk3I2+aW39vCQJvqCMQhgjXdpIYjgxjQ0Jj
7t692y1RTEKPHBkbwDXn4xo5aXwnFf6pTJv4ZxzU+r0UK+mHNJ3tJw3FgpVM5co3tQCh0+fDFIFe
7fI9lb6T/LaTTlDgfqhRFWFL2obkoLF0uP1m4rhfflJuCIJWyS5Eg+j8zbgFBbDU4LYrjT07W11r
neo4O06GCk6qqZ8Lp55h/3Ey/n574LdE42JkwHViPkXDb5GIhHVr+QO5qzeaibodQEzvZqVDArDo
/W0aqy9p5z8Tv5GHmh5RYNhZtrRDMhJcjhLm+9mIcvw2g34fqOgvO7kTrXyEa6ud4qgiuFkstbdD
75eNxfWx0LVBI+A6teKlQaj/zAct/WZ2vXwIeqdybRRv7mBq+c9lhIjP7Qm6csIAeaI9BT5FNEIW
iXHGNtDkijXXNHK5YVekH3Hba+5Rrkm+FUYWfn33eBb9D/Y3hT4W3SI6ZjaGWVz2/FMm4++UIwO+
g+mfPMb2kK8sOhHTF5/+16GWwMYGP9gE7Qj/NKQYHdnlhHwYen7vj8GMwjWcmxU19SWuwylGAnDM
KJbSBs9jJtvbWZKKp2nE8/b23F2i06nJ4r8BCYhvRgKyWMw5xfu8VXP/FM9SeVJHv3iFQoetaltV
LfinGF3wKZ4PlPgLLhh1dSwyez5gRd9iZ9pZ4SlKVPXOLxPdjUEff7WC2nm+/ZBXgiewCcQgqSKJ
82+xoOTQHGpZGv0Tj7PXCxANQ1E8W+Pgybga0e/1H4s2XGnaXItk8Pbg65C7gAZbrKqOuQoqtHRP
U4gDaafl5scIWMS9Fdf6/2Qo6i2gnLlQ8DnOQ1lDmcyByiKd6Ll+MY0EohVQvn2r+mvH0LV8l5Al
UFYofFLzXyQt8yD3LWZkPvFZnXfRkM0PSg4kMbcyyIF60D7KdtEe/bAa9/YQT8dmgM93+3Ne20RC
ZkWQiLAXWXJTRycoywrdr1NloWbHsexvId+vGTlfiUJQuiBFCY4b6IzFSSQXKfTLxHZOqTUBfKHb
XR4bmpy7QmMfbREALVY+40VBBEgZ12bIzGTVvN2yd5NIFvatZaJ5EZp9BxkBr69gJ5QHva7TpyED
ouMOulUBoouCWeBtxqOftuVPS4/R4LV847nmRpQCWTamFezRBWn2X89GQqcwHXTcxXT9eiagTz9H
Zo/NhVYGm6A3Okg8o1Ru/DZRqbIpgbGvfRuSbKIjRtDm7WNaKsE+mSdnI6OM9iyUKjZNWGo7o1Fm
t7LawUPvsD4EMlU0W55B2cxVPe4ryor/ClP/8TL+Z/BaPP0rxDb//C/+/lKU6OcGYbv46z8fope6
aIq/2v8S/+3//bPz//TPx/I1/9TWr6/tw89y+S/P/iO//9/jb3+2P8/+ssvbqJ2eu9d6+vjadGn7
NghPKv7l/+8P//b69ls+T+XrP357Kbq8Fb8tiIr8t3//6PTnP34TsI7/+PXX//tnH35m/Ld9/TOf
//f/aqLmJZTENOWvTfR68QtefzbtP36Dc6H/XXh7CuVTmtocRL/9bXj9148M/e8WZySlSFhgwtTn
t7/lRd2G/Dfr72T6hB7OZagJ5Hxslabo3n6mWn9nKWM5BN6UEiZx8Lf/+7BnX+2/v+Lf8i57Kjg0
mn/89lZZ/e/zk5SECxowDDphbEjhmnm+Ctt4VASddHoYIgyOcRFo7uhsdo92b+OnXA/9Qze2w055
E2uwtBlruSLfqXKSbofaxmTOwAVXS4GHylBW95KJdnCHJJSH5BqyGmHUfY4yU9rG+fy1Hrsv1RT9
HOKx++wnnX6QMVJwJSlfUy9ZRFVeS/T1qdqL3UxdZNlqHBD7LUorHx9S+uynyunlH2VfuUM9SyBB
eFDZQpeoicIn3Ywmr6yKNWrQW03zbGYFssCiICSEb+GXLMKdGZlOrJWK/DCH/f67XU35U16NcXHs
E2mX22xLZfTlcBvoKCIpfgy3r7f99ps8K8VzPOTo8RTmpMP0LZz5mNF0QFvDtvLvXWHELygaoMug
JZ03aARRZC6M+DRqA4bB4RyfTKPR7+sa71dAZg4U4baLx8at0Ll3FTV1DFdppdiCL70GE1nEXKae
JUlWwMGJEBQ9u8U1oK5oVStEnYcM66ePadBWM34S+Ge7lHKqv5QoVLGJTtNhj1CCkMwcfN0bDeUx
VCsHhdy5EZJYWfy7JXPjdX/ZrP9e/7+u90UVTzwd+4ntSCOMyH3hGBMjQgWTWlEfYkNzfgJ6TClc
Nol/MKpJ/11LBmPaJYhPonlRjl7aO1K10VWBeW3KsdhIto0xdTUk/oo8wPkRLJ6LLh+QKDr+yMBT
vD/fh8QbxEtheT7UUfwDbJLDYgC5fvvt327V52sS/ATAZAF54Z62vAj0Pl0qQ6rmBznH9bOuh5bl
J7F3jfBTQnrp0YOZXxX0HHbhLJu9m6VSjUlGm33GggytXbNoU5O56GN3liefU1tXsTrPNOmgtXP/
GeRhFbi45sUfzCaOtpoytTsrzO3nDO5NzrXT+Yl6uoO4ZzjJsdsokf5JR7/rh5XVPyKjn4Md6nhJ
6/pNuNXbHGVwnGITN6Ksq24bC7HhOTGrP1l4yZZWwCqA8sr6JWwQejk9sXaDcXD+JeqZ7mgcjvKD
1hXtdzWZdNs1ptyoeVjUX6Uiava+2e91skRzY82dhaBfRbLWWFnkbIfP+Uar4/TP259uATEVC0Rc
Bsh/Rc5tchM5f6zm/5B2XjuSItG6fiIkvLkF0pTNzGoz3XWDetrgPQTm6fdHnSPtTrJUaM6RWtMz
0kiQEESs9a/ftG2H758zPRWVaD0pmNWndELViOtvf5cP8uxJ0jAQciqGrzMesPspMazjlKX/Mfnz
7U4WDQ1lOLXVQnW/vhNl1sOkqCT5SRpL8mOCDDNrHQAzdZNW732n1cx9EpZJ7EGqnl4BBxvVJSyv
cdPRKCvATb4lt59QGn/8jK4LTKJkWNrQBFBH0ewyEVjtuJ2WdWHWBeJCQuOPSuUx2UaUeouhoQcG
ePfx1dZfLFdbfLHAT6kwgVhWj0EajbHRB0bBLZZN3/UxizBlbYoNTPPmJGPIRImA+wJYGRTjtbgE
W2wj7etQuUwy5kqizaQdUnUcEQOa0EkkrSvn2itTzdRtHSd+TfLNHnslwVkeLI8UXyCma4ugbs28
mp1sCtuipz4bnfFgtUW1H8ga2VkqqzCy7GfhWE92ayZHK2DYYTgieLLs9BlpnI7U3LFqV9bE7AV6
sMUXXJkWLfcGqGVDJgLcWLScS6v6Vxk9J61BYFWQXZxCGTyzw/ZZy+PWjSZy7ueklol/rMtdhQrz
JW6bHDfC3tilWWC7AhP1jSW4lEt/b7Bvd8N6gDzLKUNtdX032IuPoANadlFQthGwB6FfG1vFt/1n
nHzNT0bOFBBkRN6AQW62h/WFV92ErhY9qRhydhkHbM61qpV3I/Z4bp0X9ZegHiY3xvvanaxa3vVV
3OAEWeztxAm31uvNR7ioS+FjQzHlq8BO4foJjIR9jQUo9cWqMMjHbd/yq7Ggge218lIkGJpiqJh6
hRQUXtF/L43ue1sY+7Exuy9DO1vnpI+1J3Me5/0QZc3G+7n9nLi9t3ZwmeBBbFhVJ73kaB3eB/FF
C/vIRw3bXGCmH43RDB9wMWOTb+T+OUk658EUOBIpYbU1r7wGT1ix3AJcbpiZC6JP5X39hOwYQEwr
h/gi68FzPRnyix5O5Y4sJAC6TlHcsg+iZ7u2qvPHO9Z7r4agqCUkHAoeTcf1hRniGmE+B1y4Ntq9
1rM8ojyNPUeyIsx6wmxjLawscP/vL2Xgz3mvwn9YQ1lTliAjbZLkYjhZ64kgGe5qMzDcsM5N0tDr
ya1aJpZvfnC413ReM9sMUuQCHF6qseaVh9c6Sfr91NTFzhBD4elKiJ1bUur+UAXTaxvlpo/x5Fez
qZR9aGrhBnL77jNbpnKwUujYbyqmGJlTQ6bWRe37eCel2uyT7votUQhwV3J9S9KwgHtX+8eyNpZh
GTzy5TxbgX941we9NGfJpY6sz0GbikOV29FenqN/cTx6LEGltiri5YO8viSfKoxalUYJ87O1WhVb
1jmLZCe+JEaD0ChQv8kNHnADBll1j9nhHFvdvknLF8d+xhz8OR7i7rHs+kMD/2un4pPBk/+vCxUs
n54AyGYZJLx5zf61pxehJSKYMtFFaUfb00vrq6qKy9xFWAIF27aLt+94YXVRywDtEh6+nrDNoko7
rFDiSyHNBoF6AzIdTzJCVXaRojW/9EI5W7a9J26EGoc80MKNI8nGPr6N5oOIJblzVeMowsn4Ar8j
+8HjNqaN2v3tLlbviTw5DEuWyS0M/FV1Q+Gd1zGZNheVcvskRmX+0okhuoucrK9hzGqkV+goipDL
2Rml9UiW7660+NZ8xUy0T4Mh+mdspLKfdlj3TPAVEbtpi42kT/6U9lR0Rv2IheF0KTJD/fbxG9UX
xHR197AT4PQzhmCYufa3suwA84+4CC9ZMc0Eutk1A5hsPhbOrHpxr2g+pTwWGn2s+mGaHoJp0B6m
dpq+mXhfHaEDkyRQpscG+wxX7UmnxT8y8ip59M0Iaotqp8O9Kg21NxJc1IKHwdKGdDUGga832IuU
aLI9Wt/fYTFIqPVfbLNIP5FEVPk6lmh+nUmfxrRTn6OigeOQjtVxqHN7Xxdm5k24996pWdKRj0gH
svFs3nk0DGCI/YFMxHRmKTT/Wu3SlMqhNc7SearCHovvtvILY443sNC3Y2X9BmhoZDxYaM35t+vL
OCEJ2MqYh5eWKZivG5V1R5R45qecRX7TKyF2JXW3ayVl/pSAFREVE/ensho+L7mkTwwDyvvMyWZX
0asfqpV/6VPH8mk1PyMa/B4MObEfYb6T23o41GoXHAIVcEcXvJK6wX3wPz80tq2lV0YKtcDn17/G
lvsJbFKRzjiSYLLfqNmZwXXy8+OrvFMusA8x4EDYAIkP1cb1ZQKpAmWSzfwcY0uGZNGiqMXDYhdp
hPu03SkJsA4ZgqLy7Vx+wl0w3zh/VrPN5QzlDviBb7NNlQr3+g7kDovWcTLycy2sz3F1sIxnKYDz
8m+iR7u6s3atlT4w0nSGad9M46NWI0ob+6cq+hOqMWERzgZS8fabrxcSdwTNDjYqlRQT3+s7muss
kEJ5zM9z2GlHLQB9UqZY3c+JnnlDWuQPGGrLn1HH5mw6bXEoOnP25ECUvkx0yE4bU+EP5Zz8kjAb
vSeTOHfD0Oh3oNsJBVe6JXRYPqCbG6beYX4Ht+HGA92yBr1WUj0/C9IvMNRtBy920i333ttz1ITj
8jYwYkAI5+X6sWRyhILI0PKzHYn2kEIW8zJFaxnW9VueMrcHFqPBpbxGiUVMynpNRCI25XJwkvMc
56GvTjiWh0GeuzEuVF6qyVtv/J2f9r/XYxC6Lhz1JGmEGafnJLPvYluwB2gdwSfOMdKVXaVFT4Vd
3RN55Em56cbSsRbFYdAm1xa4wIwb1cFNj8VAbhnMLXA6Lpfr4VxIXHEzTgxwqjSI3Ir0HvKFo8NQ
iuiIoz41Ymx3LmW+4SXMKHcbW8J7l4f6SUD5gtbRDV+/Z/xDi6w2xuQc6/p8MK2m+UTirvVkacN9
JCVy7Eqq9jToUq+6utI7R20anvNCCh/RR6SIxONiup/SRjmGMmOwgkBBwmam8MnpkvixU4LPH9/w
bbvBfHGR5uJPwYhxDRyVlRloGiDauZ0njfLFzj1TJEQlMmr10GbP+9aSTqVdbqGN72yeQBcLYZCg
RLCDtfORhTKM9RFEZCOl037I4xdh6/MXIdRfWKbN/3SKU7laI2skAuF3D5CUbxRNtwuXO1hWCi5E
S6r7aqtS6xESkJijM1H1L0XVqOemVReX+KLYeMo3wDKBXBysdHX82sUTerVPT0kyEK1WcqmxPCZW
NYAVp9oTVJ/2wcrb56pwzOdI9H4lMSGpAiLQnMwDsH/GZd/a+N3vvHO031TPFBX0Xuv5vDpY5txr
U3wm50ZyGSi2z1iVGRfVnr/FTXtszCL/JOdZ8vrxWrvdaSligD6WQg+z0DUdFafDurbUNjkrgWEc
JBhgnqOKLaHt7fbH21zgBVAx1NBvcNVfBRPckmBOtSI6J80o7pwkxJY+SqvdbOqfWmVLrPzOGuII
xvgUow222jUpTq/NdOiKMjlLtfM5K5p0P83glwAJw93HT++2+aNNXqKCsUJiEL+eAZAOMYxtmiVn
MSi/SkK2dgrOul9DO/uZTZ38CybbliPyez+OizL6x5yYedWqjCqxr1IRMsZnJdGkR1Nrv4aOKR0z
U/798W97552BqDPQxBeFBmZNMYjKUcwtZ/OpjlWxr7LOPJrx+LtXB2J4ZGlr73mnW1rAadYGJQpP
dE1BUqosAGtSldMcFdaTgfPL3o7i+ZnpEoCHEfsovMQxSq35kSmZfV8zK/rm9JXfxLV110SBemxC
AwsBVFrhz75bjDKr8Y8WjelLUletl89pvOGk8M77Z6taFhk1CkaYq5ehRrUdELimnZrG0v1KVMlF
KvXHjuC3U9FIrT86ZbuxU7z7oCCXLp7DgELoVK6Psykg86Pra/VkpMVhIj2oaz+n/R+CIH9TUB27
SLjkrbh6nnuycDo3CWPXQgwbHFqMllJDfLFniYjuzvT0QDkmQ7+xp9w+FTYTEBF0ZHyGyH6ub3CJ
mtYSjs+zWsrnvnde2kHWnmvVftTlJn8ZCuJYP16rt7vY0qfyOSzNBWDuaiuvqnaWiDAOzwBpiVs6
hb3LMqU/fHyVW8h2kbj/72XWsENBxT+UphWezXqvNmSiktstDCfxGMF8M7P522x3hzyUHht9/Nfi
K/b/P29g9WSNKQ6R3zrhmdWxlwaN3JvYga9XZvu+UvfCSZ+kzPlG1HFgkrTnzFvS6ttNYTF9WsTA
ACJwjlc3MAR1qgutZPeptWHJHPyWT/0fJdRLP2//+fjXvoGN110AvRQQD0geM5ubAVrWaUkc46l7
JmDjRVYowrLKCAl6zFXCgbRycQZr/tC5hA8LGP1dkWv7odPN4qi3bMWpEsFcJ/P6sZ1C+U/SVWSM
FpmEsVhl17+rNgBj7+f6K/jC0LrSFB4kKyUnU8d44kFyIpz6gsyqfAv4eReHqunlYzY9JUQ77FVj
Sp9VO6v2gcjNfzWpzryumqDkT0rwaPOSNraa9xYfXxTKZAZ5CIPW5UpATKuTVuQl9pDb7818/m0z
GL4PVGmvCbW/NywBAD/HIFtWSP65ESpfKq06fvxSbusUppm01bTYi6XEepTYyTqAb6NEZ4Nl6A1J
+seZ6/ggmiF9pMupfaXrf+VZJ//5z9ddCGjQ6lE/0Bgue85fFYRqjDPGQCI8h4QKuwmF/qXs7fAl
mNSzTBF3N+ZmeyySztpgfd2O0iAAw3ZnBS5e6sxQr69cSn1f18wUzrLK6A7G9p8uyBM/19Ss8uow
jjkbh4DUHemrPHbOZVIn9aCwGZ1gbUcQvWJCUyodKq11+fiZvFPBgiuyvwKFor25IXXiltQsGJFz
Shz1RwUW4lX/qIzhv5kg9QxQ009mlz72Jt3mgA1Ib6W/cYOtn6b0P3ruL6AHE72FpGG+yevWA8eS
DIjGNBLnFDfp+ANPkNSVrTndWAW3xQ9X4Wih+AH7Ru6zehdZDOg7B/YpL/uTyKLxsSX29DCIxow3
jpR3DjHDYUSJTQYMDKao15dSSaOOTXUITjlw245A0WQf1mHh1pYp/BqeupdVhGxtvNF3rsoSW+iW
S6UM9fL6qkWtxmaTRM5JzlPoRHqjG15bEudT6vH3dCJ1LBdmdMiIeR7gOKqBP8zBRZvt6OjoKKqx
TLQcr+0q6Z4I5d6zK1v+0/b61437XB70amuGIgc2w5eI2djayGkepFrMcm6fwsHMj6Vam16Kb57X
NWr/DxvIj0LRqsexm2T8blL7zq7lBvFZ9HPjPm5beyIB+Dqh/pg6o4DlvPprW3BSSVK6OqjO/VxU
/5gY9N7RQCInZEPyJ2a7vkmzdlTN4IukT8NOUMf7AqfHShrJaKumHWZyxiOeULhNzlm8H6uodItp
lB6Q0P23cCA+EtAHqkWVqg1vfWyfr+9WMUDNSzaTs1yPPYzQBuS/S7448+x44+z85yXM5VAYsk9T
jFFYrx5OSqsQDIEW0kL3CXTBOd+Pko0zQlNkezMqWp9DN9vYL29KseWii/wJBQven+sKoWEJW8i9
wvMAEuOBTWcuIeLTxjH0Npa/WoBESvNVLkABfkpQ2q8fJX2rWcoyus20TQ7AJMDahVuir+37Oye2
fDvU/Dw8DP3vTDygZhtT+STEF7UsmbNUD9KY+qFb/8RU5FDWyd6ovgQoI/VY8Le+cbM3BCXeO980
VS+bF4pXc4XGNYUlz1gbS6eOwcHOypEmzk1yWPqgz/DV0iNKVcmfGgfJYmvcizxdCpWA2RVO/wTI
97J1jFE9bnSvt0g16gheF29rYSgBkV0/RDrydBinKTz3TNP3SF/jY0iTRP5246IYSI96xTSYliF8
tuUkOTgKX5U+RP2hg6+EvsG2ezxxeWjdFP8OmUZeoF3Nh48/8uVVXr1qgiR4zyCIjBcXUcz1Xeph
1XRKpKgvE6P5fV78G3YXvAILwg+HfKvCXrb1q4vRU1Fo8IEy/MKLftVJ6OmcUi3Sx1WSbZ6aUj9Z
8Ti4dSIoG8PKuo/MVn1Y6l29tJMHM1Jkl0HCv1of567EvHH/8Y+/7fbeVEjMmTiIoKauKQD23DuU
IKpz7vXWOYw9lmU+TR8gJdyhl34e4qdGON/JHyQ9yrabnUUGoOQTecw7rMf8UBtx4AVG3X62YQT9
rGoJNFgOuqbeaX0YuBMRcbCDla3M3pvXxo0DITKDoThQbtpUPa3mWZED/TxHw24mL9qT1PLCgI7j
ggHQx4/pvYtBkQTLoghZLni9RqBjhXpGLtU5T9Pp0TSIyQwKpo0dUvgjhobqxvVudjl+HOCLjiCX
r5S1cn29jkD2OR96flwRdW6lOplvCXlrl3v3KqzCJQkWN5E1GyPPkTTbjamfER+NnqhqCDiOVm8A
Cm8o1fWah2Kq4BlLU7dAdKttAF5ykmXSaJ0JZRKPstT1X7DnGvy+HYwXm5B5UM+cDiOxZslt23Tw
OriN1m6QYMbseqVXHBeqlDiXFCcIGKIp+GN1k/XNntrg09A3BOCFpPp17lKwelkEfEMXJw+FK8bG
3qlWGT5baZ5+gVgNxyce27YhZlaqj1M4GkCFqgRpbiKb1aUqye+SBu+iUOK/PSiT1Q8nwp1NBsb1
nKBRG28OVWzuapO4dy8RmeozIAk4AOE6ppXJF6JI3a5KR2Uf6Bkk8yqMx9AVVhb4EsdWuPEN3yxO
Tir8NiEE0pbf2qDRtcxRXznyWY+LeNdCuHW7qiWjRM5SqG/wUj7+GN4U91cvFAK7CqGe0ohiGfuD
1erMjVR02TifFCHf29Z3RWivXW9j2ZjBB27cEBdC+7WMppchS10FQnWdZEcNq4rA8QBMd6rWHdWh
J9oFacefTP/NUJhZscpcmKzbOtt3TJXjQPIz9aIxo0gTAqYZJBWAdrn0xRZT5zGOufSNsy+VAmtP
yUfq8vHPvGkGll/J/M+GEw5wuBZC9BTvgzxU86mfBJ2+2rSPmClnv+JZfP5/uBKahP8zGGG0e/08
h1CLhI3W+CQSa/qHIfcDK7u4m7su2318pdtukx8FoLx4MaFFQPt5fSkYgQrZhvV8Ko0R9qP+s82y
i21CBCxFe4xFiSfg1P2Jm4A4itbNElRRHMqYa/mVDYAvbynMV+pGitbljjgUqSPp8WiJru8IZWJM
NFw0n6LW6jyMWfS7UiXsx+r0IHShy5HAqI7mIc8U+zERCAsL877NkQdoo1T4lgJagruN/WxpuMGX
Q9ZsDNxvdkk8ihWCgSituUf25esbxAbajK3SUk7S7CR3hl1TAabteePF3AAfXOVNZb84dyDMXb0Y
MTgdagdVPqX0fXtFJT6VozMz7gZqUbeLAvt7XzpnrXTUo5nFoxfMuPkOKEEOZhwlEZ98bz2JKPg1
RAsjKib92NVTJXWFpOcby+iNgXK9A+A3D1IJsZM+D/Di+pmkiV4peiT1J8vkFBROEh8sPTb2uTKr
NZ1Hm907xEA/xeGSnai38oEOPjqPxFN8DUKtOWf4ah1yrTHZpeDSKWOBYWPTOI2rNP3kRVW72Kr0
uScYsLtlbIUH0VuS5WphwU8qibSzFilxr5f5wdHmvVPk7c9UbYm2hAqCcNEIQjK6p+5QkIzF3HVA
dzNZ8R4YASPBUht2UZc0/jip8T3Dx9+EffUHQV7mp3ga7D0xEBd7UvAqtiolfh1G2Tl1VVnuGeiP
u0AYz5zaj62WOIdeyoeNLfbNomb1gFF/4OHy1nyiE79+wFXaxJhsdePJLFWON8dAZRx2qTuEwQzD
vpb9sZ2+tkoSPDN9t06xrk8P0AfjczPX9kmr6Dr73IoPdTS2h5mQ74clFs4nZ318ruCXPExBav3W
lVzzAfxlF9/M9uiAvm4s7JsOetEtU/zzB+YPcMf1DxHmmBpTFA2nxhiUXTTQiLB8xaEpFPk3q+tn
3cVB7naT6Pbp2ChbTIXlu1k/SEj5CjZT1KT08NfXz0mXclo5Fyc1SayvikQIcWyN9v04UJFSgEwH
JYnrL70Rtq+tRJfSj43fKsHghr0d+x9/5W+j9dXdoICCcoVB0kK8XW12U6ipoq8664RcLrmTzZrc
Y3s2rEdzJIPA7mXB3XWxnyZCA2pP2h95X/Y/sS6YXhg4tJ81EZhuTnH4lDSyc6lhsj9MWmE9Sy2x
vJHupHukWLlrV3KO4YKZ7Ls5ETtzDGltnCnneG2JfvVyvTGwCOrMVwjg0aeiqqqtwK2bsmRha8JC
pzoHS7sZ/ZZaCOTZ2D3+ClWzT/I2OcG5SQ4wgBWvqYdmAxm4bYOdZcYMDAljFt7NopH8G6wZ4NZX
hGDYZHJL7R6LnvmVBiJ8wg2zPfVpI/tJo/R7Vr846ONce02mi1894W0/YOE1O3ZU1VMn1Gkfv/Wb
AwQAgQE4c2noRredyiQ0Uu9DsMuqZsgp0tK8qzDc2bjKcgxdLS2mJkuzzayYNoXc0Otfr2FALqvx
7JwctXsSpSp97VT8KstK+ffjn/P+hegUARCXuMzVF5Xk5FSJyHROueiLJ9MiJc8KovZQtWqy0Zrf
dqf8KMh8y7T9DSRfHu1f+BsWY9pkq5l9ksSU/yqKRLvQg8rfzSZvT04yR4/ZFH/TpKz2R+z2KRBz
51MoT4brzHn7KklSAjO3Mo8T2dwcLVLyzSwlcRxowoWrASm6uWQ4vz9+Qjdn+ZsSl9E2xvAKE8PV
XU99Ziel6OyTXFSFO8pK65qxpi7KRjE8pvbkPElGMX2Z6zTaOJlvAF4uvVC2FwkTKt61iY0ojYhG
L3VOdj9jeT+8WKMl+4MdgJKZkZtOwRb69N6PxWQNTAPcFWOs1ZbWGGGspalkn/g6yXAWkukL8hue
ea09EFieRo82s6XONaNxC2G6bS35uWDoSJWXeCXu4np9jE3iRGnZ2qcunpRPctEMrhb1nT83dvlE
/I+yj9vA2U9201VuaNuzb2RK6RVaG+7jsaZsCGvxOBgNo7p6kl8RDyGTic25dqe5z2kj64hHNyM9
7NNOfpwNCUO5JBK+knFqRcEkNb4RGeZuRjF5JMnBelMkhDsWQecO0ZTtRdtMJ6kj/Qcwp/XaROqE
W1ZNsRMYorpV7DizC0syPjZyHN9H81x5xoxMV7eDu6Coq7skFN1T4qSBV9aDrrkAHLG3ZOJ5Zi9r
nz9evG/WJdcbyeL8wMuk60ePsg5KJK5QibM+1U6lpBkulpGIBuu8fYrz2dJco1NTr+PRPlDTf6m7
TPGSzoz9yoB5Q634idzDZBcphUAw2sMTCPKhfbICPd4R5rpFVrjdi7hXOApwHwHWCJK8fv+KMHup
jTOmX1mr/AjsYqeRU/QtnOOXj5/K7WHGEILsEBJEmEiw6K4vNM5xBe+n007KfKZYhaQ6WNaxU6vP
k6lslEy35wUXWIijnJmQ1dYbLA4VZaRlhnaCLSeelbYzvFyMkv+ffxGHMy8JKB0KzproY444/Gm6
pJ3qSaX+Er28y/Lo30gXmF8EMA8+vtw7PwouO6N9tnIYOI56/QBrch1qrCz10ywNzDmtHqctNxi2
zFVvKYaAtPwuUuqI3oAdsqo3p7IZepP+4CSH4avRRxDopwDhXyt3iSub1UM8jcl+HrNmlxDMcVGj
9NPHv/Stzlh9QIxEoIlQwcNrWjuBZmM3D0o9Yzg3p+lOy7PhOBexfe6M4AKdYvqOIo8jwWjK7KtS
mbVngtqPDhLrPpm0p0aN/omNaXhCwdA/1NMw7qVOtg+anZZ7pwrac4i/vBvNurgLsgHgTrQPU6a7
XdggiG7VyrNF/pCkSHMyCNvljnxjy22QCvtNGEf3SaGUW7XXstGufjO5gMwhOKfpltdNchNNdeM4
vX7Cq8oko9caHzOCG5BNZOoptOz6n0ZyziBS7HhMCqA1KJb4/vGDv2k1qAbQ71FqAW8gTl1tBkYU
AkrnmnayESfd9YbRg0vn+gNuSL2fF92PzuiKPWzlk1lP2kap8s5OpGGlzbKjj4e4stogSkVN4sGq
tFMWGY+q6NTMLQvlqdcbKMkf/853PiU6bzKFMJJABb4GoxUrniYpKe1TOUzxv6FTvNYikjdW8Xsf
Eq+ROpIDFmBinXKP3SUu6xpX0SYTgU02SDAcOf2YiC4jpJZAK0mUwm0L62Dkwe86Rbfz8Q+9LS2I
Z4OUwsesUmoaq0ozTSTN7rXcOQ2h9ajq07M65fnFBLX2prrMHx3crLy82oqVeOf5ImJY8B7q6cWJ
5Xqrmrs21kEbnVOZp8qeEFZlF1bSVr3+7lVwVmKvZ7HCEb6+So6Ld9T0gXOSEJ6es1h+1JQxu3z8
BN/piZCHLfnlkGmWecnqERp96LT9aNqnKtPOTAlDV0HAQ2BGVT1Wpl6/aKU+PemW+JqEo3wxotzY
B63V7jO9GO5SK+zue6PbOOBuP9QlIgAlMJ4TpD+s6bq1MjEzgpd1Evr0Kom2e0hq5IOBU4rES+Qu
9TRzQB2esAXdS4Fub5xFt+uK09Xh8hrqeZ7/ctj/1VU0NjnqqUJXQYrHdD8UQ+m3XR27WnqpsdGU
isIHtNyiNi0v9HqLRCNAYbXMW3AjWJ9MOObK9lQr1smay29ZKqCbYRxRDskLo9sfmiTExpZ0q4QH
pacXZvCKITXxKKuXn4pUCdtGmvGaFv1haoz4UDlzvNA3myfFDPckRSoPehKXPlqFfGf3huIP8Bg8
Bvf9FhLzzu9HnkKfwL6F5GzdFclSNdCgsj0TYmfssIUDy7XjJH9Nmaw8tMVUnToyl3/JTihhX9B7
05z6hKZBNUJArn3VZbxs1GDOd7UuR+dKwzMWfjJSy4+/mdsPk/Qw9L1M34h6uPFGJLWmkWuVmlLR
Y/NsOsVT1vfRxifwBuCtVgOFJBv4cmjBf169G0jHfaIwLTuFZT5nbhS1uHzH3bjPp+4hSvPCN7p5
2hW9rO4xlv7UzlUPkho4fz7+tbdDeoculWhamIrs93jgXH8MAZnolLGSchomJb0Lk7m8q3SDBggI
KRGuI1X6axBNwjcLwsyz1prOsVbfEXzffm/Dyn5yKhxj6Pka2pqpqPM74nHye6ff6qpvdw1KC8IR
AXagwpNldH2jJgPfFmNU8zSr0vw7xFKUmYWyhCW5k2YdozH5kint/FriMbWxJG5163SXMvghc7Zl
4Lxm1kj9rCWDM5onB4M4MJHHrtYIgHSwrpLu5/lnk/+qxfizTGxy/dK7giRcG0DCLWbqPOQsjn03
Jk9W17rCfkhMTAW6yG0N8VtyjLuPX+htIcLaxWxhybrn7zWxLIpKuIH4iT5Htv6nEHH1jFNl5Tu6
iDaudNsTLd0DCvil3EF3uSrp5TBppbwatOdKmfR9reXafsisctdCuNgtjftGOXA7vOJaWEjBvaHK
xLt5dTAbcsdApMu052bArMOWc/0gZTGa3jgzf6qFY9ybxGa6w1LvG6nNP4JoBySif85wZ34N7cTa
N6KOvTIxt4qGG3cvviKE4mARLJCFMrS8l78OFQJpbMLFO/MUBs+QAqqm2pVT9DPSv0m54scYHInU
fBBF8Vga2ehhfOOm6r+dMV/MsH1opaNp4y30WZI+hVI1uo783KhPsX0xBYzbKKMR1/zGYTaO3dII
C3dsj115IDF7a7G/U/nxS6iicRpVKRnW9vk093Nh8geALfoaNUbqS3PTuF3SV5cwsFO/xavjW28q
rYcDVHVoK2kjDvD2qKCTwI+KgcFbr7haWbhtqU6YmOrJHGLlscqkS645u34gOEDUsP3i4cvHH81b
b3C9Hb/1LhCfIfstoc3Xby9UOrOJxpBu2MgJOW52mCT7kVH6advu0v7Fhu2vS1DS5Xg/T4W3ZJ8M
ZnmX1+XXUDa9en4Z7cqTjfsoeCz1wE2k6jSNuy7Fd7FTj5lGLmxHImT38vGdv3OQcOfopthGiO6i
wb6+81ourSLCt/dEWz0+R3mZvoRiTE5W1SoeZxkHvCXCnUEe7aFtdWMXxAQ5tjNE9I/vRH9ngwbg
4TPgA6X3XR9poxoXtohyHd+2Gd6B/pDYklfl6jmNh52TvijJJe8TgpOiYz11d3xEMAWmnWTUOzCj
sxPtVRwWRfV1lO5hThrNVxypGwNvOPtnLD8b+NdVZy0tP5thfawJ4x0s9Wtc3JmyxP8Snqyk3SXy
c9+AzhUMVsIIIkSX/gxU41Cr8wVN/aesqAHwOuYgs2R9LXrnaXEOoHXZ0vCv8kCYa4P9UnQtni4g
LIiNr9+LWS7NakWWWYM3ky6x7c+Ba6b/SOPg9ZQ+sXWeks8Afi3DxkJ2tfgklMdo/DNr/4yagv/n
CTRtHKJ9RbqOjpK6LOS73tZe8cIzlzCvC34Op7nYd92XElsh2Th+/ELfaR4wl0AZQYvJ1oY9+fVP
wDcG97amn096ZMyPkaRieUC3eM6rIN/Hs5odkrYcnvoySA6y1ASQ0dN8Ipyh7X3JkLMHS2T9XRQK
e0uscFujQWCgkmSnxbjOXJvFDyLVpgpG8Gns4vuk7WI3NgfjqNgZse+aJQHu5t0rhei0p4gTP7ti
jvfGnJD865SfyyAfv4mm3dhE3ts4GfqirYXFwODi7QP56wgYRjXQkwxJG7WQct/q6nfK2+guYUp/
EXkUH0yzkXZao8JRA2m+tyJty87w9vQH+sA6cFEi82jMVTUnJCcxSg1+R6ilRwWbADgCKLYe5ija
KjRuZf8LzAKoR09DvsKNYsQIsO0TXTCdWnsSmKQrj7NeZ/cGsrWnMMWJrh6QyTSFHH0PIdN2sIBy
FqyI5gdO4dwvkoxTkbS6/skRqvLDkULrqDaheZGn2XrS4kDeOFdux+pACSxpuEts8yqmedcrulcI
9K5JYj/1cn7/P5ydR3PcWLqm/0pH7dEDbyZu9wJIx6QBKVJ2g6BUKnjv8evnAavvHSXASIxmUVGh
YokHODjmM6+BVjG4YUPj2w5EmXpgqNkJJ7StD4b6VItjcCtiP3rrWeFwbrrYPyNEGNqyGYwPdZUO
rpRG5kOvGehnGc0dRkrlngwK4e0a/YKsjB/bRvju6wizbBy170VeuFog2gQ+ACTG4rZK20kFxNYq
D1GV7hBJ8HbAeNxuml2mC3VjsPVeI+oiT6aPBeQJs8bLOQO6ZwZaWSoPg9BKTikoxq6sq5/Xz5r1
uoX1Q7uYM4WshwvtcpA4GqMCKGriemqQuaVZfxgxmLmf4uK3c/95oFmznSyUS3NRp4P57nWqXCeu
4QvZySq7P6vEOkd9iCuiFN9lxP52Fae/LeM0Gy7QDES0Eagsq+/y/brci61ITHM3NCz/E36FX+Ux
eFGLGDCLZbanOMi9w/UpXX+3eUh4AAqsGfKBxQXkwco20qnJXcE39Ttkf+S7RtsCR60jtRkBSP5K
tgFf1JAv30vslS5F5YNYB+jHPmpGk5prHu0NPZXtQcaoXki6eGMbrwMN7K7pc85qDySDSzKQYWa+
F05G4Waj1h+5goUPdaG2D1VkvlrYZ9Ael6hBK+Nd7lHi2NgPa24A3/LX4efH++WYD41ImKK4LtxJ
rOwuffKSewFUVt9Ze6VvdxQVX7y0O6nA3fP2e252FNPQDqqy5zJqaJR9LInd4+Y4lXedIdiU1b+Z
RfVooUvttNIHDAyOv78SyLdQc6NpD4FqXim/PLAlZllhjmFJwRip5saz5L1p5VtGTe8tBTou5D9c
gRyui50lilCktUAskMGJ/ZskxHqri7NPo5lm9hi11aMxqVtxwDtjIl0Ee5zj3OTlFp9CLke9xuks
def2vg76VdXqD5qQ7kJl3Eel51SIKLfdd8QlHqLiObXMD3knOFzeZ7lPH1UFl/h+a0+sT2dwCTPa
iKUJkG9Z2R2mfGyLWMrcKO8/N7qRUxER8URTU1Q1ymIzLV5PAgg8TmfCIXowHGyXn7eQqzLknVs3
6dTsc5wk/qEqzelTOMpAruQQbnqiRv1DXMveTaNaHzI29McsLImGDHQGKw+MmW3pvvIhbbLwJiqM
6TXFnfDl+jJ8J1WZAfQcvMRHiCfpi8MiDzWAYFWBljjBC0r/snfX9IpeO6oefxms5tHL6kOVU+Kz
JUHPPpaTVjo5+cbGHbD+QCS23JxEtGDSqEVeTlhkSn6f1KAXxQpxUkXohUNbW+UxLzS6hVK+pdS2
rjczHkHHfFTSo142pkAcllEOJcsNOz9Gz6ss9lpjRvdY9R2wyZXu8h5dgTYcot3GjM/xzGVaCwaF
higYvLmDoi72pGxMimB2RuvGoajtw6yWj92oCWevhuGRNr3wFPgDlKGiQSINSu/XkJ+CkQg1d/KK
eten1pZczjurlfwQIBSgKBbBW970y2EUK9WAe1XRuWkj6yciWe+saWW2o0uXfwVsa+27ZPh6fR7W
VyF3BZiYufCsIZm1uH2b0e/LPBw6CuGkpKYUGxgvonl2fZR1DANS6Y0kgtwp/cdFoBSVmhBVSVW6
iGXU4AfT+mhKhfg0BVa40W9974Vm/hDsXAACfOPLFVw0STmaple4Q0jc4IFpoSZUTRv37FtL4nL5
zNRf4BUcrszbUsEKPijpTCZ6D1FNF1ofk+yGAOoOz1vdkeuw3OOZ9b0Y1eG2Q0fup9VAaVcMMuyk
imFu0EXYC0laO7o2vQ5ERode9kIbCr2ClkCCHHShp3s8sdUfv/slWFekJRCGwX5SM7ycnkpvjBEA
hffQBdgn9zG8vRzf4WNfUb69PtQ7SR9ByBxQinx7jvzFp6hT1HyBw5QuVI/XhizvQ1h13r6Pff+Q
hlgSJpzcJ0UUaN6b06zFuGkINw/x62dSpLmPhmED2gkUFZav2wytUWVa0zxQ7xQOvRn6+9AazU+d
mYSnPs7DU6fVtdsFyl3eJf6W+NiqhYCD7uxpQW0cQZyZ5nM53SFermFh9sZDi+TzbW/K5U1Y+ofB
m6XexGifRezqQMFMbVLir2Gr423TQf9ryDc+FEInO3FSBocxkL8MePSd8lBq99c/0/LUQcwUNBxt
t7mawaU8b6hfTh3L9+GMjGr4iLXWn0Hfa9RczOpG1OLcVSoAs0qYtV+uj7nqv82DUkglRiXg5F+L
Qf0M0fM8CaPHVFH959634BdpEQoyCS1Pc4B7jZxqcBIUuXGGWsju0CpPnVifCs0OtGIrIVhee2+P
g+ni39EJ2dblHLRACYDkmeFjL1jfI7n5kiraMTHZkVmZdxuH4fKEWg622ILkzCHleiN8VNvQvPXi
xgMpgFbu9SlevxLExbmVS3BLUL66WaXOl7EKCh/lxkpfzMQjB+ErO9Uw6CeJjHJjty+PeMocswUo
YQw7DWWexREvU88JvYy36n3t+6Sp8Y0WN4UTjMLWNfnuSHP/hhSVm2t5wueqQP7WDuEjLh2mZmdo
d9nJ0CmTTfK4ZSm+Oujf3ouoF1TvfKWIi/fqY5icHPGwB6TGKZTooJhz9ypEQrAfhsmZvPZDEYM6
ohwOE8fYa/54EtPpUKTx/TiN8CsoiickMAQ2NrIqB1/x71CTOYd+vBH0L6Op+Vlnwrk6A/K4zxfP
ioye4UW6FT4Gs7dbq2bmhwl7tH3RoUORi2G/y0fN26vFsJV3vvdNaHRpSDmSzdIHvNxAWWxWVdYz
cphqqi21kXIbJp5n+6Ka/SbpaH5JOsPze4JE4Yq/HEqY9FGrQmS4gtBInR5rBEew+t65vn3Wm3Q+
oYDkscyIEpdtTS+IhSbq/OixgNdIsyAmDINJeLg+ynublKuB9IylhYDJ/PNfzl4dkUMoin346Fne
Q+J7nVtRkz2XQj88hOio3fz/DDfzdFG6wEFlcSED3MFdpGCPQvNAiFT/ixCz3FuC+V1O5GF/fbD1
vcIMUh+nT4bjAJHY5bshtyoX0SByzA2dZg9R8LMUS6S62qg/Jqn5GMn1b8Y2BE1ILTCRbxVmUK+X
I3aTXASt2tMGV3VwxclQHZD+bO1OKfuN03VV6ZjHgrhDsYMDdoZZX44VdxqEqkzWgGwoB7n2DgNV
0N1g1tCR++Ys9I2wMwPzu5Y/Y2t/GsL7RH3Mh49B+lhXQA7VM/bmN3JAOTSZDqEwyE5lZB+lmRcu
9RiCJwpKUvnGY6/yTB6b+h61ylmmD4DPvOx/WXB9EeqDRXrpxjjS2FGq9Dt0yoldg8jcxaVWfI5Q
DLT1ptEfJLHrzp2EyktkWM3Gyl8fGDwIjTCT1EMjFFh8K61qKj2KEefGy0y6nVvzp0EI4bQC3t54
6fmdLmJAlMDh8wBT4HAiDVlU+5Dx10orFQY3C3wUm1ANPAxilX2+vtzXW/lylMUL5dgC6pXnj5Qx
TbDpioyBgykdY4WmlucXx+ujvXUMly81+53NZu6IJbzF3r98SElAeMes6tH1M+kg1N5LYcqeE9eQ
CgM8Ac5l/1WI/LtWusuiRx2vu/JDGH0aI1fz7uThh2+6WvQox5mdjk5bdk6hPwKTwzXvtY6/19U5
7f/0G9+ZRAR4DrL8pzl9n1qk7PEYsPaUXOzW+9ojLz5aZ8tEz6VB/BtT7Ed/uAut772l2L1ewbg+
RULkWNKzoj0J04so7slshf6psdALi45a+ZfV3fTSJ2TzO8qRmG/YRvCXYDk4reI5ctJnnaHvmf+5
F2LMUX/QT48DKCz1q4HTXPYXpqmO6amEGeexPkvy58J6MFsQUDIOhSbqsqltJDfYntjX53+V2xAs
gxqbVYypy1M+WOx/xBDCISCXAj3Y0qJsLekTMvzaj8Ya/NtSDnzk4VPpBrqEepcD67PR3TW2DF3e
wuTFKiCtmNGCRO4ofC8u/DQeTMhcXu82VYH5gHiOsKLWmlcsJCgUBclPmoDJbkq0H5IZOaL0Go1U
+jK84Gd7ehuzxy6c7pL6izn8OUk/LemUmPA5hIdWfRVAVuRTcR/nt0NziHLjs5rLT1r6agx0j1HG
cCjbbZwK6wAGiDC5Kc0OrtwV1VcTg8Do9URx5RD+tRK8CFROnRCSzkHNtOwWzX5bscotT89VO1d5
a9OBB51d2AA5LEJyqcyQONOG0W1VPlJk1OVxmBC/TDSvOaoRiDy0hzvpS6h4xybNkue4VbT7ME+K
xzjv1PumbT1HBxr72xc2ZRl8+dAbBdO8AkbmcawFSeSLbo0gbY549UHtMtOhZmaXMxDt+qJeH5SY
vHCWUPZTrBkBenk5iPgci2OYMxqSt4exaDMIsMMWGGLVHGWyuaU5+mcJTQSPF1vHgJ4rS4UMrT3F
NJYTubkBymwnyXOXpqzBLqCVpuE9JPhO5IPOnKTvkZf90PNCsbOqfkZr9FjFidMNcO6Vyag2Ipf1
UT4z67jVqVuQOC2zwTDix82IvEFRaD0SX4rwollC6Hh4GT3TYlH+uj7v67uQX8jUI2UKEhlY9+W8
I7xR6pTGRVcWYGY3VlAfOj8f9oq+FTu/s79g6XNRaTQSZ3rL5UhTqk6B4ANbMJA72/khsEZov63t
BdOdHxwpqnk/eq39eP391lUQvjgxB9g0wNYAwOYJ/+WyUtIcbFGQTG4PO/xTCkjxltZXjuC+NLoZ
BW03yMoe0xtyfFUQfuSNgHZVOBYOPulAKcjzjh2M1BsdBrwtJlWHXVQff7v+mOuA1eQ+5SSgFjLj
+hdxQoi7RzTWOtodipdD7Kqlp6ys9YdCnUKnD7Vor3TtVvfznW9PEQQEMrhrspmltmSGlFvl9RJf
hIx5GiSTajd+EEABuo1VtsIIsu9gmoOAhHpD+rQUchyFEZiWaYFZkSN9J3Wi/phU08ekiCcQl1aj
/hxrNLqsInmiA2Dr+FJ+LSxtOKroKn6thvhF8bvq0DWK8tsRGrwUnVyOx6NasaSQyUlaBfVQVC6t
DR9tJE2wi6FIN46395bh3Ol7u1vm77xYhklZAJzRysoN6wlUURKMtyYCfrYEdfC+UQT1EA3lXpSb
8EAgou9Co0cKPKtctCKUPaCs7JC34ldoZ5OTzA4sYzwMWw+5PoRnBSzaAHAs2KFLLLjRyEhza1Xh
BtDAPqpaXzxMZvQlHULri1YF8X2kG6+SlTYfBKNTH3BAbwF41t0T4tSfo7CiR1GKydbVsBK8VGbl
PEoKNDH5QJQLL7ew2bRAw/U2d5v2S4gO2Vn2quqsJlr/JctA8mS+BTfTG7W7CY+gxwZTmL2YFsGX
VuzPfZr9dno+C/oASWSiyM+XV1XbYH7T1nRUEz8oXsI6Dw5dFk/76yfCe9+C3JW6D1QMuMPy5Uu3
YLibEpi9a5hpcNdiQW1r+rhluTEvu8sgDmTYzM2iUTvLvCzOnSQB5SCWeQkRn3wIMmW5L01t2ulC
AMh+iH6zQTJ/ScaiFk3gqABkvXypXjOLaSjk3MVdrLkVW5EAsDc2+ojrY41zhiYvcQsaFyg6XA4i
N6JP5q0XiHT4PsTy+ikfpOSHhQLj9U/03sKk7DS3sNgvs+zZYiRpCoxEsGqXiwwRj1byTrIRHfWo
Ho85mhB/FpV8Cptm/NYNY+gAc22dVlZilKKVl8jItvTJVnhZ5nc+YyEJM8/wGBbhTdGAwYgwcHXr
oD+1qmabUYFMF6a+HmTmNBadPO2V54Ads8stcS82vbWbxLb9jO/izPxUrZxmfd7bVoBujYX67h1/
17TjtOn2UY8gLnej1n0z06i1kZYcX7rGEm/qHKdCMWmqyQ6UEPhckirfr0/2HB5crFS6OYQnM5yb
nikf93Kui3aYUPscRVesga+owRQiBZhb51ZCJyRNzfCmA435kktFeBOKwrSx6dffmnMRuTQa5epM
fFsW5cwkqKwpSiQ3GdL4xTOtUxFNsw29cgBpCdq9q70jcl/fsiKKHS3v9J2BnYM8YZc3Tn220QRc
LXIeZ2Ys0WbHimDlYuNLekNzKZVcmvfJOZH94G6E/vdapt5Wvrk6ieah6DdCumN9IX9zOfNeGzSj
ZuUS1YV8ehQ0o3YGmR759e+7Cg8ZxcSllZoMTAmYJJejQC1IAuTtRXcmBzuJ3KQnJZd69MbGwWVr
Vc+lpnX7EsH1jWtvxRHgyqOoSwY71/AYevGCgMXLzrSa2sU6GVu5NK6/CLiE7Ia0l2/LRhpPRqB9
zkSAiFHug53E6s8d28B8Hg0sZWkmd1iH+N5zgtj4qejw1c2r8huY9UeydNGWYqs5j9aQukJQc49T
lvlLTWa+CQKJ8qlANuugDLiy9oVwKEBI7JJME77SNpEPY2dtmY6sYk1elyosZFX+oVmyCMSTPLQ6
3KXpPJYVsqjUr3bGhN9nNEoYBShWi66VEW8Vjeaj/XL/MurcogFKiCvQyk3TmMw47dTaReXvCKrD
qD9pVACFogMivW+JrUs1duT8mFYv6OLYfX9uIGMI2Rc/AhuePvl1vZuP2UJVqXU+eT2CEXIx65+d
hAgvK+u16OVD3ES7JH9oAgEHhAPyzUFL90NKT4WnYGWJ0E7YOKYa732Z6Q/QPbyHc+7HmiM0+S7o
+kNkRAeYeCcj6ffwcHeo4aXAE4IKyc8sOA1qtq+jZDcHigmiiAl/zcOodjg1qg/gE7gK+GJzr2jV
ITMxnubffi9it2we1CTcecIN6O1jYkhO7H8XeZpBPbayfKy98ZhSI0FAquqCiIsRavz1PbZOfylw
0B8zyCvnuvGyJZ3ptUivqhJdr53sQpg6O8ZkEO02605QRt8dma3jAJppJ+tJBfelnhCgjMvzqBt/
CUqZ3yRaZuw8WhQOxtD+XoBxsKsrU7knfdsSFV5pXoAmR/aLUhdrhqN/abRhxaYnCYlMiUlr8lNW
hOUdKq0SRcNeuFUnX3oIxCS0AyDdUm+qe7FqvH2dKNItHtNfgTi4mUGLfBaTKZ0pjvqDp1jZo5JO
Wzfv+owEY0CLnzIvXYeVRLk+qY1Sj2ClCqoFuzEd/MMoG+XT9e/33igzaYFmDYEnrevLM9IqRK2D
GNhC9TOxEssRwtVFFNquj/LOVUc0A2INaaS5JLYMCqs2CzxRqdtHbJCMM52wrzJeCHaVyj8HET6f
oqb4PnZH6nJOXNUI2BjRZNmpH4e3zK+023ieOQi9PDqAg9G5JkkDpYt0w+Vr52mlVb4QF4+VlSmO
kse9a2aodmehrx3CMnjFo7jb9wD8nCwn9MLA3nDCuHm+/hzr2Z9hHMwHItfQz5fTooX+EOH7kj1O
lvFqqRGOar6Yb1yDq0FUoPC4XyDjRI951STJrNrH7CMS3AnRzTv4iFT/6iHfOI1XwdQ8CvqkLH4I
SiQAlzMahSxTRRoFV1Dzad8kXbFv9bw7WQU4CNMMokMb9vqNMJrGEXygsBGhv2khXHxRPMsAhs7y
5JRnqHtejq/IU6ZEWq89aH2IGDv2rLY04FZT5oG/I8VTYWhRJ7StkAq+OaKeFqZ/jlan2GGcPCo1
UmW1HI8Ogjifo64DSOQLHfaKlSE/DlZknEzazrdx3fX2iOH7/vpCWF2gZH9wuhD2wnNm1gG+fPp8
SNOmabTYjdNS2lF9yuBTRRSM+uZYSeGNHrbi1p5cXZ8IznBXz1qyfDK+3OWYlTpUTCMtnhQXJafB
zuSxj5AOMYZc/WGESngz5NSmpWnS7vHDwOfS04ubegrN44i8o3N9BlbRJ7VJNgEPQ1RI/3iRYllo
7HtFOBVwLUzcVrRQ+VwiKPyXMArqxu5fbwgaZzI2ujTqwEoud10waKoXC8AVSiGLD5QdgCsho7gx
yir6ZNZA6cJCmb8qbZXL6W3hN4zULiLXM9rsEAX4oMbIlx2QOfc/lWkffo5zLzhUtL02Rl63RREE
wzgU1y0FSByx/OXQ8dB7aqs3hdv2jbYbArG9x4Ehwn8wOuTqEB98eJ12lQT5jYHHQYdYoxNlavf9
+iddHwmzuBEXLgAaivBLtJhn9Cq9mjp1NQ2cCJIizbHRDEeKxv6piMYRGXQaPLnaI7Hs1fLGLKy3
FEkVEvmAJ99EPhYxaS/jEjGJfepCrQnsDMLUUW21bscO/BB1sbnPpGjLU21dkwP8wPljimQ11FiW
FWnkUCdEvkz5gYtL3ROgFnsivSLdNbHqf/UFMT0F4gTBP0fy1KbsE9j50CLH7uvxfVbEspM3U0Hz
URG/aUXLpo+LWLlVEtH63f02M6uRxIBdTcMVWPnlGommrDOLYRAfVEH+SJe8o+Kkot3jdRvXz+o7
gM8gCQLeQpkWTve8G3+plgspeIkiZ6BJcI00/WpgO5nlSE9UVfzJS72tXvL8+y4ugnk8Og9zAeqt
9ng53lSpWUWrX3yAetrYgTGEju4nycZbrY6reRQko8l1KD9Tfb0cJYsTD7G4XnwQhBQdbLzhbmRO
bJsy+7RR4VoHT4ylQmV547JxkCyOxmIIpTSdavEh0OVnZQbWYu4SOyqIqJ9qO3THrhbvvUJ+DvXa
lsHZl3Zc+dbRT+mWZoP55/Vt/aZSvZxhFZwDIQXNBULHy3dXWrMKB6sUH0y/GHeZHnh7pECis5Qr
rZ2InnWMxCA+TZ4Y/VXoOGPacJKDb5Y8KSi3N6m1x1CrPla+0dhYj2cHj1bFUTeT8oTS5J+DngQn
4JPCUYy1n14cF7uykkeOKUG51fo4fQinPHgtdW/8UqHdfkpyWbttQ1V3y6yRHM5z7FfVrrzjIrNe
pKzddNeZz+7LGaCJCTiHeAMGG/7xlzNgGHkUtXIBu1Bq9Z3eQx3vO+kpjmTHynsNVjL/ue4rdPsU
03fKSig3AoZ1r5yyAl5NRF0gg+Zy6+UjeLoRyX4GF0TOhLOiCXet4tf7sjKG2xStvnMdJK/91EW3
mYiGIAaTBbyDSMFrI07DuyRhQhV/ko4403Z/6U2i7ry6wqA5gX4fFf6pIsg5RlzZ+5LoZ99Lg3hX
m2lxLkOlcUQB6X1nGmFUTqOi32deqNpmngp3kiKV+C1mnPUGmk1h9nh99b1zxCIMQp181vNBtH15
npSDUERtGcOwGRXhoKJE7+lKjdBGKJUcl2HT3qWCVe2qeDol/fTclMkuUbC+Fbtau0kjerAEgY33
TP/T2lHUcFuzVzZO1/Whx0PCASGtIsbgIrj8OqYPjqoyawGsuFqe6zFAMjGBuRSZYFTCKhrsulPE
jRtvffJRqaXpRMnL4uJbKu9FWBEVMx/DLX1/ekYzrLoXg2irxTev7Yu1P5OPFDCZsx4IAmiLexX9
5pKXQEBBZP3Lo9rv86GP900flQBKNz0I1qcfRQWaR4RR1PeBNMxv/cv9YeqctFoySm4UF+h7F7VO
TaQd6i95rwr70qtwJlDCh7GW5JtICTQnztGNl4Wh3slRMjwDe9sK7VZfd34kxLyILTjYaKhcPlJW
owFijCjpID/3hX9SJ0mL9EeaA1PxVTH8OHpbQuyrb/s2JIh2xHvIc970c3+ZBQyiB33MPckdQ813
GmRPd9GQ979bAkYFiZ7lLPJKk4ii+OWLiSKy1TENUVetJP9gTon5pUW6/ZQKufJ8fR+vgkMiM4ah
E8UEwhRb7JCo6CNkh5HRE6u4fQjj29aqMAK0LCFxEBdSRIcW+15G7f0MSXhj8DVCBpOvN/FIqkG0
W5aYiCnGzyzUm9Ttkb87Ir3onWLNqChISBLETeytxH1fii+iGRT7rk4kXArybp9SFLeLXvMc39fH
jSN9HbbPDwXsmHmZKYVLzroZdwIXe5C6oaLWNxS1xV2e59Yx9ivNjmka3XSi/CHQBicWI1Sbwvjk
yclWWXWNBeMxqI7M8jakESQSl4tAAVKJwU+fuFkp3Y9i6N+jtansibIBMkllvkvgdOysVox3Q4a5
dxJnG8HVen8RVZA6kDxQTVjZZKSTH3O1dHDEW/VZVQX/polQzRKCotmh5bVPlHJrS7/z1uC0AEjD
0RExyVHngO+XDZYg19nUaZ64Y5FVyLAW1rcqEHCja2JKl70pAu+gchBRMWOR1uW+HiyKBNc3xXqX
Xz7EIq5IqRHFVdUmrhCHwqHUhWif5JH/8bdHgdxPj4cGLST8JTwsbSxJiNMocOU+AGMnSsKuzyAx
XR/ljY16eVFQhqFlCG0bEUBqrpczGo6iWjZjFri+1e+4zO00/pQo4Q6u0mHQvljyY6SdG+WT2meO
Eak2IFrbStrdKGA13D4Y3ogec4hPoWg34as8xQ9KdtbUn62vYhj/LAcfvQFXiRjoZds7Zg3UpExO
ROYHM+s/QoS6M/3uU1F9y/FI21fFd9SOf/97QQDkDgREwEWwZCVD+mn9NpR9F0+VWzMVZLwi6s2I
Z1WsBKRgAiJESnAmCSzjbTRmByKUMnBjhOtPhTYajgdD7zRa+SEQDH+PRUfl9GZkOQZYulOWyJIN
wKHe+KLvrM6Z9QW+GewsydzidqgR9bBa9EXcvosUmhuYDYpzhfT6ullvfrhlrJv5BECudnkKFq3V
+aGR+W42VS+9OFnPZW00LwIHFS4ooUGKwwL+8NuDEk4DByGuB7y1DOiDGhBVYCItNIl1cjNhFHEL
sBz/FW84JLHQ7YhE9Y3Fs35RUmImklQVO23I7Zf7o1aHgK5wk6GqAj5Q0yPtk2hOzc7MBmnHMvJv
wzJNjtdf9M2G43JXMirgJIAm4HFQqbgc1Urpo5VjlbmN5U6550gB/oZaguJYaucwDKb+0MLRzl4G
MLhi/5IIZHPq3utvCu9UUKvS44emvUG4xTbMpy78ppaWo4/jKR5PkoI7DfQvuFlpflD6wI6UZym9
V4IHw6IM7Gv1kz5Jh1EEs14naDzWdsi1aoXpwWvSY41UZic1uwa5TKOOX1OAz/sxATNrVgAWgwa3
oL7qT9enZM6Ufp0RShJU6HCbNWbkDQDJyxkxJva22If9h4zL4VSK+KKVmEGehFxU6M2hodAYnbFP
W3XriHyL2i6GRut21o2aRWpQSV0ixUwrDSYupeQDQpmy3SBA+9wm2mMlN/4N/i200Hzm2jNTb69E
bG+97dVT1IAkT/URuawulXHl1cMz+j+qwyE0HkqOTAPz1ucpxXZr8D5dn6xVvw9pCTJ/c5YdZBWt
rB6HwY8DtdKFJ1LvEyIqxTk3hNAtgqTeC4VWnYS23iWaWOyEngBmHERz76mC9BiZoXUaGhyOW0rq
+ihjN95JyvNodtWuyf34MZUjeWO5rwK9GbEDIR9zEk5Qmh+LTZYLVtkaXaU8eZJPoiCr9QEiQf4F
hPk3wWtRIUPEwBFlL7/3J1OzS91qnTjs2p1ZG/EBS6XOwT08+s0rGNgenb05jZ0ZHFSKL9dcnE9C
buWD/OTlfrCPdKHetX7gbVSOlgf22yhQZLA3g4NPl/ZylKFIgqyfZiuNMSwO2O+x7cqyubm+JN5U
WH5dxQD8AF4B7QbhR0i/vBe6VEqkJhG0p0iyyoNeqaNToPQKH1p8RRng3MdKvI/N5EWfNTrGut1n
XVTsxwHRX8tsqn2eDvHJyizpjNjK5woXH7sNnoMgDJBKNj9GmjjsOiXLz9TZdU4HMiCUVUpH9qVg
n6lGeWd5qXYKgiJzpEmIDxRnNUcVUwPlzgbVN3yqnaxU1Rcz1hNHjY0S/Tgz2bi5VtuZiWAW6Chw
uBKHvi3GX2LIsOgnq8Em8IlYZ68d0Ht3Rqe7CfeU+W8HJ78PdlD83OJb8zN89jausHnJLL7CjK4H
uDOXI8kSLz82QsuNHFSN/ATg8wSLU62Mna4eJdKF6997RRZ7e01QFwhSQUQH6X05EtaLZsrul5+K
O/OoH+OH4VDcSAeY1ra/l2zxkDrKsfjU7Y0n7WicxV129HeBLRyuP8fy/lw+hnz5GIPetmEnlvIT
KsG2hhRcon1TimMl68A3N9b4cicRK4NrmWMvIhOkRBavrCpzNSVAbW2QMu3eMP1PdWZZG9n3+4OA
naasx8W81L0loCorL0kBT4e4KeZhFO4xkAs3XmW+4C/WCbokQCDo9c/SdVw/l9Om9QFSrlORuXrr
494M1xo56NyfmfneDrGMb7QG0scSzJwjxNPW4lm/44wl/LuaQ1l7ydijODzCQ2X0Uox12JNjPmdY
W8aVi1EAe80oA/x35/Y6JTzl8h3ThMpPivCESwU3be0J2PEpIaF+ur4Cl+DIv8ehBo4GCLUw9vzl
OGiMeOwGNXUHMRpugmzo6dTmTp7HBte51GAu2hSVU3latTNjNF0Bw08vtSZ6R6nDk65Ju9xmJeR7
Sam62zEYA3uKoX6XVasf/WK4aYNT3IXfe7z+nEaqbs0ifoYWHh1zufgx6l680UdfBEN/vxF9IXpY
MwJ6KZ8wwhr3mkxJ3dLyn0aVcm/Fd9Iggtqo+IS26qNRWUii+Xub+W1clQ4RJzgRFe3Zy5kcAUIa
aJhTkKkl7WOSJuG5aEnpGjX17aQ0PtfFlh30O4sERAoIZQpqvO4SsRCrXCR9GSZuY6jByRsn00kU
qFFva+R//Rj+t/8zf/x7Z9X//i/+/CMvRpq3QbP447/d4mf23FQ/fzb3r8V/zX/1f/7Xf1/+kb/5
n9+8e21eL/6wz+COjk/tz2r88LPGVOhtTJ5h/j//X3/4j59vv+VlLH7+648feZs1829Dbyz74z8/
uvnzX38gAvrLRph//39++PCa8vceeYYm/8eH8Ee++ls/X+vmX38IuvZPeO1sPlrQGv+ahQv7n3//
yPgnTSOwYmC15yN1hqFnedUE//pDMv85p0OoWVMbJEWZM906b99+ZPwT4au32HNGmrFM/vjv97/4
Bv/3m/wja9PHPMyamhdafPs54+KQnfU64KogvrA4zzP0mTpM99J97unCHvkI7MhrXBRt2QD9BVop
2ZVYYp5BXD2bYvuM8xW6A0oUnJMEskWs6uHJCKvSDhrIo10kmHd0rb5TKGvPQUBGVGflrdTGgx0K
neX6SGuey2Rs9r/M+3/e69f3WFyBkJ9IV4luiVHhDqDNcrlr+kKVQjSwU6pEXuWA46p3qRc+ain2
U0KJ9izS8/3fC/piPf865nym/XJ/MCbJElAf4HMI7oBfvhzT1wShyUaILV5BBVCxkr9kI/tmiekW
KX35jZYDLS6q1sKLyfQSfw8I+1sV+aljptbL9Ql8bwzeZobBsLoQv7x8maZFDSZokNERsGm3q74G
PkpqsPGZlpXdec6AmQNuoa6u64Tll8MQ94pwT1Nhh0uitaMbjVWN9dkLtaPVVgjUth//D3vnsZw3
krXpe5k9auDNZhYAPksjfRJFUtogRElEwgOZ8Ff/P2B19xRZGumv3UzERKgroqpFwmee857XSJpm
r+iNfb4aF0Tjv5mabQ/lzUPbhOngG3jGQsd4UxxCxDIgYmVaHBQNeT1TcYOTBmPisTficZp+Ry54
i6b+ecEobBiNgmGwk7y+4MxZLbXWSRJDwF4IM8ueRMXGoVK8/JPSe4eFuwqlY1+cIX8e3e7jrx8r
rcffLzjALYbZ/IsB2Vvw0apnzV4xZsQfqT23Tndbaqu5s938mdHceilc55IVU30A6LVC6ZVPtpU/
W1l53ZpwZCmRFF1DFmAzsoq9RQTT+8H2b7Hfu1Rede1r7i3OkM+6sm8JfCowIikt7JC1OWyGLoee
7STnKiAIF9i+DXHW/T6WIBhS5x9LYl2wR0L8uWYfHQquInHvlG9fGulcfJ0j2176KbcmMrad/Mlr
gby6FeRlO9rUJ3W4nQYUV4X3rHc3NUQ5t7NxsYf0KTEMKwSa/+wveUB6Lv+XU5jORz2Z+51rlhh2
CR8WrsKgQeQcqlR1G9mLifX7oq8XWzZ+nCl+dTtW11luXnLl4+q4XZmZ2zcM/5Yru9vWvEwrdjXO
Hmfd64qbDIZ7UTdclZfP60290ujMkx9rTW/uAEFuO3JHotVxP2ueqh/6YEpiAHeU8QZ3TqtEHpE1
bnFFKjjQjedYFVVPbundzqN/6+SQdQvVrDdlMZDy5/h3buLOIWv4euO39OgezV/kWOlG4ayB63Tv
1nBqKzQX9OGz5s2bTeilLaqnYrHuzcw048BTj0nFkKnyOAUjI6dxe66JV1/nGFZhwlOKdwO2eCWl
STS0vkKDUenx2DJ3tIUkdVkBgc7bTX65jbOtcia8nR+LPl0+eQzTdjh2+PFCmPO+NurgsAiIPH7m
3QaiDA6OXBaGT64ftiJ7smusaS1chvZbdRaCmps7pYl1PylrPTYNkunSda6ajTA2r7NzhfbpTrh4
80hc4XfwZZebJE1mEn6tInaKzoyg18xhUrPFdV357E/toym808u5l6lXH/TaO9XVOkbNvH6dRvPZ
TbQ7/AvbvQAkCfWVixw78ewu6bov0smMUijJEX6z4w+ar37n50tHgVpeKuregw+iscsszpvADCIX
E/W45rUeOzmBkZkRzKiiJxUbivsUiCzdW3m9HGrFJ+jV/ePq8AJoTvaspXZ9aBb52M9esZthQ4aT
VraRt4n9azmzvQZZG5WBcQmMFkX9yJlpecdPJ/X19tHoI794GvhLSct/3j73QRQyXEYgSkAdhdwn
4VcPAcmPVfHsjHxk5Vo9ZdK9FZNxY+JC0OnBXTUMeVjMqrjpLF74lXX7kCWmCkHiLmsyBlGnZj+G
B3Bb18a0g0TshX0d3BqLdUGQAVrtpk9WwI1ZGrLgGGY/OmZzbWvto6Zxp0iqfvAQqMb6xAMzVi7T
DIR2l2fuciM8geNSkWSRM26fqLd+GwGVotn37/SV1Jyk0u7of+Zw+y9W2jz3qsRfgk8W1tedEoa2
2xbfvveKGC/nx7wyLzJr+WhNPo56e/H1RDQEpiaUmNoc9Sb0la7R6tCyWTJQo89n9A3zea5aP65c
zQrXVO9D9IXi1uqHNYnslMfpKR6NA4M2Jkwsv9FXzmkqfT7RtnxyEIJFTiXGFoFXute6bojk2DAx
X8WpsP0MM2u+eJXLR+mJp9EaHmUlH8tmu/fYNESei6xEeLwnMEuIxfTFc5kR6vnynWqtd1eV+noY
gBjDdBmCSDayObb+yFeRbqkWIy+JP2p381LwcmmYfBC+vifGo/gwYuR+PzJsKiI9yZdDGSQ/9Ilb
a86WtgP+0+4S3byUiBlDtszkq8qdOXS2si/BKoTcUGw9La/RMhRteIJbaup2SCamd2BibbSmw/ze
t1gEc1yndxKn9RMZwQE4Nq920vXEVPNQtGOaMdIvpfYVDYR4D1/FjHLW7+NgsuCT8PfoZrXNZwPL
/tpOVLs30tX8YKwZqXMw+OXV6C2stFahwSsUmk7oiHD4SWPQjpXNKRvusBxwROAklpGVvrIuUqB7
W+dhJOezLdwwyXL1AC2USZNWlztHOl+xWC9iwsNxCEVuEpvC0h9n+MRXau7I9uv09rOh+fPBr5OF
HGvIvbGeiycFuf4DmrmvRlcMWZTl2/PL9bIKk3bVduZkmLtx6uzvLWZjx8ywRqQrfCxj6fGFp2m5
I65dxQkajL3XjfrjlJdP88z2vC1ObcMbbLFh++TCslPJx5dtkbr1skzS3NUK6rTSt32xSOQVDrcq
rHyC3Ffew9rjM2hZMKx15IIqR17ZRq9FSk3vnLHPvjQ1K/jLGlFk7q2u2vqjVudPadkm55Zo17Bv
zGzPEr/tKeVdOTZliIo5jbf1GEkhJodN9jy0Jr4tw41svG+QlD7XXnFVLBr9/cpeqmZBbVFXwT5n
ph9hAFaHJkscJPl0oegg+sXJii2orFquZrCS62X2aFQSX8aN7iX04epkFuPHXI3V3iz1Ie5nZ35v
bvbmalLzuW5Z1qkoH32InjHwheKgfI9l0a1fhiygRRRPWcr9I4H+uU3520a3fbRbgfFSLtSGfFzc
4qnLuZt+pqyd44/Nb8DEN3jDVhfj3UTbvwU84H72BqmxKlq9el7FrvRZq1xPu5s4Eotm/jxlWJWt
OE5GYC/Zb477IvR5VRFDqNnGLuDVoERQpl5XqPNSq0EZqRZ73vgO77WYSN+zZY+XpCg9EI66pBbJ
9FCXZbxNB9xeuze87jG3MZYoapyGbPbz1QZc1wvMaGRHhFe3z+X6ES8H1AM0bpFQ6pT0+jfH77XQ
SrQHut2PTiuvOsOH5TsTIqOlnww1fM/N8mikXhpudehYJs+tzPtIVNmZDBTKtHKcbx2tL87Vwrdc
oxENLc89TVvtPjEuDbd3zsltZuSsOrm1aLuqZIVUffFu8Vt3M6Bg33Rsi6qxDPgkJ4RYkw8nrWqL
OdLa1doNmvkbOOlvDepmVWqiX9oMDpl00ev/lVXRtF7rqswnv82kCBmhSUVgBqfVS5/zltWTjfX5
16W/97c3ikN6yEs5LPJAWHivD2kOVt13SanFeMbPZEcV9gkmzXqxRJDulFo/D753YkxuRlVpH8bE
v93KSXNlQa9Ip4jQYVDAr+y5W82kT5RA21OWFAOLVTzNCBnjijUE55rTko2xyj15aszyuWvlo9VS
6RDacHGYusw+63ygijbKspYqiG3fFFm5G3v7YtqUjlu5iQHgbV1RhCudrzMz2SRUyRogRr2naqNp
eanpRlJdo9X07yAV3k0a+1NRSO1oTDxtVTu37crfpJF6xIRE3TUwJ0nCnfI6DlL25DVhG/9zZ6Tn
Sic2hmnRtd08i6XgFGUQmVPLworoGaEsu0IQLNpW2KmYVuVpcKci3sotK+sesS3tdxTPyTnNnfXL
y+P7R3DZXVPx5zUw9hpg+1832TfZKMqZX/6tw49mQ6zU27/0CoH7vwNyw9f+L+/53yC36x99X36t
v/8Vb3v5kT/xNtP/AzULnkpI+eAxvABnf8Jtpv4HU376cAZCMFGR+vwHbXP8P2ASQnIlHgU3phcg
7l9om+P8AQ672QVBh9pyX4J/grYBp7zqxmFTbYwyNNj8D5k9Hfnrb7KYvaX2CGWLSbfC5Szog891
ZWdr3GCIVFpa+qOoRxy8hnT2PycrTd7OX4b5Ru9UZ++NoLTvXUlESKjhROCFuIKm+W6xgITztV1E
JFl+5ogd09N3RmNSZzc2liZxEnTN5wQ6xLDLwdLcc4CDshHJYTQ72r6CvYVOHcegYUF2hyFsYl5Z
feFOUTGJ4o671hfoZNb522w3UjtUjo2mYKUVJNGqMfQp0qZpwbPNmvEOEE7W5Vu9beyZketT6MyJ
js9SVeaPFubQLO7uiDWwIkK53VmWIHXdGjXra0lCPYv67NpNuDa21I/mVODdblgLNfW0MqRO6meF
2dG5yJoqTsZu/uCVq7wkDsmtsb6aijxJyyy/VkXjDw+LMdRFaA16cNOb1XLrmAvfOYzL5X5ZZkfQ
+LTiFAQFxAvqTuPzUjujjFw66QDxSbI+SpG2DE6Duv06F0q60MY1E1dYCMF9zJ5dJqxQmjToAHvv
u5y0DHe9HmZAiKaWCdngYnTPAoqAOSNZ6lk4aXZPW4feHjI26oVaeZoX4f+AL1upT9qNIQJvPeeL
TD8trc2qG1TT+jBmZdOG9QDrEUNttRL4kBpDj0Zapfc9U5cUdX2D+FuOPvZZHhJ4GbZug2kldUTS
R/bKGIq2jKTNcCkMnY5wpeudlrofiN7Kje/DEFhnq9UqP5wMmRYR6r/hVpWtMA+dyeXweC104zYp
Qs6esmo4L5U5tIx1hoRbkmSTHRlmNSZxrzwnjWvJ0Oc4NoPxGPR+F4SzJ1mONXOMh0ZbvJ3RDpUe
LnbXbAR0NVwPI/hyDErPOYxel+K04XrLk6U59aMt8y18md76yW71cgwNu9fkbrBtkcX9YM8MhoaE
V0ku2WpF5kDwIDhTImKRqe5iax6CRmPV66gpneL7lNQahUXmuVhc5K5gMJ/rCLC6NC8oyQlFmrCK
fyQFKSuoMkt3jBZve/TNzO4douWn0pmbQXuwl65wjwR/pc+6X0w08tNQufFkKdLKZr3Qs5B9qO6Q
oLTLQXREDERGYlrAWqYU98lKYnGU23kiDym7G27CvbXC18tzQr4Wk/TGHlJ3G2lSToJSyPTEXivs
oYwqsPAebHvqsVMsp5zeYZJa6HZB/2UeOuuBMlkmsWWstojaVibqhkz1kW3dKrzqUKDbrs5N5dX2
iXHWIE/MZKt8r8rc9qPKnJ3+UOZ9lr8D9xr04+QZK+pQtfLMDU2YxFjIpPMj8oRWJ8ITPZ1i2UHy
OGgYU3uQH4K5jjpTrbTNhkjuyN7gS4YrN4k4a7Px4ku/Mc6ZhuHQcZazPX2cAdONL1mNEHrnaWVD
bmRpzJvyZVWPkhfBDkUzjXNYSWusInPJJfQC31hyP2qxHt36IMUDepfR9iVs8SbDDJFoCiysJ03y
elgyywDurOnbcWTInnt3FmMoimAMWHpIDsUZvbDUYXRX/Z56PfCJ8mvzb4WasbOcGCebhAc3Vvpk
4+P/RTZr+n0ceuu7FNhW7kQ92NN1NozUNSMM5/u6N+24aVlHdtI1NOfA3Lt4QCPk9qEjRuBJ6bvp
g1eZqsPYU8+8Xd06/UNdJeUSE6duL2E2z0WzS2ews9BxEE9EoAF9sbMSUJULIeE7NJhtvatUtz4F
o0FnJSdrFdHsTsMQY+SAFMiqM+sOF6pURYNuDPCXdU/rwiYfZXGgdUrOfWOAKnBY9dDZpXqyJlzM
d7KBeAifrdHaMDHspo5UrzWQUp3B9+NkTgYge+E22X5YdRFD2zXyk6Zr3nOrutml6UUQHeZwnJZT
4oqA/gkmZxrRsaNyV3glY/9gdx4RPSP9jd+2FVkSYg6IMxXu1B8lhLTHjA3AOOAcbzxJHfdmFo/c
1WNpEqd9FmvSr0eRFRJueNP235TsUDvNfbdCmEySO+X5vjpWvg/s2tA1Vna+HkqRumdKwunJYfB/
NbhUi2GuhmQMHXOMhmZu7qTt9zfomqpnAPzAP+iiXo69JvBATzjEN/Sy7fOszbSVJQEgbCZTSfFs
4BC6AT95BQxZpvMXlm+PDENe0Uent43pjmBfbLx9t3/wO0M10ZjNw3vMfeW0K9ZkeoD43OQR+lWd
hVgWEEgqnksosgVe5pJ0WrToYmn2snPdFQQrn/H7KxbwXOZkAIVGPx5sWTofm6Gc07jCmC/ZCacE
EOlqjT4I3/zg89hWwtvZQSK+FmpY/bBpQSeYvQeN2vsJ4S6YVOBjErIcrc9czyivEg3dzQH6gm9f
J6QddDHk5mnja8r5nZBiIXuzMOYObQCmczSONdaPjZHoXZSpujAiR4PSFIkpWdw/u9l/VDX/90ri
/9dG0RvZ7H/+e9L7t7I4HHCO+J79tSrefuDPotjS/6B65Q/jLijLL8rTfxXFwR8bT41yGVkyPo6b
gOdfI2jN/APWCD+BPch/xtP/qoo1+w8cDbcx3os2QXfgg/z71P4bQ2jcQV+VxcxuPU7MQOzOP+lW
3/LFcjlkmm6195A39YvqnF0VkDxboC464xF5FEtpn4VLOzoR+9JNny3/UDU9me3zfmAVdJ2Po/Vx
ZmthZYz7paSLy5ZoJfoELJ/u8kO/fmyXea/LbbvDd4jE2mHEC3FOjQcrPVsAiNrXsnePJusdQp8+
HoZRu2+M7y2B2/2K9e+x9qzIUU9aJ6+GtcJpV9qYghtsP02u98weqlAY/Y7yHiEem67r/0gkIB6D
Z3/AdLbwrSaPhyTXIhmIsEvf5SUZv7YaToRVUeU5kZvfzr784KwfcB3ALNFNP4q0DtNxOnejdrYx
BNAwUXbGzmS01mghZglxN4AT6WzxoSTtU2TjIZHdUesHGGBV7GGbIxz9qlNFmIxfRjigcbpBHlpA
3K+bfieFKK77/AavxAYErqYIAEmVqW6GZVBSzFrDWY2cP3TFHFWZUcNhm6awzb1IaISvZH48qBLq
6LKb+metEbHPYimsnb02h0Z+8oPvwnLD1e2ovNcAoNm47TeJooLwgDVPH+XFcFMQ0LXOrnu0yJgM
Z91P94HDXamd0LHB/wbxQ6gpZB4PS3uSYeHl9xhJ7btMhXWdH33AndAgIpXy0utudJCGMMvTs1Zd
m/bXAp2F6xYqDEztM9ONPJgZItxMQXMaYWXuLPKFJOPJJ8x76kOpZ8MV81x1O6wYE9fO/WCMYeI6
UeDykB0Z4j8VidTR7zr8JL00uQcmi43MMVlhH9xsPTRquq2G0aXV8dR5cdb3Qb+KA8EgdWNk3PxT
CeTmlKlzNdsz6d1dad1Yo71bsEmyJ2yYjHkn1u4KfTyZwcMPkBze6EaeZ7dmmNaeKB/iTshnIwe4
8KuDHVRRMmR7hEk4MdkGNAhnhne1DgBu/o1b5vBPcYJqk9hLCsJ1gU0OmjdQRHpYeespTKwF6kQX
97V/9AZ9x1OOcq3dGeUUU5yFgoBoxBXxWlyGgEBeESzhzHzT9/GFaf2daWd4PJCEWIz7ChWwaVuR
7n+0s4k9YBuZySDW1A2C0ZOO1EXiLmWmHb2Kds5GG6wOQRVjS/VNNezXO6HfJ4Jpqz2flqTcETEd
vDcCVZ+QZERww6Jl0a5aAg8GCOH18GVuMwLxLoPT4r+/BU/ru2XCqtCqZBXWYjnO+vRhmJ2DsTbv
bKyOHF0y3MkkRlhDAkD2YWqgImhnduMwL53YFmMMI1/t9fk27yV/Y6D40q9UPu+86VlbHzL9EQQ/
BBDvLlgAxm0j+lAfpr2pXdfzqXc+FCoVUVXZw74fLkY+hLoOTN2ft1KXAflpxUGRjz8bJd1kzsB1
ro4Zs67Ee2eSYZ25Ca6GsHxXI6dre0JKHIqJViTBxoucu50UfO65e7Jaur1Ce98Un11hPicp8JUt
wmG8m5PsMXH4Gvy15q16qr0p8iZeEauJJcS8ZX7q2yqqmQJWgi/NMTCiFipMzE/VtCXYUsfrBuOd
KZrXH4n2XBcN4wknap0Po2se+vyS5wlLxO3oZMHVahmPDnJ7p6yj0UifjKVAC68+NS7R4h2whKMV
15UDeJCfaWWiuSMrQS7i7NvTe5wQIrpIlrUJezJRe7jG50fMB/flMo0xNNx5LxIWQIKlh7kI+5Fb
U1z69SEgBxNz24lYCCq0PZDEjvcu2KX6eOi6JuHkoZ/DBSqSyKvGZ0+u59XXrtf5oy5Ooj/o0Bou
ttXeEa0ci1R+bm3vQLDAsTAoB5uqdk9l07HGU9Ss174h7dikg5BO1t8SaQ8BCgbdk3LEe80EVfSC
7j1T2i8jX21W9xfdAPWgmfis2GtkXcxf5Dah0OB6X6cFevUxPQQWcTOuDR2lb8S7qnIuJnhDDU9s
4cKyK5kXtzKpli9Bjii0M05JpW6mFfaoI91922fjbdPg+WY0U34uzAEJRK8fO5toKehhBfNK9aGr
hBEtEjSnR25x6iacDSJmJ8611Yr5wZWZOqRBKT9ZtRFZGZusDif/xzgF5oOhq+Io52065SobDoBZ
PEoYUFTT7TnZuOlY18R9UtooRXFsVBOUUy5wb2N/BFfiW0Vw75WmZHrCswJwnmAZwiqG4VyO3vAp
YTgQ+yjditBnJcIbaYyzHhmNGP0HYSEXF5MHGyC7Z64Des7mH3jTxSkDvkhxw/jxU0IoER4oKeFn
TPVD37gPcFeZpP1BZW56KCQI0upPp3I1Y8Q8D7XQNxaJObf7ub9K0/bZ1mc/9Bq9fjK61junKtHX
0HeJAVZJkK+Usfx70eh0ib4wPpnQW4pxuFogTs7B+tBLGSegZFlf+DFXYO/NbI4Wxz0FHtTw3ieH
vuYBewNZ0Vt4J5tSZDHPiHAeIEJIML7qxINeT4+NQ+qB2eKfJ8EP6vGEcQ455HKvNcwmvekgpBSM
E2YZg1v6WNl0xyZ9N/dVXLL3K2/dtpew1cGfiGMEOcCC+4gTBvPHnpuZaf1x1dNwXIerfnb958oP
5FXZ1vBrmr6+bynz98uSzHHnMPIyBk2RtVwGC/tqj/XBwXZVf+k1q40rW9nvSkJn4EZkgH+x3ifD
XW03YmfnWfrFtTvhsMpKaUStsBf4T64T4h5bRq2ZWmXYLizaLb7MsdMi6nO3mWGdkBbmMoi9qafC
O9AF28AFAHVwfMRwn7SuLU5ub7dgfxbdqLJyNn94DRkEGaz/NlJTsXZwHUwoHiVLqA/CVmdJXocJ
opOzp7VUlN4wBWVIKll1JieF761CSXjFV63eFYi1P9sLLXKgqv7arox5YAlTzhcCvhsvLv01ewKH
lnu304ZHzDeSHUBAr8eiQ2WzH4KWzlayv579sS+v7cH2qBWL/sSa6OzsMV32eHTjkd+bHrtogUkh
TPMrzNHp6QEEITov9Q10eEbq9jcZ3BXedOVQXtyDai4Em07tHigPSEq41rU1J9NHTYn5s83Z36Kf
LuKJ1jsO8oDeWin30qyLfxPgeXbhVJJTlm/oaTLGVe6wSuXyvlgQV+cBmfIOMi8FdXtZvw2TmR1K
w0P4hj4uqPzkPZuxvlfCUojvLchtk35VtBb5EkZTPzEtrO+F1zTXztS7fHo5oVULsThZvS5p3ChQ
v8gSO8vOxSeMrkFL2u4AgYXJirXDG6ra5xYxwbjOdGeSfGWsOcWntJTAuVpyCJLU5ZPcUgRIInFy
44vXrs05Lc2M6HVnuWMo1HytyO67z2yV7CChT0elUymXhmCUPizJ3lx895NXBwBpU2MeAzch57vb
wkgAUdvT4mtiHxTpJcgNJ1z9IbmxARSuMB7OP9il+40MyrOs+4dpzPaZf1k79Vmkd12zTjs9GYub
QrSnKc8aSjjDOybOdGJ4Jd4RRFzs7Gm8g88JKizVwDcaiGt7tu+0vp+iVe9utGSiAUoYQBlOgjQs
y350E01DjZCYObh3bXbzRwkwRnTIS2149DBzPLWGVOSPUbCX2bc0g2ICPvJoDN49k3UnkoR9jLnz
PrEndXZH+xrWXsmzjJcy+5Dkqn8PXQFWQp7VMVP4AsLI+uBo5kPtzJS2eZpf9YKWHlEN/UjwocTO
hWXwCsI6ZsHWdHEd/aEe+/e9pdS5VwPdQcfo2KhNLEnVp2W0Pzdb32LSpKReQagLqZnZokUuM7Wb
0YU8VAc1DVNgz3MsQPMbNzgjPis/sphSFEtj3TdatYTVPDh7qZn3aTbLmyqzzRMz6yB/7wWqjVfe
2x+5I7rYEngHS03bTFs0/2ZOljrba07TndhknSyUSTDt+ejVTVEOw22RZflhINy7CbGtLfgyqiBm
IFHHqfQgFDclMqqyS+Hhu2Icow6cbVf12UofBUvleiF5HNsqXcnv4zRr2Je2jc6ElHi2STZQQXro
FIslzu2iKXWNPioL19rGhaWZ5LHVQNH3baE72RWsxNBejw5znUdNX4tdp40HdzF+AFAf5NB5MeHp
PbN59zNNMXZm6/w1bcoxmrQ0+FMl8/8Rlf/hMXz7PyMqO5khVPj6V0Rl+4E/ERXb+gOPUOTZjAWh
MSN5/zer33L/wLSQ3h4UGAYSCrT/ICqQ+nVowBv1GeiESQk/9C9AxQBscclTIyvO3tTXxj+BU15T
uT0OuXlVkAmB7gCz9hetzl/Fdw4LqNCwZu19zdxP2FnjoKv1h7/cjZ8w7l8Tqfm1mOrxh+NY6HKw
f3o9yRSqAICeQON99FKPfVDOR69uRmr6ATTd6/FP/fUBX9PtXw6IwMiBqwKjl4Hjdtl/uax59brK
Wwsi5zrVhsFMPdVnTLeKGue+Xx/qb3cQsjYRd1weyBSyiDeHWpY+L2tSn0Lsleovql7aKNXa34aD
b5yP/828ebkieg6s+QxuIWLFN8NgAzKpoKRg9lkE7fvaS2jczUmTH01N6yJRNs0PxOBIve3BtPaz
4Q370lD1o0IUsrdhSP5JOfhvChr+PB8LMS4lv8vb81Z2p6xsaoKB88GQxhxRgCRa1KhefU0H83f5
mz95mtsonDG3BxsNIfXrp5nWRVXV+eRQCQbeu7abhrvWKxyyOUrtty5lP3lXSSDZFHwvSr+3OTXw
p5almVoQC5VbZ0MGyZ3rpD6DDa25ccaxeV+sTncWej9HkzSAvzqdVNBsq9RHLXejSh+xfm/MfLzK
+3LZ223S/yOJ8svNR0nCy7aJ9UysQl7fkIUHvRoFqEpXafUusbCOJsxh+Odvtrs5kMBEQFqGv8Pr
o+h1NnjCh+HoEU2Uht5qU1O6+e/sQLaTffNm8waxmhF34pr457w+TBZUEjiEMs01137vrkN6IjTP
/NYwrTtZ1aL5QKV2QK9mmh9//e2+iSB+uZEwPzCeBM/m3XqJy/nLOmHaGCr1qbDBnAQT87x3vWOQ
IoHeQ27F0z9PjZUKxiSK2PVBWtJAqmMNjQoqszs1P/BL+V0840/Wk82JFy4W9x76yQZ//+WUYCF3
LplfrJUVI0kYpnPcKr+6+/WV/+QtR14DnXlzNwZNf7NqacKaajvAP6Y3tOo4VathhnombS+sSCPf
Y/iQfPv1EX92XbD34MVwcZtQ9/V1JV1JvglG0WEqJRCiVCmeg87vHIl+dhT4az7WfnjVQsN5fRSa
D8NjRG6HQeHqSNQAapeG3vSfX0sQcAC+DFb+tzTItRpNY646J8xUO743CLHe+d3a/SbJ9yfLHrMx
F48UkiuJanrzlWvmapRtxc5CYYEkXUwODjZaE09Uqf/8gggeIxSKvRkB4ttFz6uJmsdj0gkrb0li
fy6SGD5L8xsR3LZgvPnSiZSjdOGFw/Pg7bKlzxLDZr3nKMoFStYn3MFh7lmJGzfS/CiWDCDS8t+P
IvjNgvmTW4k8F68hrg1p1dulzHdk2WlQbKCj5HiRYa/L+Hl0I1PWWvTrd+MNa2urdViSdReJv67D
p3zz1Lyq8PoNPkTf2OzLwQUWtupI6JTuWm2eO0XCwq+P+JN3Hls9jFthi9rsCm8WUCJBfHhwvR1a
C1OtRUE7B98wfnNdP7uFdDo+RDSW67/5VZhuBa1y8nCcqkfr2GDUzDitkrdQBn4XBfaz9wTPdRtG
PGJ7xK6vP2Kk4dPoTprNZMdNTwGk4FMFUE7XbxrXuVVpkakV5Z1c03Gvt/il/Pp+/uxKHfY9cnIZ
WQfum5WqaXq7dnuTNaRiJOPBN7lxA9nflEba/uam/uxlcXCwQVqLEztk39dXWuPUhHHMyKOT07s5
qT8sWSJjoEc0Rfk1hpjFbw7493cFlTDcRgZSPnyStxLeoWaFhI9uh1NSWfu8gLqXZcxQf30Hf3YU
HC68rT7x6Xms15c1F8wpk6S2w8zAxdlTvblv4Pj8xvnh788JDTpOhDAxcb3Djej1URwl6hUYllFm
07kfcc8Nvg1Q2L6Xyfo71buz/a7XSxdTZ6xaYEejzsbx6PWxzALlGr4QNrvJ5OloPvx2iK2MXEgk
WqPzLpjGYY6EP2FNUKHIUtBWkDjEBqB5HyOIyb6sCb8ldIMGM9NJjbYWOcHcP2f6SPjzPIEVRrkx
VFBvrP9i70x6I8e1tP1XGt9eF5qH5RehCEc4badzHjZCjprngZJ+fT/0LaAzZN0QnL3tQi0KyKpi
kCIPD895BwSfgVKG8U61s244lqif308ONBVgSYNAfD9R6p/4eGfGPo5UqjcOR3aUFAvrfTB1ZrpL
i57OSxGbeXbs4tj6jm5r99vgUkRXvEg+la6wwWlU/Gp+r25TKtQK831UWKT0XeYV7THkB3+JlLnP
D3oRW3eeo4RM0a7D28Bxo9RnWzvZDoaLQpU7NNGX6Q1rpKCboY2/AYlf2VF0+h3yNAzSyBLlXvgj
K8rGxImjUIVY11r6fd5XX91JC87Xt+3KhkITmKgjxdoI34uEN62isgUWDKxnSKdXiaEX+Bd4OJHm
WbvxIl4bCuEf/AKhOHMUF/spqWO1KS3kf+cRtbLUTpGfxjhPQm+mzNq4IFbSXHy2qYBiJQgEjUN5
uXpI2wGDy3hAFfBif4jeoocMl8t7bMZKUMers6HdO16OsBmI/QFkhD79NKI2vgnHNHlTW96W/NHC
iFJm3nIlaTbQe4HyvCw89JVhdiUp7q7q9Oy2g/DQ7gMjlh5CHq08tcjc+xpEF+auVuK4e4Gy10M7
gDQBdQQNexfGFsSbEd7CuM+cKHhTj676Mlm9f34l0hrgYYC9UKq5XLjS1cu2GMlYgjrXv7e1Nvpp
pVi/efTrv8Sk2Q9hRL/95duQ5J/XCLBvHM4WX8uJspiWwcTSlJZxh8Gb6edqrJ1m0MQP14d6fv9g
TkdBAfFOeg+6vtzxWpLwvpKwiYiHLEJ69s5zRsiO5a/JSh4cUW75t61tfNRaqTbBanPBy1+uqIHk
VA5LlnJJL+pTW1k68pZYvs79OMYb+35tLMpNsPtIJjAIXCxkUfQlSVhLmg52+KyhWru3hFHdKTU4
h+sLuToUWxkZYIpznLXLabncdvNQkrLMnSZOTq6yOzJebh3t2L8Yib2IxCvnxzMXt57A6y+ZBt5R
5qQax5J7FV6p5uJRweM03RhsLexidkCBC7sqGRovpxVhl2FBm7J2wqnS+2k04VXzSP5+fUoro0ja
kfRMpLiDKNrlKFqYa4PWEp6iWstfp2hD02xs87+YDMaF3OM4biFH5cnD8Mcd4qkiaRXBdhgpa5yL
SDfu7HhUTy+fDFkJSQkaOZr65KX1xygEMipgqsGR6jBkHT0k48Pa0zcOrgw8i3wEehha07KoTO12
MRdLqKUl1eMAPhhcimb+O9D6Ry127kqFUsr1Ka1sbqIQvo8Uqrk9liJpyUwXDF4vLpaeY3zWSsc9
emokbmDCvryyRSmVxzsu2EiLgJm//Eajqbh2Imj4Omro3oEFd5HFb7fcNVZWz4BrzQONXE6epMtR
LCiMZTLzlnFBNZ9cpenPYz6a7+oOxfsQKv5GsfQp0iw+FxU0xCrZecxvKaiIKqqDEhpPCrVC9H/v
FKn+CRuz7lahIP1mrrT5Z5zO2jsAMCUKlWE/nAS/7+b6d1ybNl4ilBLws0KpfHHOZsMecYwj2tdx
NZ/qBMCAk9AaoyGWILDRbWmEro0n0aKuznEwtGXakXNGAtATJiUftTg3rm4fPRFFH7oZF1QCtvLm
+vxW9ikdEXy0IDMCDrUXQbgZRorhT3Vi4AdHRGM0HK5D+0Cp7fNfjET1jHBiO1La53IDxYmpBk42
kiqrkb4X6DPtvWQoXmX9IF5cupDyqmC5uZ6f4vDlUKFXKlpocqZr1XxsjcL5qIT1fG+741aXRn7+
xSbl4oKbTm+JNHsZ7K1I9xJd9ssbfUgfuRXeuY4y+ZkJbgwdATv3BxVZezGQn11fzpULgBIXNS5Z
5XeoaV/OEWSZSGmuWLshGt0P3EUBOIxo3tgeK9sRaXSuLKolvEmX4vmUNDxXMYgtrjNmO1eZPzs1
2S9ymL/aQLw8QFO/IFhSQHjS07mcUg2fQh10Yiaku4q7wFP3VoSg5pSo4lBRTdnYJmtLSKdFdhJp
edHOuxwvgyAvn3RI3jfQ3CSI5Ub0mA+//EM5XF5SvJtq2vJyI9nKKr1g32dz9AEFnv6A+dnW22Bt
Kqic0YIhRyRYLjKcPAjKtg54h5a4s99jhWM9NKqmHa5PZS1YUPWnuspsEHha7LmiNGpNqV1rN/Ga
vTFj27wdazPxSy15mbDi0yvCpBZiGbQ/6egunS8is7PJzUjo5ypAOUBKFCe9Ym2Ui+UPXh5fsnhq
O3TjqLEust2mcREp6NkBY1zGJ9wPQnA8TnnEaHQ+i7q0fEBMkNwEm7C0NyskK6OTvZEecG8RPxYR
MYy1KezVgSOMu/XHrGrDb3Hv6a8Lzwj2L/1yLmmPQfWKUO88e7SoSR/GU2uRLg7utMdWZHgXwVu5
GQ1wkdeHeh4SGYr2u0YVTsbfxY0iah1/a2umYq2g6LMXhlXs+7q2vsXK6HS7QRbLIeTLluHxxSPz
biEhJoCwSZfk36aeZ1txW7RbXCu4SXkEv0tLy/3AGxRgf1Qa8YFsL/bnCYWpjXD8/GjwICQBo01D
F50e0WUs8YosmXJeFzgI6PFePsxOXZqE56l0tjyfn5913BRJRgxehNgBPPnY/JEtB3AOLbzskDJS
eucxLUSH9MPw8vuFxwUtJzqlGmd+GbYoslbJmDEhcwoBBE8WQCJP2wIdrMxF2r1La1/iCg3ay2Vz
y2giMJOO6xlwSbvO553R5erh+sZY+ThsfaIIfXee7csmimWXuaFVLsy7fFYPRgcR0YP+CzXOnM/X
h5Jp8GVE8dAqNqmqozFCQWIRUaZIF7mgTr7T8zZ+H/a9+3aKuv4blBD1DTE6OgyRrr34ImNQmpJc
ZjRqCM6XqxiEDkSSZqTIGQbh13ECz4gNYfj9+tRWvhVpBpAUmjUYoC4lNrBcNWMHa7WdyTP62M6T
6dMUmvy/GYWQzPOJN99ylKq0UyXpGKUpEqhCWgWEIc/mjVHWdoT0MpN0LVm/XKxYy/JEaQcbkbbJ
fKBsOe+xDpr3VH7ERuhdKdsRDXkIOkgEkmF7i1tT0DWbJgplu9opkR6IAT8f4Er3kGVILM8jN8AX
mN32oUVzwBdCz3/yVPW8XT2amG0rCMfZjSXeJiCbfWFN5ovrxDJaY4kKGIDI6S7SoMYuJxgyIQ0V
aNUns4RD0GrxVtR6nkkyCueBgo9U3106EIRNEMSYYiO854T2J6TkCzTY56bcZ2qUgzY3441PvLJd
UYGgUioH5VpYfOLJxeWgqvnEVWir9yIz5mNkJdNGQ2VtFJIhWVDg1Ybv5OXR00GV9nNso/zm5MYH
fsbnPkAe8fqZWClGy0CMrKaUmnToEl2OMrJlJquTXYyyMu/zxLXP9lxU79qmg3fgxGHxKce+EIWC
orxP1TD7OadRDzx5AN5tOVG+EeVWjg+VBokUo/ZEiXexZSaoRSnK4nxMHpdvTTCYN6Vdd+/MbtY3
LvWVobh8qN3JcIDK9uIzmpkTqo0OtiPJO0gbSZvd2VPWHgW84o2DsDYUZSigKKAEeVIthjJKB56S
bMFhOVh/RwywhYQb1P4AknTLgGnlOFgyT6cYSFJGmePyi/ZCmQKAMFQ3tKA51fOYPICLBw872Mqx
neKtBu3KPqVnSqGVmCefhYsv5pm8QFwtx9CoDqxDUsbxyVanZiPWLVeQNZNmLyoXOgg/3qeXsxKd
VXcOgPzd1NMIqrsI2yQ3jN8nmfJSDKGharBtJRrH5FPhxn05lD3R9mvTjIY3XTsE5NXkMLZdtZHW
LWw92NwMQykYgzJ6CzYYnMthiq6dB9SJJAwzBLNv3aRIBSLf6s+jse8b5zB7cKyQL9gBlMcOIvgg
OR9z2Pi5viVh9nx1+S1c8VTl4eli4Xb5W/QMOT3VoXlrFVm5N0JT55rv3JvSM7oXBk+JkWN9qaKA
ykDddvkh7UK6d4LIcPMqufXsqH3V6ihAXY9ry00pR5EeSDaaQXTYzcWEjCyr85ijv6tbe/yqWU+y
CMVG3WllELakjVYRCZnFzrxctanuIwTeVRPRLafwo1SqaljxS9MWSnWIH9Gk4fVN4WnpkmpXokOU
nwVLDbc+2OS1r6zCS7c+i7mMG3IcQAjohIC2eO78oaPCJ2hqGztMfqwfJYjGrwOysl9nu3Ty3aw7
1e8OT5QPaRV43wyh1d8gmSX0xUTSo9MBfA2irZYXUGxLZ3ok4Fn1SRWZA0dsVJ33yABW6d4uKqdB
fjRXzuFcYtLqxFX3CEnXGZEYoB90Jgcu7uAF57Tnx8H4MWFeNR/QFFROxVAamq/Mk9HvC44K+svo
wLeHMQfm7ze6qO8iS2ATW9tR98VoAvK8PBv78FSJARMD7hD3lDWt8q3tPfwpMB/CW3TU7diS1jIp
zoiZO03hyQ0U1YbH5uCLNnp9+pBNzvQR+nPZ7zurtF5HHNwWW60i0Y9Z3swQmLGTas6qiQXFbizz
/FPZYQAjXWsmuMdzfJ83tfEe6SHtG8qNEHScrB7FDl/GPMc7GybywbXGDo6tnX4VblePcMpGUzs2
3qh593USEPeiWC+Tc5JGmRRcFGZ4E7iJWR0Nd/QUmEb6PKMvVRWYdUM2dn0kLmCZ6sCtwg+o14zd
vrEruBChN2Sv8pFGPgTyOC+J3T3qpZWiNBWsjlp8q9RK+2hMokbVEt5mDd+h8N4jwmm35wgV4x8Q
w4HctahR6Rh/ac0bK8rSRxORt2zXBmP+mbQFPqBIGhy6psYypf5S5dRIXDUCHglWyfe6Ypgf9bKA
tTtadvpR5Z/Z591gn1ol1Ruw4m7dH+cO7QofASnCP3SXNvO7fE5JDOAkYYteCoEHl1rVyi6udfs7
NDH94xDE6KeGfcG/MTjlCH3aseqfRdhEMIJ0a073uaEY70NEfsYD0jnBJ6eehuDkaFX01hl697EK
UuOcoMV6jiOzuVUn5KWgsTY7AY/g66QE9kdK+C08T9uBXaoYnWhQZjISWkBxLeq9kQwKCsSOlo83
LZWNn+ropLGPRsrIZndddAKkC8137rb0c4qvCMRK/P/6vQvkY8SiMRJvG2uYkdCpyDh3rVPX+S3V
M7T1bE2Wx3j9pqgwhYPzcWjLRNvN/Pc/hgGdo5s5cMe7Ao4b0tudl5wytULxiq0HSyZIGg3JHLce
f3Zj5nyH7GVxd49q0ByNKok+jRQb0B4TdvloA7RB1lXFQHM3aaML7TIr0I/eTUnVRwfaFfNd48b5
+Bochf0tamKoZgL2f31EhqzrDmVng3Aw68K17xLdTdAobRvDeG9lGjI3tjuFHIY66/A3MpMcKrnt
oRKg2KlTvAEnAT9LtqhuoE4geQ0AYQi+JAYGS/fxHIlhPygNZFbTRUQgHGtrxiUpnj5lKJQhagrj
OXG/1rMyI8EWj+VdYedwyiqQhwXdunb40kQz4sG1M2XEhw47L+TUKkjU7Ygma6+Ow9tQs0rUBFmL
c4G5Rgyor3Xx9rB6ffY7FC9hHlaZCVXeJH0Gr5ONJF+QPQSc2DB2dzpqWoAo5iEY7qxIzbVTEvfF
XVmjELwbuoSPN2fm1zy31XfE//ZrhcG4Bme6tk7g+yoJX6qqL9Uwtd7RUNCIOhgR1rA8q5q02aOy
3b1OpsSy9qOK594O6Ch/aEHs+IiuTvg4THbc7aZOnyGd0aLGnTZxJ3zMRWPBJCuPoelk37TYDB/T
oLb0XZyr5XQTjBlrEqpJ4e0mngdQPoPIhFQ6u3jt5N5YB4cujI3XXV6jXdNlsyj33qQX+m6OJwwz
O8C+4SlHxwJdmbGrev1MXTQLE/Q9CvF+aoLhTYjDBKSTqHHNj7U5TEhoWZ32FbEi7WvTEwpue80a
jW+2XZBRnYfAoNVZuV5wP3F+xV4Ujf5F0YYB7pseQ8YE8Zlah3ay0kfqaezN2mja+Jhais1ia/jQ
7Wova9/E8NNbQBZp797oLa8bdBxQkzsILZkeGm8eIOEOpKOSN1yPh3oszAclDqr38eyo6Q4gnGPd
2lE//ALCNdd7FdHwd+k0gtb41BdZHZ3rrjERKPOrqrFve9XIf0+IhCEQEFnzbZoOAu0fL4CuIRtN
iCvrLjTdnvc8DtGw3lCPC1SohIOhpbeYQnvjvi5092x1iqr5hVqrXwVeR6afKJP7XYlA7jO/MftV
mYHeYVQ4QrNuKXbDgkZtLD3E5TB9U7wy+pBZZZfvhOHC9w45UNTCsyxu9vMM8ZDtk8X2Aeix83aO
6Zo7vWaEPpD84NZQ1DTd16rLbzfDZPIOlm1X32PRl/2NCxan8GEM8/bAuS8+x50rcB6o85biLJIM
lGa9WYvQsvfQVhJjkN7UIo3fdFos5gNXWNPvOneyToNXe3iWpDlqp5M9KjuV/hOW9CEh42AS8t5U
Y6yV+yjtK1SOSgN5qxDpvQHDNE15lY7VgATLXPfZyUoiT4qcj+ZeTev6AUWl5qHvkP7em0hPHVRw
8Aigl60Ni7LAK6oouOB/YAOJW5FJFX94mEZQfvctMl7B6xk553HeoVbn/Eb5DBGVfqxc9bUGLDY5
tFBMzK9jBiP8hm3tdK/RJoiJHRq79F63o0QHBW9H9lvorcS+2EbQ+hjFgWl/Rnd8nA5mr/T1jd5k
YKriFpckBKn1SXvrecLSb5Q0iPQzT56yP0cIN6OgHcXCOkICDdFx9DLxrak60b+ekt54W81BgAHt
iDaEeyqzEc5jANGbe4kid/EF8Xvj9/Ws+9kzQpNPNLACNPF5ri3bXkaatoTzCR7DJCDQ6ujipGaY
vnZsET5eH0q+jv6shpKtyuaKfLQA/KfzcJl7K4YGbsRAOccBZcq9ZNu+3RjsdbPzxmNjB/1tHLb6
ua2mGcncvjhcH391qoAWKPBJIOQSQyBSNUqjvOUZE8/oTXaW8aEOjBFn4KbeaHs8e2YwVbrxPOlt
btonY6M/kTIRnhSQnoEllwENYEUzMVyokLN/8YRcqk0q5B/aK4DdFgtqq0XgCG4uvS2hEDtkX31v
doCm0KS8PtTKtwPPKesFwJikA9/lUDO2hXOHpiVC3qZKOdsAHGvF8YQug208EMhiLGSq6L5PnOoW
p3L3x/Xx1xb0qZkD5EGnALQYv04UZBMNHoeeG9Q3CCVUB2HRRr0+ytoOgfZC1QLqEBCkxfsepvzM
S0qYO6Upq4M5Ku3BdEgsMGr3XrxDKM7TzKADAZTq2ROx6cw+bQoXaEfsJYeZrsC93Vrur+sTer5s
chR4DdxsVJeWrkkaEpJDQMUJ9Rpw1frgjr4Yk25j2Z7XRVATA91tgoqBhEsR/XJ3xHjRuE7IMEqb
ide8v51DYuXDHgR0hftQW7kPYzsiaDGhJ27n0h5iSrHfswCbnN12QLCkDGPaq16x0QyRR+Ay5tDJ
R+OdvjGoDArJl78sn+rWLEmgYXjb6rdwsJSjygV87ANSdBeOWrezewRpXr7sGvAgCRWiUrs0yMJt
sC+5UmWk09BvzNFAFNgub8SztY9LC0KjJUev3142ssa0Fx2R08Q4LHePbS4+qeq41bB4XmKAmypt
vqi2UtV25ZH5o7/IhRa7oc39AH7f20Wd1n8uSnSItTZ13pSIdPx7Uv/HgP9/urSD+88U+I+/ml9x
EYfdr//6/82373H7I/r1X4c8br51HPpfTwZ6Ty558n/zb2K8Zf8LspKEo4F15gKXPJ9/Sw1a2r/Y
d8AYJDPTYPfz2f6RGtTtf1Feg54j/c5py8vD/A8xXtf/BcoM4tUTWFuaJPxvmPGgjEgnqE9RQ8fw
YAlKtb08r3HE1H1+y3BMTa84x5gCbcSe5cUkRzHJfkxyC5rTyzY/HboYNa5e97F1R4StFMZXpe/L
U9Sp8R1MSmVXD3bjIxJtfESzt9zIaeT2/zO+MLwJuIFGP51rQt8i8mUzlZiA4+ELquEHhUfYvpLe
5kZT/WPp+B8J40soxb+HglvBMNwbzzK1LIt0XRlNP6u9o5nP74WNLhgCGhR6nDaGO12Qi+vxlz92
4eO/5/Kn8d4yyjwNK5UA+IgstLHoaTVDo1hZrjDDKAl2eeApxyoIho2IuQwzchToFaylbFmDHbgM
M6lu2LMbwGZVlSjGdSQrviqMiz9Wbt7xgOk38omnfbH4cJwXoO2W7UqVA7naf8Q1r6rR+hMOej3d
MO41q8vPSmJpCLoEeolFaoZN995OITL3um7/BjX+NVbL4ljB9PxwfYWfMBrPfwtgN1lc57ZeTL6N
J67UKISlMEBFwrgE/3LE/VC1DoMhwDFmRqALNWmL33zmQtj1cWl/DVEx9xW1rzfq8CtbmpX5n1+j
X66Mm7dq7JmK4aNHk/uz1X5TA0zMVaJ+tHF4V/YWBX3NUwHJAHxaNpvhWXUiHBF3Q73bO491+g7c
k76RAqzOh1UxNYi50gfxcj6ZI2XpC50vzUm9RY/B2I9OgsEtycnGLt4aarGpzKBzRzsxDR9p4mgf
OrjtOH1134Vteri+Z1ZXDuITjVBOCw+Ay0kZajibLRHJr8YWJ3NHrV8Jo3dfvBUkRF5mjzS96HjJ
+f5xSNJkQPHLcUvfCijkYNk2nYc0y89B37d/MRQ+EXDGJOITU9HLoSI+E81WB3kzkXcfYbgopxmd
n49owjX3L107IF/sOG4mMKw0Xi+H6iib142nVv4EKeMmKpthZ2fNP4nMfwzXcltdHmo+jeHBy5BX
wzOE82R7o2qUyGxxe2u/bAjFoPFtD4W/Vr0RvB2/Jzq16+tTe74BLwc1LqfWj1K2JRCVj8SW+9HF
jBWVWxWgnZZ59sZmf74F5afSLMw1gBo9ZTd/bo6yBpGChBver4LyZDd69W1tovV7fUbPLwbIM2ha
sPsg+2lLChLZb5YHg9X6haZoJ6OtnBPYWglPyVlGTbE2YMcrn02ykIABO1TwgNxcrqCVyRpFo/X+
3NY6BFDU8/eBM1avRq+YbusExC6SaFvE/pXvBjdILiLvFCzEF4HDKaPQ8HL0CFPScBpuKCdnmBf7
bqI1GxNcWVAb2BEbE8iuimDB5QSxCR7GcByYoNoPr0ur6d+p5Pho5o/10Yw87ICuf8GVq5ZbFi8Y
jbwFuI+1mFyL4uaIrwK0bJU+i952FG51OlH1LhMGtip0gBL0CbF9qxwzzfdN13c4LIr6TezV7rAR
aORoi3NJ3itTNZ5n9JoXkTMGI4O2e9egBYdSL6L1mVYctK5DrTcqwvptC3TTQafV1uZ9kmib2NCV
DUZcluBD+PHwHxbX61C0uiYixu+9LjgahYIQn2iRy2u1b2jrUoPmWbcx52fbCz4HKQTIdvQAdEoY
l99cuEKbO1TifF0rKHkOuMZg2IKmfVn8eunHZihg55A6mJusS10OVSGn6Npt3vsCI7cMQTY9uHHp
k52R+TZUX9TCvJnKgJLH1CLQqAc4g7rC7G+dTNRbqK+VeUMqp2fg8khmvy8uFVFQtOp1paX52MCI
Upz6LeXo6H1tlcnGpfLsWNnILDwh1ekicJAXkXcu3ClQrJzim4oQZxNLIV/o3h+CKKArPPXu5+sL
/Sz6Mh4Ybh3qM1hjareX62wrAwZgARGjiTzvRzrO4E26RjlfH+VZZQe6ONppfFBwL0T55edMBoB6
s4XdAI6JwSutxbtnV6bw8jsl1rXbyWwa9M5AL6JMGR0n7FwQpB7jW1G53SP6mggr0cs372a3iw/X
f9vaCoB8ke7SOk/ZJdgOW+FBocPEQYZ5dzsYxnicITxsZI9yv16EC1QlyH/4W3K/wdpcrnPcB0qY
WXPrT2lc4QczzOldPKdh4Fd1r9/QXUnuW0Kqr1PqPaHJjND79Xk+fx7In0Dpiu8gw7a3iBhhraVa
GQytH4JXOYDPDvw6KMo9WprWqz6ru12eRW1If350PkhE+mMLdvPgpi1yB3OjnSrVSjau5dVlAYfJ
qsjcfRlRQr3UsSNEpxGjEoSxzUrlrTAJtXP2XGbpySjb8RQEbXPUi847THTHtlgMzwIpywJGXHYv
sAyjSnX5ZZrMteAQyK2ZaPXritXY2emUnnvwW78h84zs0VnbOOZP4MrL/YCKGv0SHhNgfIjgl6Pa
tJcVGrLCDxzjk9k8FCX4jwDbP8Xc2Yay10z7bNjhHou7V8l8HIr0bDg/h9bzWxHtrLDb5+G8QVx5
vhJIIJL4SRoORLcn7Y0/0vTI08ZIbezJtxqjv0tFqz+0lVY/ziYphJLMzWtncqrv17fl84DHlvRw
ACBHMsB/L271qcZ3ybXR3MRSK3k1/UZW2xyr/MDVlm9kECvz48pEaJ57E+jWkm2aC7Po3Tmlu5vE
zRsDQv/BKIriXZo11inIYvduRrNoo7nyfIdzbRhUySh5cH8s0YsaTs04srKoscsqRnqR3IZz256y
qUJxPC/c+ERlHUpE5vXTQ6dXW+SB55cX41JXp4nEwxUy1+VOCyscpbsUtzq16YN9xEv5VeCU7RfR
ZPpGmH8eSuH0kZHArJUrvCyiVQl8OmAYkz9mVvAzh2H7seiNL9c3zPP5oDEjWWnwxw2DRtLlfCrR
h2HoMohQ++ZdrVnVAfsK40eKsvbGhnm+N6WcDWQ6cJHA45biIGKKGhywksnX+iY7261ZaWCsYmJ2
i+ILpj64TF2f3PMVlDekCsVf3hWAoS8nJ5hX2avd5GPio56MplbudTFYG3nc+ihPzy1AkiTVi1HU
sOmNCp8qZP1HZIKtej8neXr8i7mQH0MCoCSlL8k+cz/EYoxbiKsauUveJvarPgnHjT238o1ASDoI
CZiyKLNUTEvhulFdc0kU9VE/lygQnXMlqN9iMBf5QF+NjbVb2X6alM+jwghJF6Tp5drRLUmAlzIe
ZqPKrZFg7bLDUwYqbj6OW9fj2uRcMO/yK5Fuu4u93mYdVWdpr64EXeQnkXqTqPjVqagmm3qxsdtX
dgXvKl4SMlLJu+lyZuAYGruG4eDXTe3xZurMPeLR/en6rlhZP3mWoN4jmkCdZrF+OPhQolSs3k/M
8FcexCbJjvGlIyTd/M1A8DB5n1KgXW5ypW8aQ6uM3h/6unhbiyLcC8pdd8HcvzwisRtgLMh73KZE
eLlwipsPSINjYg3gu3o0EIuBiqNUuOKNxsY3eiKPXuYNsrb9P2Ppl2NhCaiHLhhFcIFOeDcAuQSZ
6Mz4FcSFFrwx0Lqwj7miae1+8Jq5II2qIKjXhUPiZ0wtiBcnMHJE4q1ywI1F6F23L7TBHXYjTmAF
7rxF9QvoIXi7Cdyu4+dzmTr+9W/zTIcB6DRofpIt9hs9HXW5ZE2UYMBZDr41hXjWREZ7349d93kq
uuZgebl3cIJASbCpnpU7vY2D0+SY1V9sRbmYkNFxeKbBdbmW/cSDdtKbwS9Nrb4JQf7z6rJ75O00
a2OolYMs8zwyHUSzpODF5VBTh4SQTST366xO78GzmSBjkSe+w+0JV6bIqP8xVfuPdcPVEWkpwHPR
EC9dItStgk8wAKLzTcom59iw+1PjhSbi7n2g3RtobD1e/6Yr4UOKPtDfIUmSNLjLKWpzK9WtJ+FH
Xln6rodhRIgR+sbOWZkWmod0kKQit+ReXo4CyCrAbMkUfp1gSp2IrL+t06RBpyZuXivtvKW9u7ZT
oddLET0qsKzmYqfmiZ7Yetlhk4KZzS4E+X+cQ71Alj8p3091pnzLDYT+oR8jpx83nvfd7SU8+vri
rp17cjiKl9wElJ2WQtoYfdqZEU6jr9qddmjStDgr1NRDEF1RfzeaWfTaKNzh1aSjg1HaiJd0YHrR
lgcnpWV99ZjpuUoFkg48GM78GIk22iNfhJ9kwFHcFRD997Or9xvX80q4l/0oKDxkUkC2lhuf94uK
55nAzRL+EXhpZTxhjas9FoUQP64v0toOZMdzpGGu4p6yiI2eCBWMmnLWKGpwTSyrGrajFR7/YhQO
M5oILpCp5TUpFCidelWMVJKr4JS1SXlbeUO0sc9XHojUCzDsIwlEGxhlsMuNLs0ZMfljo2t5aP8U
WQ1CNJ8j76Aj9+Cd1Tz0+j2Qau3DFORFsSfaqg9Dq2Zn+Fq/VeHkJ4uM5Dg5wIAtcyiH3USV4zRq
6vDx+oo8f1fxU0n3yVFAIsG4vvypI445Y1ay7hQ55vNUxfkdzOFEwnaCG5HpaDRrlfn9+qCrGwsN
KeRWKVzBk7wcFCUnayi9cvTzLv3U9K6+B8+JA6k354frI61uqz9GWkyvpcKZqCUjFQOuJsWUZPfR
nImNSsj6fEwewtCJpFDa5Xx60LoBpbjRL103xMmvV/Nd3M2cTNRgXqrARezndYE4M6AuUBrLU4nc
aF8rgqCWilQ7TiUWyk2rVhtTWls4WTd1EBSnXL/MXmtn5MKw2tE3hegP2hT1u7Qat6QB1xbuz1EW
9w6m2G2tGRUbgXfcu77EgKoby+kjcu9iS/PteQ9CasrJEi2bDvbssusBF2tSk7ATbINe+KHpYsus
FK24HcLc/SQaT7sdDbf5jCFy9kEHeX4XdH38yswn196KEHJHLFJBynkm+x/pdMiei3052KTxitkK
f9K1jEg/xodchb+hwbKK7OI3pkp+0cfhLcZCM4SqODxOgMpffjgo4FC6c0i0nSUwLumDSB3nEQtp
r65O1qB1O4yHt6jBz7jKcsPS15JyuZKltsRtwk90S6dkyfEhc17NeZi+ScldH7hrW9fXA1sapofA
Bae0+K64Ha6KgNA+65T0vk0DJaGN+3ht0/35exan1awwdTJHAc0jcOdd37AA9DOqQ6nbf3NWcYF1
gP/xZNKW9Y40JS2hFcJFMBnYmwfm5OdVGm4EOXlKlpsJqJesSfLaRAv1Mvw0vXAHS0TCT8jZ+12M
VyraxLL39MYEjV/AwcqqO3VqqVQZQVK+VA9ZfmD6POgo8tbldbg4xfRsQ/TiLeGXgIBv6yFp9lWa
N2+v79aVPgQnBZgVuRR/of59OU29hjfQuRQ9GmOKvmW6JeGic6+8nwbPeqWVY5vvx2RoH3Czj35Y
qTdG2A4AjjmjJ6l8Enpr0okIFBq7cR7l2cZpWrtJWVOJKEAo9pmmSJ3W6oixNt5DAN9Peajiuy46
53F23fxkl1aJTEZuvb++KDJOLD+9zCvB3MICdpedxDDsYz3FvNGfpH5+HLWPvTSx7m3ri9YpH68P
tnYn4E8MDIwMSmLOFx+g7O1RnTguNIz1W6N2u52aWP1f3Dzg+VBUZTuDcpPH949K9qClFhRE1tEY
7UPYFfnj3A3Nu+tTWTsyUo2F3hntdm+Jzo3NKSPFpj+QOUb7Meg87SF35/a2UJrua6DglIGPG3oc
qtA2prf2xaRIjyddjGjELnYxDTrkVMEI+UaIoVoUN9FtXSladMjtFJJNrubph+tzXf1sNPHgOwPe
g5R8uaB1qfcDvwjYt/A83zJS01eGODleH2UtqjIjkHSQwyGkL3LeOGpgzsVo+wZBrj0Y7ejd0orp
zmqXjhsnbe3jueCeALZSInrGV8ka01YsLZ18F5nJhxTk8ofA6YrT2ITKIeezn0MlFp8LPTD+Yikp
ucJQBxwnIfuXS1mpTkuHVCFfMcb4I+Q6Y4+rjrnRy1n7YNQ0qEfxEnJ4fF6OMmeJHQ8ZrJSmjUo/
90RuQAAtvb+J21JGmA6exBwu3UQqLuHCrniXznCVD57wpht7qmr/+sZYi4s0LUkkQfCwaIs1q+Fh
ao10mLPMQNz3cZBFB9HDY0Ulu7H9ZsoVP1CzLe3A1cc/gqsaQ6MuSQ37chWrogs7VSO3FL2pCiQS
aucx6Kb2A8HRPkEtG84tENCbuUyG1wIh+Mdsrr9en/tqzgkrH0QhTyydAsvljzBnrI21kVORiQDK
ueYNN4OtVt+SNohvJszofqoIKH3hndDuxwwnXKynO+sxzJItuZ21TfXf7J1Zj9zGlq3/y3m+IXAe
gO4LNMkcqrLmQVXSC1EaisGZEZz56++XtrttqX3sPo8XaMAwIFWqciIjYu+91rf++Ep+2qSLBsdf
KTcO9MAATybk3n0RavU3o/I/eRY04+wN9Axo7f98FHC7wYEp3nK8hpKBhTuztypaqs78GwXTnzwP
Z1ZOz/TzORX8PPjtatPq8CeaiSv7+mop2umgme78zUnxTy5dhrwQQ8/yNkZjP21FjdEo7drSTBzw
tiya3vq1rsvmQDLlzBAwc2VkoXc4/PVFE3JN/LSnc7k6tOMwOgHV+fmbsqTC/l6ZyaykdT+WPsmY
lrnEJRbdeExXfbkVC87VVJJPXnad8Tfv+k9WcmQyZzYT7x3J0E/vWkuNRy7LzCQ0R+OuphDa+Y1e
H/1ZvP/1O/3TZ6IpxpGRCRAXzI93B+SMLSPTFUlQH6wn5Yxqt5VKPBo2PPq/fqo/uWBQygRsTWyC
YG9+eqp8LrqZwAkzWZGXRQvWxthqZZr89bP8yc4UULkhsCBxCOHnT18dHL5Uw0wwoVX7KJlCr5cv
WRGMXZI2oiQstxzkjbTc3iE9uCmbv3mTf3ZE/uH5z5fWH85OXtlLbwhzK0m10u9GPY63k2MNuy0P
0ylua6c52ONc7xzh91gGgsUk3NVzPlq5OAUpnv88IHHUyfqvf/25/OmnD6TwrGs8L4U/va65mbai
pUmbyLZWCOvWKvFXz/qbt/+rDObHW4dzN0oU6hBG5pRCP75/wx/nUMAOR4qx+SDk1029brYVkd33
yV6buKwIND64U8B8rCEI/an1u7ZMelOGqIDHtLnJBAOVeGhTWxz1Zg7u05hrkd2yGjXXy7hlMxXj
BBVjUllgXKo6lHj0gwUAV2ZbRbfPtSZJ1cuyvNu3pQo/p0tH4n2tU3j9g1jdE27gZT1uAMEp6ofe
yq5qKUnN5jWs+KubVeQ8XKzloYYYLvmkMmwtuV4QkBh4K53EtLIejUtvetGigz7cmXMFn43wkSrY
hWuaXa1utz0TPFDQVWs2nh8iR1gQ8+3MEE1nnRLjOK8dkXtYLDCuy5Igb3Nuh4pARLgbiTGWcwa1
Ka2tRIVl+0nrbbSOjWvnzb43aavFEkyJv9MTYpuot/ouILJ4LSUTmfbsQpGz7R2mufAPBaa+6jLQ
Y78eSwSXCuUh46pTb/dVlqDfIUN3cjrvMV2wtyTOMswiaoMwn+OWTnhJJmJOHrFN+qz7XAb9dm+5
86rpjS8bnDVlCLWXY07HiGMheRY5xM0Xi2YDZiB7UtctsVWvLpnaWWT5+rJbkf1Hs5l3sOZmaT82
tC5K9O2rEpdi4rxE/PS4QZtIXTMqsjVcI8bggR+7GWyQU2WNmR/lU98/9KSPDIkZlLSrs4GB8oGw
qrKIwe/6V4Xn6zBy0s2CIwIj/8XK6mKNBre0b+DiyCIKJWv9BY2fwo79weqt2Ftkpa4UliJrXyPr
r5PUHtUJ/iv6Ovgxm0zCkbT02EwnXx0nUt3HW8tvBPHc0/SqybkuY39manAKxsb7snLFvnlBM99q
s+lOQb3VjJ+NGVCU0Ia3L6difjKcOmzJoNTzpd8GODzQ2JDGCN8dbyF3a02oxBpkwY0x9KE4znmY
LZ/GIBgIrlwte4vwIOLcn4eqLpJqMux3qAtCRsKwiwOcD/EOkgdHLdaaYt7PquGKJZtkfWCxrMLd
1mz1i1s3lYiajGZJTENQfi6KLriw87z+3vY6v5vNZSpuAVs6L2WusK9W6JKsCBK6NJLAsVPNFQMW
CKjTYKt4zvqqvyCIrddR5a45QcmGLlFKzGl7t1ibKJNgZAIE0iLX3wDitS1hLk3TRanfTZ+HXM4d
uLKgLqG7Z+6LFNU8HUzLS62YMZJ9W8oldBl0LnIPUscTO/J+tj6SDp72aGrqetw5hIwaO1/7VUbW
1hbelllFDqNIeSE5UL8sqvjSqkiEq/lNU+rcwPmdvsB5F4RzzVirIzconZccNX8WBWRuz1wCRV4m
CxoUvUMrZQYXoSjJP8/DgANdEwrIFz1+zTuLezmLVYYkJZ5SrAZxkC6NiEyCVi9CJ8eYmneNzThK
jx09a88aoCgtRCxHVlYA2hiFxQB5kTnJKcoomy6ZA3cqrj1LkKGXbzokE1xI2A8inDTZ2r0tdULp
0rxas9GHEcHObXFYQ83daRkENiP7ntLyqGdvBDZl5WOV0JTHRZI36YCwi4i3+2UJ3EchYQbvVbXp
miG3N8PHkSWhzvXYg8tM0eASPn9WIJP4ZYp7OC/lfFg8vWbnUZi3XdZT35hFUqs5RPM7uj2BcpFY
RGr2X5DJNYu4N8S8eRAhDDsX1XO7lIGX8/5Ti9Ha/2kUPjsyuZxk6vPmht5X+Ah7o3hyLS1op6mw
33m5V10Wqipgn8/EyPokyGrlW8+rNAt+HPb62U+bjiuqakXzN2fE/yYIPccBnOOQGTMhySC26sed
LkPcODVLCEbEyx75uAAZmVAjSm1USTuRQwO9hkDutPzGrlTGI+b5uEWQS9g3iw38s+dfdvj/9ez+
45fK8Z97di/0W/lHb+4vD/8ttDr4QIsJ18MZQE1m1Nmd/as31w4+8JUx1UNrdzYhcDD+zZpr+2c/
L22U//whR5j/tOaGHxD2oAKk8YDgmS7cv2LNpf/DJfKHwxKlBXgDzONgvpAOwan78RLyh9Gt0slo
EiVFvsVa994xa9zWjrdmuJBpXh1TLIdhkvmKA0+36Fke3S0r5LNPVNsSGYt05b1vqrp8Os90B+Zf
je4OCORsK876tnMjo++H7obEyrDY+82aZQdj7pdsH6pcepfkaNT+pbexdnhR2WtbfR5V7bAztF03
xrABODgUTSmcj3Ts+h4yVJANgEoACAQHWUnzk7HUKScEtGTbHvG74UWpN1fp9ZiNzrzTIXQ54uQr
1DzdWBlGNJZ9cQddiyx4nauGTRifZ7XLMBCvz7LmQVG6wA2PjLAmHlqvEK52oT2n74Xn2ZD8bG9s
D5OxDh4Mm4md/9od8azcq6FbnGcrddBdr0oNA2G8bd4KI/EZBc+XbkbBBnKKOKe4sBq3ANSxTvge
Rz/zD+G6mk+5jeWU/Aa/yRMLw+uNAN+mdulYjjKyl1UGvGa53kJmeq5KF6GABmX3FnTLdEsK1bQy
MyrhEJWDhlpM8ET7jZ6LOFU9iKsYOIfXxqY9YbFNCbTNE0V+eJ2Q8zBBinVzU+575UEUy7q8YOEy
t9bpDiT7bmI380afHWVWW2Qxu72eKmibF2VRlsOuC8SYvVe1P1pPQ2cE/d4egi6I17FKQTAFtU8u
GyspO5HyAV35aThdz5ntlHt3cDSsm6zkcqKZTXFQhjVP7TSZLXdVrw0VL1nfFfCTmuxZZ4vY4g4J
aw0B6YzN69KJg5kQffog/cEYY4WEf9oFYRV8S0vfsHZ20TVF0rf2IK8UmKsHCU26in1lp98XsDcf
6zXVw06NYtiORRiurOP1AtjcKUWLoNmtLclPg0+ZYYijXWmjPqRA0fRlKPzFP3iZxyVGj5UNEbZF
WeybMuAJauIo9zkHui1p/CXDtbsIZbAkdzRhRsLEucQUOq89FhWY4LPnX9tLR/stbK16hebZOTIa
16Ido2bue1b0Wla3pDnAetpSpT6NukbKaDYrqnfXKZFcA9xQwwGoPuBqqjhmQT1tJ/96pfZekxZO
fH3R1VP3RqfKLWLbzIb3IEfYmbgu9CU0Cn364g0r0SHBYnfPm3TZnlMX5X5cTcN8UxREeYO5qujt
9KsDkg/loYt0Ji1lLOQAhKwLijWN6IoEsLStlRNZScTAW2hmo+Qwu8x+1E5tfr7dvf7REJUudnOq
nTCpBi6y/WQNWJ0hxbXd9TyS8UixkHLmqcFUqbjwWuc5BHPT7+wgPRPbmV2CvOltkjghRAZlMs7r
8jXlxJElUrswBvEoDnfkcA9fSrMOv3UO1DgEB9N8rbgUBj7dkr0fp44Jz2barJey4JgXZaW1yrj3
u/WTl0MhjGgqe1zU0vPuQFRPZAh7qZ9FxRamrIVu13NCr4p5jAuUi+ZFwzuDyqgLE+xYLVW+r8Rs
OHsOtsyhQqerw2iRw3aTU7QWMWg5oNGiL40Bsli2NIlrSUEJ5ni6PtZttkASYmzyFVQlI1Jljl0T
5+lUkQOtMmzgbdcDSYPNT/E1sXrcVJC7+d5sS6f7XOQ1YErP+qLcut0iLFj2q9/S544C6rrTOuMb
ABap+gcn9YWIiF/HDQceu24Tu2YpjLF3WNauQdz8UFm5l+RVMDz0Ro91PiPIXh+o1AbeKqnXVYQq
bzuOiCKoH4wKCyqtwsCM3W2sJGE4dfrqWhlIlIZPDT9gaZuAvTCMZDEZvFxz9lyKCyvY7Fjl27Sz
CnlLNy7JOed4xMXnEHflc7fm9gU4rUhuVnFj5/50xdeV7dbBuC/dbL6VfpFkJWTLrsrKh8VzTlWh
1F0ZNA9wQPNbXH5JE4hTq+VjOnAR6Nw6DWt3l85qA+QlnNgLpjt7dXeA25hnuBx056wz6pj1vz3W
0u463Ly06jql7lO3vXS0cSGzjd5PX+dZxHCJPa7kBaQPfhMUz0y+P3YZ436DF+EZMi71OH7LjOVg
4nSG6X+R5tKPegmDM0u9WxMZThm6X+ZtfvIHwvf0tPKNpFZ3nLyNW9Ysrzcoo/uyF4d8K76Ay3/m
vDvGYhwuFTPP752JkojF5HrwA4HEoeewjUKleKVVu0SenNZ4mPrswptxxfEbzDKlNtnWQGZxWhh2
hfiI6z3C8a2OIGBuytkyI217pE87J7Y9VrnWSqY6s26tdQr2dl57aUQvINs5E3GcqbUE92HjWTQ9
So99RYp4cY033wfnufptWUR9q/ZZXp3Sub0cprqO7Qn2ZL/eVnl9Xw3llZjWgRJTu+W3UbvXpaiL
05bVy73fsKN4aikTftEdSoobuLbjUz21HvIr6LPOWjzPOm+u+donyqjWu0pLSm3JWnQImiyLhAqa
29Jw7mUT5ofJ9Vb3EJb6YDXCPwqnfCa7tMLsw86bVzJPymI8WU76hP4zPCqnvE7D1HkEYaSCSNbm
vTlaZG269v2CGDuqg7n5TOHAc9cquEsF2wkgojVuBrbq2tI3QxDqKi7D3O4TF5Dd4zR3zbvrr+0V
0gnzUE5y3a+j4V0PYmlvDd1/s4rMvlDUIu3asO6soqwrbr0+jOWivjNzuO3BrhS7hpnz0Viz9tHr
5ioqF6MiOLxpojUc8zsU/VPGTVVNN62SftLJumR3HSgIg3y+Kzt4xRD1nvQiX4xuoNTiqAoW19K7
PO9e0nGa8O9mX6tq+GzYiiMN6W3Oo8iM9okRnb1PVWl/8830uTDq7RmESBkxX+b8sllRddZkzk4+
7cx6PtjAA2MFi/aYdfbniqMEpkHn2yhgD5MVrNCT7ug7iEe/qNj1pspDfhyM1LPpVWcZ5cWC8aKT
PmfWvL0q1ezeVFtTx5a9XPem5m6Wblgc/NK2LwYnvBClx3iXvattGnRvokNMiYmJOVu1RytT3Y1e
Zn1z7eohnbdXlJnv+SimeyHm9Ql6a/E5G5SZwvOD8m1RztOy4c03nXUA+tQ3F0VruGO7Y0G1TMXt
3KRfUmPtjDvcFlN5bZnjFGRxwHDUfVdZS4Itq2AONmJOFU24enRoL+nB8oxLq9bzZMM9RMbxniph
VX5Upnoedj5HBRhWpAEUTXOjdID+Yl/NPuPeCLZW336dMC51OSxXELA1mqfMbsobdxOjndI4y+v6
su3WcaEVYdUmbuwgmOvyvpD2oB7tfBHLJ7euM3/eMYNkW7v01o3R8UHWsjWdJ41Y3eruAq9G+nCV
tbnRNHeEa1VBfzcxly2Lt1TpTNVJD8Tk3Qiln9cRYiBeUt9582dglEukZK+32MJtrcBxOd5ywODi
PRQhDb2ark2197rgDAv2JkRdN1oUwn4umqB7ZYZBh6WxpGm8dNB+xW+4wP+tav9BKfrPa9r/aL61
Wr/9sazl8b8WteYHgFI02UG9wTdlRMNc9dei1vyAqsrARMY8GRUvMRv/VdU6UKWYZMGGw+7DbOQ8
GPmtquVHeHEYAKHs4e9Nhmz/999+UMr3P/35j6SiX4ywfyxqsaZgckdbh7ycievP+XtW2AhKCnYU
AtCMLzkO6TtngQO8elsbgzuoo15XLflIfvA8+dVwPKspn1PVAZw1skNYiV04rMxi24uiXqdb35mD
yJmY9sOombjRnWCXbYrwTmBWcbFMX7lEPzPGmpJJrPdpV00H366r3TISer1ZbXlRedsYQ/htGYc6
+rM288/ELH/q5g2Md2uf1iV9Njxp75thlQdumBO4WxGDrn3uPHO82ebiexpW8Nk3bh4QQQzL6xeo
19OuV6t/aSFxP9jWsLKQmsjoRB9Eg7kMXx1hPPBS6uuJSdPczpoZ/9JHjUM/F6KtdZttQb6vzbWI
mn7bzjuQOjfcpiQV7J7lPJwGGmx7Qsma3RZ4FNizznZda39rnS1N8jkgic2tD2MgJyIdugeKFqou
8eLQcuSTzt13sZiXwZLLp7TUzhHl3ZE1qzqKkuW+q7vtcpuC34B//9Jd+9TW/Pdv53/zlSVM55kc
frmOfv/Tdf5Vt337Pvzlow7f25u3+nv/84N++M1cor+9uuRtePvhD7tfqG3343e9Pnzvx+rXV5F9
b8+P/J/+8Df229Paff/3f3xtR5w0/LYMIdsf79FfxET//K5+zOsvb1/m7//tn/x6Y9s2UDhkNTSm
4DgCLOX2/fXGttwP5wxGfFjQI+FkGb+3q4TpfqCzhQH4TAg8Ex9+v7MFLDlk8DR+ECbyY5ws/8qt
HfwCM/z93gYhhx8RLTfiz7Nyiub2jw0rTmnBGk5Q6M3Wc8cjre10aB6zrpn69JqeDeMXMOaFeV2A
d98jLG5PCLH009K0IXB7RU6H75l7xgctE5p8bi/g8+hT3o0uPP0OOGVumA+rH7wQpXDy+/Pcpsvn
gyLgMPRT1o4gUAx3hN5Ojcym49xtWHKIXXAap038rn/y2znYj+Py0UDFH+vUkOI+IKobGb2vlinq
nLX5ahtjdbHSHDxqb+zOQGPOC7z8Y8dDHpHLZkRC2m1wslrhHegomVGTtlbcZIgIvQwxS2WY5zlb
9+qYw5fRlSfbq+/5So2IaRwTj6BMo3bs6mPgpNOJJ70bz2Eka3Pv6+BG2QXFfy7HE6PFAtIYwlt0
MNJK83d7MVZOpZnMSg7lqXlw2sW4aI2tHy61UXpXOWDvNzWxHRdL0IIudx4bQiAv5pUm/OBmNP7m
INw1zHP2sjKOuV+YNT340d9rc232evZ7WF+cHIWV5/tlYwUNhvm+s9buVrHURJQm4Y3nzF4SlNt4
LpQkzYL0mbtijb0Op3I04MiKcA6nMdSDu40T68Ug7OXCNGR/a6q8j5Z+ak/MNr14XEpF12vILgox
4L1rMvNpAoffRt3UDF81XJT9nPfm61ZPzmllIf5c6VAc6oK6W/L5XQTDiOluzAeDrr9ly6gbGIcM
TkrQe+pYkL7cq3GYqUPLemOCC40fKV+u0H/O67ELjU7i6OkczQprDLHbTYD78lpz/Gv7y7Xw3fs6
kOLodzpPFnt0d53sylOAYDcyBtc5ZNXIZ+hZSx+7feV/bYOlfQ2Kuj6WwUrse4d71lns4qmYfNy6
GzjA0kPdntVleykzS5+Y8psX4IXApfOubwJiDKIcFydz0G4I691iljCxpelcza0hTl4RmkCdsn72
OKe75iFl03xbZ2Zg5P4ZBzUS1BVZ2+wdkYEaE5kJoPKZtjhxBRrpytbDdsFsc+a6DspTC9cdcCgj
6tSZ6GQK8kGwEH4x1/BAUzhNyYeYxccQDE/SgjM9pGMbvhEwoZ6FI51HLpyNK8VnUk+f6p48D3e/
9K1BoO7QfwWDJi5R9k8PutxE7GqmfbXjH9zGHaOWdmRsSLJq522SV7NCSNOnNIs6wBA7hD9672aG
2C1ui/zdMHpZR6Ut/Xc1K3UIw8Y5+cV6n9XUiVbT5PeNuxymRdzqUYYHXbdEXrj1zQIrHvy/vsKQ
fhwYcT76m9UduAxufNd7LMLmrbU0eRdKH2dvKBJNoAof2PR5tUJxvbXZgzM5XzY3Y17FJPYg1Uqk
D8Euj6YI/ZZ+h3kTaPPVXxzvIziGAmyQMR4tNtXJr99KGl5gNlrzBvq/HRdi+2prMX2Zp+q2TMOn
tm0P3UpTk7kDuvfsVm7bcx32h7Qv7+txfZut7HWd/Oe01knfiHofDGRc+63e0abbUYIdXE+/owPP
TlQ2r2Y1fQXrcx64zeluqbIvqaVuA2OTnxltelG7UaQw+JbfU6974Nx/06P8OFWLeGlzc7/1QDIb
WkG9lxNokl94UryKafbvLEesFJfqZcqC2MudqLOZyLU4HqWvLu3OF/umMS7F2HR7zGtXxFwcpn7C
E2t3e5HDnlErmoDe92PVd86jx1j9QBQnSyMg5PyJqAn3nQZctRd+9oiVs41mbz0FFZ+fnAnJ6Jrw
hhEDORnNggN3c7do9Wd355gLkSF2uOy2MdgF9TcHH+behmkVs2ZcB+B+o/Ssc1hphlzWjnUTZjRy
OhHQ0e/C7agr98oXZwr9Vn0twuV7vokDfEVCQejNhIW6zAvSLUhv7yLflV+zobjcVPbEnI9kLrpz
hDjs8Cpf263SiZzZUwbtf0/xT5Ds4d3LeX6qq/C0cGdE/mRZr6Pgfhrz4rae/P64SApVH0XZbNk7
I5zvKrge74TnmJFbDt5eDmEZtVrcFDm7Z+GRs+zzC/abqpfYs9uDn4cEwKCl3w3ORovezSfAqo0B
YMY/cRKeYkI5no3ax5BExgi7bVOzaQ39o1R6jFd7+zz25rRLi6D6HlR99RAKvjRb828RYzVLBIh/
YMheq6+BDtFxaHqeaVXqb1tPrgPoxuEQWkId6GsGfpJN4EhPs09Myv3oe1zg2zYYsXSGcN7D8klv
2nXDA5BOuWvGqpqrL+Mw5Y+d4v8JaernyBaSIObjuLbFXvne/SjTdifGkFyCQbrxGGIGlZvRXFpV
n8YhkJ9dPdGrdazyqh5yH6Q03JeSeXrsuarZ82W7N0VAFIDghhONIkDSUuXeWwkGM4dleVNG7eVJ
AQdrZ2jNyTvrVddE6G6t5bIfQl8kE+kNy1PtsQ1e5m1WKnJuvIHQY28ZRXe3FLkVTeW2qzvVxfNs
1vuiscddnhJYPJVRPrZvLgkvFN6JFeLmpdvmd+UnQwGIlZNBcjGigqUYhws+mDujd5mFjEwdGJ5I
V+3mvGTilN2kTpmEVaFZt9kBYmZMRuzk5smo1i/dtF7BPBiSdCHUoVjJdOi8O5JeUOwY7KxDSrDB
NineowIWlZb1e2CsJoZ2soU8EwMmXyFxHDPK4wQvN+kkVfVWnBnTY0qT3SEDhsMQ0TY6B21tPenm
fG8C12FVaau9O4sva7sUtx7ikEMd2q9tW7Ny9iFSCxdagIANGJHQ/Jyr9VpW6XAMld3SekBqVAlk
OalRd7u04ip1yiyM5nLdGIqt00UZ5Lg3cmPyYwNJUEISwky7MZNUZXN5rEIEZMR38tO++USdnG7o
bTxhRECQ8l03Qz9snSC9cTQ9Q/BExceZENvTNIX09Xz3sy+V2hOqI67WaXhndLonHajbGVySguzR
C45h3ueip5Ajmmvoo03P/QFjzd7U7aH3Ny6jAA3v8lKuqaLZQ5OVDguhFOtwQv7x6jp1vzOytXiq
a2543RrEK8uWYBkPA/nsqvzLqNL8cq3Veu6t9V2sSj29qQLiLYpUDjdDuWNj65p158G8qQJykawu
jFz/nFYx4C46TC1ekGOZ8X1QbwpR76x5KQnEa8j7UvfmeRZaR3ZVs9s4TrfpEy5s2wNiYC40QnOU
N2tcDmtOm50YgSXYw0av172Vja/Zmq/jTkgB1quWgaivA9EQNoOuyMwu/Hw17o3CFEZcOx5sqRpy
YXUnstU2P/e2sVwohCRkTemc0cVHwmIKIyZBuJQ3ZmcYzJ0WZ/W/d002L2ZsS8Zxl2EFQuqgyn7+
hmjGn0QCWKwISQMKm+UFqlL2vpgomTNSwbWg0SqnAnBhZlX5pT2eJ+T4Yfrusk89joQCUvupMQyp
vnRDgO1toRNqHjdijwoSS8SWP5NjxHHBG9H0CtazaLGVBCXE0IsWRe9c6rRaIyJPlvHU64l4xmZl
kPfZ4wlOOa4VTKbIkSZ9Mzt12Z90SY+2z7s+cShGd70zN+NpXad8uRzzyoxWja3xyDTJbS8yZjm8
Y/JN2PbbBpXWxlO8Bf5aMqWp11Gdu+leOV+ZpMr0nJHr1LqhJT5RmVhCTxe2kdZPYem6X8IClxO7
nxl0Sbd5ZyTTqpgMVnD9GEKNzjbwy5xts+6KqcjkxYTxnkDbpQvYu2TTf0br6LlJ64FjoZfSmc5x
HfPOekW+JfzLRnse61GDVChB5w8MIZr7QndHeMGLeCil3ua4XlTQPzS5p8IXE1WrS5GHW31vVKEY
DtxjBqJ6b5zHilHSWd9YsLUNUWdlOcSuCUrPoWlpAnMEGDLv2jfr3L5cTIuQ3czMhyqxaBVzCmbl
0N9shqDsPlIwxUyrxb1Czkh8jU7D7KMzNObbwDiVZaZJ9XOQV2udsDXU8zHV6YMxmIaXbKufL9cz
NLkjuVab+S2wp6A/GMtqTFk8mCYlS6TWcT1t+IRuxMAmeOAW8+bLFtAKmguklwdH6mD6KPoBgm1R
LEtzh3+6Y7OtV8pjuyA3qhq63o8d0c8EX5nubpzS17YOyLDBEniRV7UbD+c9h5Slmmp2ymPN8Drx
mgLvU7Eux94+l3cWVAHGcMadjwjszjL0hGYy5HvVXQojczAs9SmcU/OOEALnUyrlM3UT16c5kj8i
aHvL2OLmizF81K/z5BW3Zj6NMjYGcZ4raSAXWJ2JYJDrYryFlYdF0qABGfWdPzBd4Sz+QsU3ECGh
Fr+/7KrANxK5reOJBpkHpqJXewawA9pJGvJtTGd8CC+nMGiqpPOm8slbsrehtLzrvGXYrlIzjMfA
udmsadxVfAFNNl5bhT9HhSzu+8yJZVAQcYmaYamoZc3qVmfF+6qKPvGztgyZpTEYQ9xq7pRyFtII
LaLZ6GaMb8Jxxl81zf9SL+t/1qi67b43j4P+/n24fuv+P+hWITf6572q/2gA6P3QgObhv/apLOeD
EZzdRIFLNjX8P37yWwPa/HDmQJJsACCOx5wVTb/JqoTzAQuH/wvz9kyYh2bxXx1oYQYf6GgbkLto
gJ1/9C/1qX4hYv/epgqM4AxSo9l1ts5jng9/shq00hgwr/l7v7AG46CrLWTLQFiE4PEQ2BWWCmDG
j2ufF25SLNtwQbCWi+JTheu3THg+IZmoJd+oYyDjjn25vGoS825XdxIIUx2rTaxZzi+6QJYV90Mx
3ziDJ4NTNYLdi51w8sCGICD/OiHCJYwREdUSjXAm2H6ETyGui5Xk1qocw8fCXRBjQvYzljhw2nXa
TcjP7EM6B1n4YuQCNtZmjs5TS3yX3juESr5n5EnXScnwlY5zhXiBo1CVf1zXQrU7hAY8A+mgxZPv
NvTAQuG6bdJWVWVgvh3HIpm0QYDl4paBE0NlalUcdIoeAhCk4aMz59ly2c1lU+/63ue4yHSMk2bk
L/OcXYtSVwffIFEUX9cadHTEZ2EVuOc7u2j+H3vntRy3kmbrV5mYe+yAyYS5PIWqYtGIpEiR0tYN
QpSBN5nw+fTnA6mZFrlnpOj76YjuiiZLBJBIu/5l/iBPea1a4EVCsfR5dKB87KH+oY8jvM+4q++f
U9YKqA8H88ckWUh7/KVj3750jF9LFoCnv9Dw+OuwA6mJQSuHKgj0Sqf9VbMRVc0wTq5zM0/UJvdW
K1R90u3YZ6cJHkH+B6cfaISvr4d9KX2TXskFgTGjt45XOLiXGLqOT75P1XmvvLL61ERACHkU9S3b
FGC1i6htXHUIet/dzEkyckQXYlLnQ7bk3SVUFArXpGnMfzPVi2yf8dJU/70axtBpP6UQ5puzrnLS
WwzXYC+hwyMHMhzWJLxkAzjMO7/vUTpApqbvpeTHIUtXHlse1rrlwkMa4OwS/EwpS9Rp9y6CLzDc
eoPTfgwFlI9dOA3evDcIew/GpMJhR6+WaD+aWda7FBFq+CEhkjbYoRSFKGYCA8pjh53ei5Ewm93S
DWwiKjhy60WQ+1O3t7rac44SrtU3u86CTyt9qwRJCpHhNSuY1anPbf8E6rVCC8+lFZ5JWcnvQ5jJ
i1l2c7afYd6bXVFaOTv9g+oXs6x7V3WE2o0xSWAF1aLMkTc62PQdGmyEzVVp6qdSGUMElBoojfYL
pr57AQEeRqBdy9ulgSx/kfu5N+88jt7Q9LOyfBrSKW2O/uTnITWmoIRjKJ2EkFax6WsS23O/4NS2
zvGIDZgT+5bOBUVoK6E8DNjr3hmDVJPA0ox1b+na8RoCVS+v/AHqdAw1KrnoZcK5KKvGMrrUboVH
i4nE+DEDRETHpAPYRy3Ew+BCdJ4pYsnovzJzRjJAoa3xA2gH9BcrRfd1NFXpfTSTS10q0aO1xi6B
m8OBHLaA9VpQS+apwhKRSq/m4WKwiCXd4oyX+y5N3DzOoATkO3scyGxecUpazhZH5HJHmH3SxypU
nPVy2N/BBdXt4IpNHp4Hmect1nk2lEWGGLHLu7OCeOEuDprMzuNiVnZzGJ3CLqir5c5jmU7q+5yu
5Xdi90ZDksqIa5/VGl9ddCm8Oe1aI7l4Yd8RyVEv5jQgX79CpDLNnNHsKib27xrORdNcoPcBbQ+9
ogTAWYQd96uRH73QLA+zFXYXtU3tHme3+fsSuOPHnFZ094HY6GIc0vJ2n85eCUGCNMY67iAD94fK
nfStH5YrxBJ4DQ274rVw2WWFuBcNUH1vBseIrz5t/LGyrFRehl0U5bGrnRLOGocB64wM8oy8LTUO
Mk5I2Qsp+ufgKHbeaiAbt5nvVxvb7mPnhaQ4i3KFsZmjU0OeO5KRS8ZyXlICDMLzwTfqR8UE0+yK
tpmdvRqkfjAh1b5D47n6g5OVy3c5zmiv2Cn153JxLKqrMtAyXlkPv/MWcaZL1pRCQlRaWXcI16lF
arD6yXssnL3iBF8VsDiqjdXH7YrWZ5cSiEqisNuGT7hdVe+sdV2cy9F04Y8FmvMNHoHd94x8an2w
lEeqpc0h3GJswZrlxFQ1BiDLKx8yM+p36CmWHyMYKCnGFoQ0iJFUiOgeGOGnTsc0ZZzZvY9E392t
He57sMPEJiEaI8LCCYgObkghdtN9lc46OFZDYDXHcO3Sr00quo9eVq7A/oEZyljD2Yj2JiRqOCYH
l/5HrkXODttMzrG12+guCRs8g5ogt2mwaYHuW1EgUvsmsdVDwvKIfqEUyXffSB8gCH41GGtUwSIS
1RReDS7lovEriGU5xJZSRQ0WOXKSaOe+Dq+AFNr3do8QbZepBQg6qmp79GDcGtGeeW1TuuYycc0Q
xtk4IIUxtrSmC0Wpp91VlqssyIjkSZExOgWAXgSnX5bVaqydEbp7T+VmbmKPaYDNPKe1GxOQfBv7
xMi+A63C2qVDFv65TO06PFlr1XzP/dSTRz/N1gcOYByaEZQhbs1CnZ8GCE3NzkNGRTEgLdxQnzW9
110THDcGe79vcjhMGrr0GcnfXR3PqvW7C5h4BrFUVrYpFJqcs/qYhfbj3A/Od52o8JusAcV2A9HT
N1iDWp+QE7l08sTKfyDxQsSU+JUaL+ayjgDEeiWIng7h8MVuSPEqrtts/NHgciP28EDH9kg4q613
Yl1AGCsYbupQCXy+IE7BKt9NJkENNC9qKZCp+QLEDnBg3U14g+fgH6b5kHWp9VUDM/wdmWG4IV80
+Agrw/7akP8JQTTrO3Y9nglRn7khjHDSAUgFcLQ9yX2X2orgRdq9j/GALz6isdvYilEq872YJiJ9
PbtIiGkEF1MH5D7eU+bXGENKbP7Ywq0uBmuWPRAxlLVNnFYDeyyRFcK+hCAqH1OOzfcD/Z1s7FWW
73XJMQ4ao53cLAOJpftoGA0SLzhCqDrLav67SydZxaNFLjMu4AlKNVF39YVcGF27MMpEumcRhKJX
9COLzhq1yIjKbLh1sFLnoOw71dfaazp0fWyTfqhpbD6VU5p8C0ubyHi/SMNP4TTy8p0Gmv8+S+p0
QHfT+t+qTPbsIpduRRIUDY17qMrF/2B05X8Z0jH9ux4YdJAcBiAqu+zVcJR2gdDNTU2G+6aFUm2X
o1HO9iQST59wP/Y/UYI38hhlJZisIfNSLdVlOc+YjCMw5CDISLbbH7AnArKnBX7bC6Psc9sF3lcJ
nmR2GestGcm+gYlMQLaCw1yVcFS7MKg0a/qc6ds+jIpPE4cACg95WZxqx6CNFbPCtSaYsqaMFzVV
/ZHqc1kdojLE97OH194csgTVIdxsVY07t8uNcyU9SmRnAXIGkEDTd93HNfUSES9Wbk13C+RG0hjn
ubmXFvzR69nqF3XSlsHGH06Iu2hOG61JxBJPUgyoYDtfS+epSVRKLdF201U28HglckUgopXq2lmp
CgTwuxG0XZBa1eHRijyPLeWFkh28elb0MAURAm2T83FsJo4Lu7rUJn/KZZYB96T4XMRtmyTyCpcA
bDbZ87lI7tg1Tkl9a/nr3K1k5EI9ir1KyowY86osC4Afdq2WF/tV7lq3qxkx5Q/HyErwXbdJ6f3m
allZR9w5oACVOpP+N1gVPA+l3zwXh2plZjy3wwmQD0bqUgJ/m7mJ3JgonzYn4MzV3b5VC08h83Dl
KFPm0xqAwY4qf+gjyPHVvlBhMT6aVZn2IR8zVJsVDO7kA0bDgH5UEk1OZQWemj6lUV+oESq4Dt33
OaJBN9hhjadBZAyHjzTOs4W9924uAlZRCx6o3i+lKbMOySA498NKKAqsGSTeNvNjisL54Nip6N9Z
WZs1V3gVQGnvAxUMlLZhwsNmzBYOvueJ0Mq+GRURzPCFpUexvYOgcw9mGfrvap1WiBq9dXqMLMOc
Bv8XuU8JOfoKOqCp0ZqSZ/VxRrX8o3c0Lks2gHHIIU/B5EGoMX/qnW5MDnKJpkvlr2Sn92WCxtTx
NKthE/bWB4u99bJrCtvA40xqMu99OSB9LkCgbSbK1dgxDifzGaA16VwQ/txP0LqRQ+h+FM5JZaIi
bLo1sjuPZBa5Fw72CDaU0Vy3h8Cj8elfCQ5e3RD0HFrFCiPT1Es73kCoRExCBWUqD6tmS77PCbPr
LgqvTvNDEXXpj3bLydllYYNImrqzvrNlnZvT2qP+OIjEZmu/OtVwu4DzYMVyWcB2FizdQcKD4KbD
MWEWbINVktWkpoWiupsdOX51i8j7Zjj3pp8sW+Wfqk6n71PwwZJIdyxeKWn0eqFUsszfXBsk6TZp
BRM23H9EM3TxceXR2xF3IIfVu6FrfwfuhVDg4Bl3CrXBZbDUoeQwYa8VJ+9Q6uUcCdH4sAhveJSs
gsUOHXyDvHHKfdQXeT+/D9u2p/SxwLM5y3qvCmOL026+m+1GIiUKynBvR2n6wdZ+/TdSdQ3VgRXC
2i9F51VHlVkZQwii+5MJCuA+FLuV2rV9Ao4w2Usuzl1ZhF8VAon3iZ8vyb7oDIICX2P4jXbXs1mU
CnKqGCJQ1Y7PR+r/A83+0we2+t9Rsz2BoZRvhvxXitf2T37qEb2/hEPe5xYl8gxzAXi8IGcCVifm
DGgwQCPQlW4pfD+RM8f9C97m5ioufDhh/qZE/UnddOy/InyRcdjBicV3ABT+HX7Xa7QlwJUVMhbw
HXJEABfx1tcyYrc4wiJxd8qZ0xMCyWFfBPW/n7nMVciu9gU2x1DZ3oBzqiD3e165Csrq9SpN++yx
crT7BwsVGKevUBb8y3geclqw28LICW3lhvr84sRRTVnuuTALdnjWsfsbMr06+65LwttwxLnhbC0D
DjsldhQUpNwgTruB3XMkpuG2wzbE2Q3sfz4065z7OENKp303JanrYZhsi4nZXy8BOrPAmw950+bY
Zg5JZHa6GZceaA3QXhQOBWFjlvHMCbAer/bp4KwjcuSlDbiVqe84H42JvMuhaanLNOo8ciaJCkEL
JQTDtm1kc7LHKRj2Qd4Ad/vYUXwVbC3CEx4Nzhlm5Mi/KzSfOC+MJfL8VoDltP68UJb35J0M8jC/
sWGQPa6uy5wX+kX5ME11ZB9QOLXXwsU04DikaqR2XmB4cKaGpK7xh7KZ1zBpbMudxrwK4TuYabgv
jN0CKUID7xCuQ1dSO4wVhH9ayFh6bOZhCmPpJjI868qQ+O4cNlJxNta+ZvOU5M10ackc/5eBDUsT
N+hROdfPZrgCORLiiwBprDliDG3z2GjRXerCCPZIbbDeJrldszZqqGvMXytFpcBdASF02qgvRZdE
X/ouWh6aUHc/pho+Hr8Zqs/p5Fakho7y65RPHgSaSDZ/W0FioL9Wy+QcnAaq4ynKLJTqsrDG/ORw
7pwPQzh3MAIpuRV3kU89lQerNk4XpxJ1aVMZD3dEL3flHlva0f2M9lVwYHIXTjWDiw0TjJVqcc9s
vD3nwwpiXewMZEU3lsCvC1lc8CKOmAraAVrDYuCEWaJk/xSO4eDsMoni/6Q66jUofqcXD7z/m5//
85lw/r9P0I//Cni+H76Q6tz8x9Q2//H/6u86L1+VO57/0Mu0bfn+X7DmiSgIQkLjnGfjxZ8Vj8D9
a4sqhD6P/ycJ8lBif87bgfOXJ7Gh3Mj2G6n+vyft8C+MPxGlR5g7AQOTXvSGX/87vv1z9O+/ih3b
FR0X/i/UfeoucP7fcHIrp9CNM5fye+jglovDdSc6q4rtjj3Ro5RjV34RdO3+2KgVxShY1SI5cllt
Yj+ljLHGAhwFCrqIMrlu2YeQZk4zCFH/rpJoPleixhbZPUFRKpZ2T1tV+BekuNo63wOsgse7KluC
6gvVoi75igpU+dfARKpDfeqg4Kti0Uld3yARGeZmT46XLjtgEWQtRENj5REdUogS66XL2bP4YUEb
5d/8sgj/Dwj/tqb82kbYDUN/BrrDHpFWt7e14pe1YCspjxkVmu+o25pCnYZaVOJUianXwcn06QBt
xuRdlf/geJ27yctu6JVG4tcCwxsDXgpkQeAFWF2SncSb4mZeX98UXthjD5B/Q4rqlTnuRphXgaxt
XKriqJc5Jd1IZ0OK4NgSlumaW+ShKxo5Rxh/9i4oLzU95LBWedq5ZvpV/O73bfTajAC/Js9DvLr5
pwI8b93y9T3iM4IuTnvWN7DqyXaBbFHFw28JBVSpHXViHwBJ2slw/vvrvnk323XZbLBGUxUh6+nt
dTuoX0FreeG3dKXPYd1id1X/Cdqvi6xwLvIxv6GGPSATzrLWBXX7/eW34s4vXYPLw6d3RMhOQYYu
Y+j1Y6dyyi1sFLxvVlChSI/lTNDfFwaSNZy3Jg+q69xy2i3zAU7AfdnbMCwB8vOKRvn9nbwuQ/EC
yEUWeFtiCuHTGm8zJ1C/2psBc/KVfUQj9VmrujpZD5QMenwh11AvvJXfX/KfD0+N1qdWSxHM9mDG
vn74LMiSjZmpvwmfhR6RquMbB08APY+92KiOwv+sR1odAR3iAP9za6+Tjg5T3trd/IeO8MZRZWsA
JE2MEgYqtC3qwa/vBvP5QkYQDZ44UQa1dVoG4rgxZF3arG/jcS6EEXFe96vb7RaSrLkrmdvZeI+l
Q4Ga03J0c0+Aa61x1JCtdu+Ilmn6p9+32Taf/tphNuxLCJt1mYrOZiHy+i7HGRG/rczytOhB0wns
sYQxdLCX2ZPWbtHeZMHTKdU2aIa53T7yLv1TMsQ/GovNM5YmbKOJJ6Ow/vY2QoTFWGn67VNTSYs5
vGD2wp5oWsm/kpcelgHlF3zYdPmlLmTDjKq7WpPMAnnFgqOoOCU/z/xrxr9qclNNl2Ipu7b+w7Ty
7Cz3ur1oJGhrlFh5w/iqvG6vxZubLmqM99RjggRPrRj6rhpvlRmwPwI7xvOriq2gnvhdu6q6xVW2
NKt1T/U3wSBUV0WKL4Kx10s0/M2AZJ1Ig2SIR4l3wZ1fRykIiQsvmCnRtYrVaS5sg4wMQW+OjFz9
YZi+cRRlpoJOhd4Ga1gqGhRw38wY9MwG0u3UfQ5kKwuJLJ8yNjW/ZIwiHTsGTAzK6/oye1aj4Hfj
83TSYWHGr5Z58Hx1pDTz5wH97H/7a2u77DZAANHyueQg/KNblEuJBwHhHZ87zShSB6+nyI/YNfPW
S6/HcAtcG8sC81gDJq3gjZkGxQEx4Kh0lyrItCddi8I8UkLsfWQK/rZBWMQEsfmsHEGmsbHovYgu
BFldTnedLkrziJcGYQg7uwLUQ4xL6/OC2ibK+KGHNsw8hsRp8O48DA346I1NTXrfSRzojhAutndX
Lqjh2z3uM1w+ClNrnXchFFP+RMvmgTuHDLHtDYZO1uWXpfcb1R2xvnKme5wLOENoDfcIdLJGFx5b
aVIvp5QjTPp3EzaJeJzsyaGTBWHKPmPCeoUtyu/nhrdTOK1Plhp+Qoi4ICw4b7qGl6xoW6Ku+myc
Gq/93YLNR0cVoi3a6hwbuZmJ4vdXfDsbEYckbI63266UtfvtFXuNXmImQ+dvz4xbZ5xHsU1/bh+U
LN7+pCj7QGs0dMLZHYc+hV+HL7b+wyjftrOvZkW4NsClLFyE1GDp/TbFxHjkhFmRXz/WoqkHD33Q
KK3vaNoVs1FW4gZ20Ank49sJPJoZp8tkmx7ScMDLZkcIxlxNHJpSBApJ6N8vnqbWiXeK4093Q2hR
ryMZcWlRKiwUDQpbJDn8dyQ122DPbPphO5Ga7Z0nRQmvLS4nIb0b7DIwD4Hfqr1lOvt9w7+d10LS
E/Hb2J6ap/U4E7ye10o/yZpZ9cEDMIHNJlZq7bKJnczWb7HRF+KUOdSfYG6QJ85HOjzvbC2/27q0
Nxazm2C4SJGugnpEZoA+wbz0tilSIc9w8F+buj4/M3ItGXXJXG97amfFQvBR4/nEMPr9I7lgTL++
xM04HM0wlBvJGwSlejNVK+QCeDE37kM4ZB5jCxuC7QYQdo3b0H0ex0jcVu4NB81tiDNXblOK7hQL
jZU5bOOdRW4/amHzll8qnGLEKZ/xtaPatc6tf52ohW8Bv2+PuKa13x9LK9DogUI9wb9dWS943D88
2ptd5maujUE/0n4H8STJBW8ebVhKLAXGdsXDctpmqkErupapTN5+HewQZ98dfiLKPAZ4TjC51VYL
g+u0+HWVrgcD+DtgmeVZ4/zALlXTHHNQePQ+bzLMJk1uRXQxMVfdNruNTJsnKNsz0xrirm0WzCmA
8f84Yzk0Bdg1TTEMEFmRo0GCZ0gAqaOPi1/aZ5sKt/Pqf590b19WgV+PIW/GaMh2gd1VABeBYydZ
5G9mJ2c2wl99ZX2Y6qBldnjZ3rpZuExlzMkyS/9kh+tuf/KX5Wi75KYtxxvC47/sml4PErto2ULC
rvjQjw49ZFiHgQ7F2k/7CAR5rTxgj0VwxI6ArpUGr6akYcvCpEcrzXoB8Q/8PkyKYzKQF3PHKcSd
7tDC8a2lthj4w9KwUP18bSlJhTTlAiTGWGEUba8jLZftRVh4avIRrUU03dltjafpmSzJdn0s/WE7
p/6+tcWzA+Drh98WASYJxwHr/MeJiu1gjxHHsn7AXNavkt2ANRgFw9lOimvfpXC/HlSm/S7c4TIY
FdlOo9VQF3Y1eovcdex2rEudUih5R4k4wIhnbpf0q52j6ZyTUaAPD5q2+iYKfBrv6tav9ZfZONV8
IybHXsw+LJpIIi5g/9iPx3mW4XStFVHoaFhJOXCuPFs70b5pCN6B/D2MGs3qEuJAs8vgZVOGTMnT
YDBMMM9WXMQtWYhis8Iexb1fDatIY3txYHafddGcOQn7tyQdzocsYGeGcquajeFYS1fszhfUEiMe
lV3hH6coSKnR1GixPsyItfLHUVSEeXticJ145XzaUqhI8TrdY6U8l3Eqq/QUuB7pmq09w5SIoPef
ObOD5WaK2j6zD12JufIDFM20tB6Q0izLhwXFw/AOjnZj3bFiBOM3an0+LJkA7hYVurZ1sv59tMCO
Okty0A2iy0WIQhO3Xc/NKOubXoVPTl2EzbfM7VoCxukqq/oeITadbcyM594pTgMZxUCjnANk5Z8l
eKz41wDt2E2fTX7n9lX2nbqWR8RFvGAZqsU74+EQWRwNtbwue+/59uDjotGIrgvOR2DSrLpC5Viq
9FBM6TBPoKNJilY3EfU8yrukcT117hciS/H6WThOUXSbDG7+cdWH+RzhlCV8RWByok2xnm9k/iw/
Q/HKaoMEdoZnup+6fJSfWmv0ZX9O55jJBp/hoIEvjB27rgiqhhcu/k3lBgEfAKDbD608h36+w2tR
cDnTEunyZEYCxaaLwtdd6p6cxbIQ/62FLMfgbGkKZ3PGEZgzzJh0kQsxXcE9YVH5siQr0va4oJoo
0xvqzHMX3BYkV87VEZ8Yy+3Oy5GY4OnGLzyZRzsVEXSjjoEeZFY+Bikpl+ZSiKqnpaxVMWW/Y9ZW
mbykwI7t65WTq9ypbotiLsLkMBdMBCke247HvTNlbbcEMavCpM6GCpOrvd2RhxgiRrdxZf7kpm7D
9eqiiqKHMQ0VznScg2lZOCk5K0jsoJvkj3D/bFl2SqFnxz8563n6uMucxkPIl81bi3mYKPHR9tlg
3Td1sE35FBvII42jeWjpAAZ2i382RLrme5DHtkfF0c3QfKoI+A9rSZ9wNVwXOWQ2Tr69HsLh8DP/
CNS8tXMjomLLGx8tzatAthNm4rtSHGjUUeeQzYJ4DmFMqDiHOTlavEFM38fHoSDsqqG9LNhbGHEb
1JbvQsqQ3ErOm+7MPRqRmSt4/Eo9JdaydTBfW9ubl6vFz6oIn8EBAofDV1lioQVyD1PTc1lMjZ6f
R2vPU08Abhk/kxAf/fuSWIoIdx3SL/jzXZA5tMXP3gOHJ+JPBoW1PRzhEc+NMdJrdPxzjxtJI7f/
56FMfucRZGnd/2xq6+Xr/9XIL98DKXDLd4Hb1dwAPJZseipzH8LgWd5s4qh3ysUKiKBPF7dr+54D
eIp3gXx5Ua2ZBroaJ+9Rp+eNg9O3pFqfTat/E6HmoZUmt674CnIth7sC5kimaFdiAMXrTmtIXIzR
AO7QU/TSgpjGCZ5QvTxThtJmpTDRNpjuIsUJt9O5/fJqX7qHn5QV7QNLkX9xkEG1Pfzir1Srj6mj
t8tkIoNZHK+tsoPswVi5wIiMJ8WJZNe9dCQzbjqjAw+5/RUn1z3/zpOBR+/qh2y79ZcGtQwKQR23
ldeK4GDZsimLc0MBc8GXckO0bOSKY8uYjop0Qz76mfebT4Grnhw/beg+vWTHysOjo6K79puXBX/Q
nbYPgciYj6qxt+FQo77moxnhpc0PY5VWaX5s0pC/mym0Z96p7CH7DJfeS1/Jiz4agrOfTR4Vk+Z2
Ftgv/BFWgJaLF5B6WOcnRxnffmDnVoTTvlPW0OSQ5tOEi8siazkyDVUHtlkBGADZ8Jqy8TyAaM1w
Hllf+Vm5jn4RHks2i8t64UV9tbSnQbSEZqK5F1WNQVufAhtSpx35fjbgyGzv2DTK6rpWeL1er/UM
iCZtmAkW5DZ8mq6hICSAArMuuDqU4XZ69JsExtYhWc3W9+eIqbw4Lp5ymWFCDSE4PGD1afOVxWqS
CG5nxFK1/G37S8F8k1ZtW+Ly/AInF0OV6QJngYrz7tdV9NRNT12R0Rxn3vOYUW1Y0WB9MpeJefSy
sJ2HB+WhcPBPw8ujL1Ha00Swok3JE5VwRuXBNzbh5/GgxdZ8FMK2XgNetXXxF/w07MuZFnBGd3ve
AVd4PjQdnO+rHCjU2uWVAVemGF02yCIQuvr1O69zNN/wV2c7w05y7OlXLyCLcWSFmeII1SYhZChR
hr9BgN4GvSUcy0ENFU6c4KUJKVb+57rm7NTEA+IHzqF16W/jaYAtDwifluHAVOnBCmTN61dmmgLO
sL813ph7G1TgjlC8mlscu6FeXeJEy1P+PbM9S6yLOem1zq8jr9hAynZkuXsXlInnD+8FMNaKKD8p
rDU7+nMnqx6jIYt6+A4vttD/jA0YsmQW0zni5RtLGJ7KRzxGg9ZEWNBqGuYwne+lJYuhBYn2cjv3
povZyDoJ3pdmnK17zWYaVMF0KvI/M9/SvyxcUWgBmITbMyRdYzH5c7zcUKoKfuuGBWBEMXef/WjN
lPNEAKlfXSP169bkiLylH6wfkPiLJUFgFUH62vUV+LcFXZ14RLAZMZfDBztVBWJeNLtettzNcKY8
9S2iyKrcv/skBJo40yUe5FFsuaYvH40YXdHuRlYHfFgQ2kEp3pEcFI3kwXFDBZXRiR9aAZy9mcrU
sv/5JC/vUnUFAHEspbduj/U83VTVtM1/0Zpuswm7/23w5j2ug/WB1AXaLCnc7WdUWS2+sabr9kUs
/SXf4OS+1TZyXOAZyogqhuTaDKvTHQoG6jYqkWrym59dlj0lMxEU6u1XL3j4Np0SIqYXFJ6QyVxt
h7djhkwXUwO7AT2HBJVE7jl+FNsohzK2wYEI+zbwmpQPZguF4NS6Fzb1h2twy+3OS0yuGBQvF5Ia
A/d7RVex7l9ObE1emKDcFU03ivfly4RVvgCNKnQ2MNqq1AZC9trXQuAiUiucPjPlj9b9mMuOZx5m
qnjTRe6m2zYOYwOuEUzVdlvj84Cz2pJ1ZJdIKPpsZdytzLhv5mXrkxTPscrbkfyDzf4hKypG4/Gl
QcCBt0kPM/dtiyV6xyouM9erUIr8/nj15kAPlsP8QA92mdx85x+wcjZQQwCvdu8JDvC5a9ShC6Nh
bplmlQULwoZtBfBCBBJ2Q9z77y+/HVx/Odttl/e3wgmWTNLh+m8OtnpciGXuA6Cql6mxAAPmLjgH
MJJ+f6k3RRpGk71l/gHKSI//fVa7/VK8nMNShQlbyf/qI3a5tG2sukSIG8zett4doavgA6cJ3jAU
EMEr+zk5/v5eXkMI0n5OCoKgGPqUw+nn7uvzfDJ5LvBtkd7jt840lhMowRTd92HgHUi6/3M7//OC
xC4AHOC57gIuvk0sR2FsO1Dlk7tNa+p/TktW/PMA7s4Gaz6P7N8/4JvQsu0JwW4Rjjhu6MLTegtk
LlUh0mao/LufM8acoRrIdquPBy2eN6IPpyNkE6Pfj7O3EnEw4kT9WXiaqYEEdcFC9Ic7et3TuSOO
UojTKI3CAAOiewM0rpGN2Hn11F31Mqhm9nWM8WUkylod83DKt3OCGFdGZuSxOLC1gBzIB0xBfILi
SXGyP8raayUKQKYWTJwUigaXYr+XONf56nGejOeXehb2Tts0+/uHePsaeXHC9mxJxQSXQcSjr/sN
664a3MWarrO+3GYm87wR6nrZjO9XKxzFHzIe/6frSbwO7e0/hPu+abNgYTeCrhDrvpdlb0kzpCV2
y8yKiqTP038LWpM2kD+BnDwfxDaiQN9OB5jTg0Tjy8lys+2C2SRvbyMoCbc8YKK0LRi/b9DX8w/4
bET5acsBhY9CiPFbPHPGVyXXRpYnkmd0iV6irgPvM+TO7N+c6rZL8epCyl4hNDiKvG+mOtwHMCVI
/fT0shWZJOgI/chVNR+/f6o3tTX+OgwNskBdWpFzADPr637S2EOWYEMQfbULYOqfw4pU4G2rqCEL
c5wkahdXWbsWGvp2oPGMLRFq2U4fD16zBA/FbDMJ/uG+Xigi/5rwSZx0aQLcqGBgMrWFb8uYtk29
KMiz/kwbnM37gyuXjSUx2sId2x+9aSi0x9hng/niOIz4ghQazNgGp75kFwGfMyUioQORunIFmIiN
BlmmaXta2bPI9jpZ8tIh3RsdS8/2CUcSjmeaOGHSB+pqNO4Q263t9/hHaQkEeOUtTuv5t9FLnbHE
JdvybpKmdtTyDkuhKYLKMyJPJObRLqCQnDgABXm9r6yio4v83DgFFv8Mc7eX7Q4nh5BFzH+eXl+O
QOVza87w6pkTOLJu25N5ci022q0bcn5p3JHmZuvnjwGho9W2ybReZmbcgMB7dnYX4vuEI9SAtgIJ
iI6Q0vhdUBWYg/2EYhTLeYa1wvMG63kIUfGbaV+MPrfNRaAmEC/OPKXvknbQcsm65LQzXZCkhJQu
rpa655xHnaEqqgeP7XjkXfvrgCrivPBtawMp+kmD/6Jf3c6HcFB7TyGcGWvgYJChgOoHKsghbJPY
Gtt0Rg6mNg28exupqMOBN1U+zPAPEgtE036gDrJV2tib2q5/3Q49xY0PeQcKnu7p59AcjplWjoNd
ocNm+AeUV9WHF9JfZvezI5d1CK+B85LufRORUe8eiqa30NZ0TGjLEOsho8Z/aNqVd4tjh4vydWdb
ICZTzJbRkYgKxZrMV2XUbwnllMnnnFN+FGrqtXlm92fCxtD/ySfPdsX4X3AQwFcwaGr9qQERslBK
vZQCf86Rijp96l+hiws4CDVZ5bsju/vn/R+A/LZ/XZthWwxfukb1vEttgqrkKKkjmDrdDmU5wSDM
sCn2QnhXlKgo55JIrw8sLm14j7eXVR3rfHNZI+FwvicZShZo+ebkLBeTd8ptz5zXeplOICztXaB9
N16QG1wHOIEgNhCT/pDQqU8CK8Z+x+jLnjAkqT6liCj3S+RgfR9WHiZWILDxTMoHOkz7c1syHJu5
86/8Oe+Qema4zCnb0ke0HuJQtPl4Y4oKf0H2FMMhXDfT9bL3669ZN96jOYOJKqz0EnHucJA90DgE
mfQ0tWO0z6I5fB/8f/bOZDluJN3Sr1JWe8gwD4vqRSAGRnAmRYnUBkaKFGbA4Q7HtO436xfrD1JW
pqS6VbK818qsy6y3yQwFIwg4/uGc74isQ28g8tdcdcm2wltGcADOTS+JulO42PV+ToCSwNv3oABB
DWxit2iC/cg/eQzpE18kTokDiQfJK3Fv1aGc1qiPOSq8fVaY7b1AHY4LitGR2hhOmz6M0xI+VwaQ
uMjR9fsxtGHaAzw4wRGFz98ahnPhMj7cy141b6oIkluGmoBJst6JXi1WUPRZlrDuMD1k2G3mxthZ
qu7v1OAyCOEo2GIS1yf8EfMaoDCGcQLTKwsf88GOZkwgvv6sbGTOu1aLnvYrr8lXGRwvfAt7L6i3
RmLIE26+1tu6Vl/cToODaQsNwbmnequLE7BIz2ahxMUUYHtTcKm4QhNv3e3CFjtNlNmXZlACgKxb
45SDIrG3IaffK/rc1QG/hAQ29+gdn8D/j2+dYUyxnVvLs1IFmRxRIpA1Loviys0qQdCX1UoNKWcs
p5OvU0g7JqaOq9kKOIhp9eJhdCrnhGq9Eic5dXJvC7IZvKqeNkygP3jj/BnFNmwpi9tnULrfMvLE
2JZO+DK33tw6O5cg5CuRufJpFhO1osnaPQVeWaLNIBkuTz3sRNpxn9mYQxW0q+bQMsDY2Gbd305W
U96qbMayWvZ9+tBlc/coJ1Ejyp+gFSWWFMWm4PdjExwyC+TGI98kdqdwvIlslVVxA7bmuQDsi/fb
rD+gTe82QgzWbcRy4yhsGcZamsnJzRv3WYX+dFGwhwCMyiCYNwUEk2iStOCAprD9DBJ4KquMnqVB
sbUNqRsLVNKqu/FHv9xz0Pt+HOVLcIY1PrtBP4TmBF/dAzg5cRg0+ZaFGPxn6SQPI4XlAzC7JTx0
Andn0dXp28wXcsj6QOsd5ekMXyXyko10OzbJJfZCcg+Gox+V4tBRH1ubNFDRQ9T00YszCed9Qarj
y7AMy5vmAt8OQWtfuggeDpBSyU2cuv6euhfTNQmYF4ZU5ScE7GRwEieIYowx91U2my7PsokTySzy
kDmVV/pnBL4nsVBNcSg9LR/QnDn8/gOmJ7NxYPM56ol5YXcTNZk8s/D93Nc1UNoUh9luCjhyac/r
/KpxTait2h1vGpXI95LItM9OOXA42OCjr9y55uZh1nZtOb0+xwA4HvNxWjlpOmwOiV+7W9p2lJ+M
Y6LjYsjkIkkyebvYYfYQUts+dUvYv+eBn55xswWXiwWpgUc9WScRjj4275YT93UECW2ZG4frXQIU
TI32pmQ1cJNOrehiFCvmXo5F9yR67aY0/ctyIYENnCOgwidl1O176FtRzZldTzsHc9KZxS4yHsTi
XodkDLMxkMarkeAVNi9mzyXuNJ7riRp8G2hG7eFF6Tn4GHZmC05+zQ4UycVoiPSG6U91ZQDl/VD1
8pnXpAygwQGomgqm0EFxNUUFslBPWDlUDGF/0kaiR7Czo3mJBEk/5PYwdIfMrhw3jjIrOAcpKcGD
m5i3TvDL8BBOygUowB5+G0YL9qdi6YnZqx3iRlsDHcI5zLSA79qHCyAviOBjAQUnzRqPDTCQa2dy
DWIuohxL9SSzdkdQqLwr0nyod6yi5+y8zssWfJxsPJSaSWIZh4B0yuVuxpqhs8NaepjbqJvaCtvq
INoxLU8lswJSJ6yAyiX2ap0Ml0xxCqJXtJW+H4OlnWH5Vf4FMsKEgBOLEvG8Z0CApyynKwUZYEjR
ez6FU9ogdzobej84efZkNsX7xZkTeyA7sjMjfSIwszOPoEKG+QD5rQFfOShP30dGCql9tFOoehuJ
dbMqY8OF+5A7qHk2Np6/23a2jOUw0gAXsRl0tnlBWg5kThtPY3BJ+ssybhHugYdk4nYCuQOK0QrK
U2/MkyquKwhj0eLw9TckhW2ZH9Xlqh4Ttldf9z25WP129gu/IhFTk5uxa0PWrrG2ZpuYXIu4mgvs
dkQu1Q3j53jpJ9zdTj2zkAp0UZ41ueu1u3T0gATmjG+3xZRPZw5UknDrk6VJlItfSOtYplKwJtWk
emxg5c3vAZP2VwaQiyCui8RVGzLEHEaEzBI/WMKQr0NEaeJIOO0H/LGWs0uHzNbYN/wpM9oYzQAS
uXETZP7dbLhtQGGmITRUMSdpz/8Axzef8s8cQl3o7zJBTo6XdtYU7bDgWUG2E/bUet6lRa61fmDJ
XCdn2Fnd53QYPi2Ylh/STHzCFkSsB21CfT+iOdklpC4dTB4eJoeEL1nLBct5NdvVlcSDuR8yGcWi
E/BBA+SjYlPXXn0vG+I6pMQNpcPc5Xwd+vpznybLPgAMBOFnSi7ZfIbEmk6KMC1MS5N7E6nMuccg
K+U2B9hM4ZdxwRAWlo+vVivKW0GSaLhTQZBeqLZp73WnyGojzWJIjkyz02Bj1FN0JIaSfC4yHfdl
l3h0xybg3z5rCeL1jEu7nNxzW7BMbVPFUh3XI4AlOxmeGx3owwIBrdpAeK5qHJFDp3a4lNsrdI1j
fxRyTMiKHTE9dmVaxK6vBrGJrDrB1YBQUx+Vz4fbzQzf75dE5q/kS1YdPLds2EpuShgTcymveMrz
8M/9strmBfUFv0Jyx1Mn3+sggmDdiOwDHAXrExPBaY+YKDq0xNPtAxEUN0Zhynio/ezRbOqHarW1
pzRu+8BOiqd2tHEDe07bPsHtkydtO4RVJXIiDy5naHtKhM2HTk0m7zkYVppw5xrEjD4No5V/LjMn
+FQmqfVYWs54MbBR3nqia48Oo+wPLAVsclSjZRIw58zu0k+Slb3L4bhehO5norZp0uemXp/ak61e
2iE08l3l5yxoGXK3/hGPWd7GJLxOPTuwlVzdBWMBmbHiHMFamxfeZSWU/ULQK+lSWKAsmCNVkIUx
iKguZizHNZHNwjvW2KCCLS38UElqrTI91aLtPwq6NmKWhOOYn3jwjisRKxyHM6Mv/W0vCuMs7zz7
YdUz7C1S6zV4BkNce95UvBDSIng80Hnugc2j0moTz7lgpSjPxYzYBY8XJc3FpLR4Ke1+ymPF+BPA
5VBNn3uIR/LATUmfpgXT1deBbdqwYVM47JpicE4Mz1cCdz4tFPPIWd9cpK3Jvg6y/tyd6d/IVvWS
fluR+uLtjK5Gi4wxzvvQq6p6CgTRW6UiNKgiAdm80mNg3bP1CyPUStRwG7+Hx3OASNqfOP2acUfi
Nd79biIwDAKRMtorJxvJdtPJqhCc8Rliq4MPvqa5oqVwQdPXICHKYZ8OPise0oHWwL9E7tY2doAM
0eU2NbXTJMtjo3RTXtutNUIOh8gPrZGLtyWjSlo6reaDYdpF4177ZM+EmxJKu/NcIWc1mngwwokI
KxZ5BBRdllnrt0DFDO5MsYEyUSsNuHg0vXmbsVcLq41GZQ4osBnmpC7P5zBhpBMrTQMmbqqBqZUD
eQCzm95LLbBdp2nprmAQbhXWO7iEnEZuhglySL9PqdWao860UX9RnZoGbwdiKa+bndexA7xPTJud
0EEg4OqbrZxJ1ShuCi1K/g4uCYHk56GwZjcxIL/n47/VALtNvkdVNPM2EtnkPXoSQ/f9tyGyIdZF
CHHB68jWtogHP195cuwr0DGs+xnuwyV4TXGdT/4BvffC/dZZKsqfNKApiJ1NyACOMKwyKYDkO5Lj
uP+gsXF3kGAoKKcrs4jM2Y11qnRXHha2bvy1eOQVbfECqLAh9dED1zU3547m45GOBPDLVkCMlVMn
907vCXynPgJaYJim1t3coo/Ke2oceoe02wti/jiPjb7dlqijLm1EZpTuIuLEnKOcIip0D3kf1PMs
mA4PTHhz/JZSV6O7S5vJzaudGFECfTWttuHFQukX7hKjwpaI9zWJBNlObhe5O0LcHffAPrL+IEJd
PRiofuB+tJjiNvC8Joi4fla/mk1JlYUqP5PlrvVVBMsDphFx4IvdsRRdfD1/Vf+fojwdbjxUu2fM
p/MLALlODB9SXxbWPNc74dSIyIaIBbUwKtDt0xgcO0q4AKC1gDAyERjYHCToy7ifVgQLpqGhfBWL
icOVJENS+Hyeo3rbO8t8p3JjnCgQyBilAqVDTArheQfpuz28mjqcXowlmWZS0dKxs+7CMi+97Zg3
zWdpsliHiT3QGjSLMdCNwJXKdpQTUp1pLJoDvMBpnbhQUUNqgxWR7vGPDQncC22FiIaACjZxYrpt
u3OBO50R4BU8VUPlMrAMEiL4YgaKoDhgnM/qCjyoqbe26en+EUkGco7NivnMYrQm3UCBZNnonRhu
XaV03vXG7ajDLycWgaQeOGWwC0pCkQ2SX5HYQ8uSAs0fHJAutmetYAN5kOQCo88O+Cn4wxCLaWwc
NH84TSuSNTQDsxcoQpJrI4lutWG2fM5F7IEfTDegYaetGyWkSxRoPt4MRFUMDwuRXhgcw+oTzeWY
3QZFLdeqy7HhYYOlPkk38PIXjkhnPjiDW9y1o0NeSG2kr6m0+OaBXEzI6BKiX8tlySdQLOb4EE6e
vhlllfERsNextQ7qltM0gI01lV50ZzE+DLZR0Y5Hi6FFvh3R7HwcHRd/o1cq9wz0CESIUXr3XZK2
+95uzEdfKoswEfSRGWRInANqmTf4suYrvPFEstpaDZjNKoIRN7DFouGY+hLVnGoWZKppMk78ulG1
SjbohmPRBLO9Z3PF/hc+cq626eAMHL0QrZjC9AJwDG5x1VEUABG+dLTQF6ltDfAdvFQEewQa4v04
BT1q6L7hU6JSCD65MgPqUFOAX3fGWvGq0A2bDTX1DEyXQAFkMsSHkUEyhAWKMMYlN0vNBGCz+EL4
u3JA+Ld1zDrfLRBUmFB4yPyQs9RiOzjiy0gg2s5O1BSPvTc/BZwWw/nUEx68JSwyvFMerBPeziPy
00BrdHJqu7104Cydh2TEBciXkhmHtZVEhHxk9stc5eVpMoS6QUNYxGjT7GfcOuQWNSqIZnKbAAfH
hNCD7tLjXCjYgGGf7DS0r4rzVzrVeWHZs7fv/dH7YCSZmK6YXJUOw4C2BsEkauspj1BigPK05FWL
8oVw99GbaQoiew1AT2CG7GqryN6XHlnJMc9Nqjrqc1h0kmhAvjcQZQ55I8xd2uQqrGrnsUP9kW4G
XT05qm4f5UrfyrD03wUoPRFwpeAAo0o+pWSHptRWkxEbVB6XUmM7UsxdPsGvNY6y4KaGeV0G1z0E
r1PvdXhQZACmXjIdMRIz/MDEGGJ92qT+i7AXZweZTt0NcraPpWrh5xZDCDx4BkSGpKdhxBMonP7K
yRqwxZFB4VTnZHM0nj1Ud7h4Yegz3NpKLnU37hyPxHsnss7Jo83QLI7WY5bM02OUYCcXSptYOr1y
V4dV8gW5s7l1Pbd/CCn3D5abWC8tyvhHk5d4JLXzxWFFeMQLFF5OiA8OYui560DsIpyGkKBNqDyk
p5gW98FyQy4gYCdpufWB54FsaDOUsw0DRDO8+mLsbPmRJFNrG040KvD+GiCQmdV+MMLKvSftzoWb
ylT/KESzIs9QgMLi/Dxrpv9yVwrmQfKFB1RZg2gI8dkEj3S0bS3upKvgtVz3RdZxyiv4GmimZIcv
G/HCNBd1x66BRWh77c5IfObDaOMhsbdOa059djRBBhXLEYH53D8k+TR6nz2ihMqzog3r3o0TV5pA
V8LBcwlY5cZGZcOuDd0GAS25b24RBFoLZSN0fQDOpQ9a9ahnIrG9DXEx3t51mzH85AMT4lDpRFmt
QSiBl5kgxIYG/cTWmP00RWjjov1CJk0Zj9prxqPNTYO83vWQqGaifTM7Yya5h0UrAsKdEuMMdXyz
5GmJiglO4ypu5xokZOCQFulidreDE/a0MLkz+VJ+aMMxGYotC+KQvg8rUz4V5Am3SrdbYmZC+BKm
cLTqXuBoDta84V8R+UxumUtJtlkEgJnhLMG+WQCuhCLHJ3EJQ4qqQ5ZOQ9B91Ea62N4mB4zFz9Do
B/50bvSKhvm8mFVS+ZChojAY9v96PffjhpytIQoQk9Xh6uRlAftz5ByjsrAnbbh5g5m/eptIVVjl
EPAHJYtyFWSuRpIGFcfAgEGw9qh+8Qv8uG5efwGEAph3AfOyJWQp9OPaMvdmvFFpHryW336B+pvy
pC4jQBUHo2Uv9m1T+m8AOPxPctjWX+f3uLb/RyLWHPbPv7te1gi336LZ1oy4v/31vWaVkb/9mMq2
vuQbycGy3nnU8g6SCjxb6wL97wCe4J1n49GAZ80eP6Cc+J3j4PAjF+OQaQX4bNm18xr2tX32t786
5jucGdgteSkqfQem9Z9AOfwo9Alsy+HqWTffARq8gI7jx6uomNxl4hHRrGK1+hP7vOy0uDkLJmJe
7ylfq+2MzPMmaMzx3GKWffjui/qlPWh9e2TTKF/Qvfjsu72fLmJ3dvour9aGr/OtK4Z5+iVXyXSP
SUn+ufuFfRl+LN8PkGhgWnTM1Yj2naSpNmDcqTFgjtcUFT6NgtV5pZMt6fa/wg39w5cKIYNPhZ0t
RMVgeuut+91bObKZpJwIbzQ90ld6CxTfpowGskqyxWv3C2/53h/CevWiZdGbGtXs/MrY/qNYg2+W
T4m9HpMgXkEkXD99XBpUtslwt0iNJ1IAuMaYMfEl/cZjKo+6fmN1Qu7lTBijCubqyUtdmyA5pxQf
nMrtiz3T6eWVkHvFQniUov6F7OIffz8UTxjmOUKJhgrM9Tv87jvKZ3SdlI0l+NNFXdJnDyej7urT
v76+fvKIrl8D6YSQkkwcqyDif77AOl2IqINLuymNJqdFC3nKbfDPtXwZ0jafaEby61qTwB5jIh0X
ppxspNeq330d60RmxNzb2W3XNfjVug435S5McxDaui7M+4LGCtwy/3TOI6sK9pCpaaiiADdqMPaG
RI3KFmc/Zw4Qnw7z2ed//flWbcofChF6A0RqMGB8y7M5XhjT/fgthvRjMzcZMcLs+vZ+aYb7jttt
M6L63iGqH2/+9ft9FcP89IY8cBDIAs7A2Wf+9IZpVOgRHl8NPNE8uF7FcI7xN7nxW0hPnxgT37dk
cxXsi1n9PcG1OJlhQtx6f2j85pJqj4AuY/jFxf7Ts3j9Flj8Wj5eS05M8BI/fgsB4XQeUeGsiqSX
3wtOsh0UizcEwOE5NnJKlE790mr38zfvY7QDnsFXwPGNMurH9yRWrplSjC8o08P2mNlmuW8qNVz+
6+/757sE6Sr3BnoPsjaRb/yMbUc4G6qCke6mqwAXOGPvxImv/F98f//Vu/AUQOsZrLQY76eHwDy5
zF+a9V2GKj1aXu9v2whp8J/+LDzjyG9gBmGjL/3p0mEmgflOwvYq8w63pTN+sjrpvv7iTX4yFHNL
kLTD21hreYaQETzdDwfLZPksdAbvs4w0h72ZjQjWfPhv4g3WrMcizEw/qnTC0Ji6rmFvq3IJPFJf
htTYdqOoxivdOy3pN/BCmfGZZcDAtPZ6dcZOZ4YzuuDZPfYuLioMjJLNE/Ip4Je5whdzWzNfrM5t
vwodOu6U12J1miEVA8fg0YONGW2kSgpNiwUXd9tgmWBrkjEiJfZtSDdLJUxGRDorziiyo+gAw1ET
IswfZB3WekO5JZlkeuk9qyRQELwRmoRaMiNmejum14LN6BnS8Kn6SAIRiVWo+A11UWW1Xu60g4zn
IWlJh2RPTlzjbows+TnCPZfupWRLHmMLLOqzANZMuS1zycqimc3RZUBv09b0rS0IZRnUXO874YXp
YcZGQEy8wXBRmzgx93UivGu8EiWGKnbP+pRA9F62ZUPWIsN+zGSXrmA0saUpwhLo5S4NBr1g9p6s
YY1KHGeetTfmyA831qo2isHNruFq9PWww1vpEhbqdAaPb0t51o6sFnRuarCcMwR5xFWkS9U6R/g7
fD+l8mi0ygDlBM4bNDnEQ5U7gTspgcPvGR0r1z4jIx2kRIopuq763ex76S2pbTzyWLZ6V7Ody2mT
8pWmqFv7UPHHmMm0X4pleGKGV77J0RnULkiLMtoR2mU9sOXhIqhc985C2m9c849JthGJ5bO8LYd6
OthEBBB5iPvlY2mTbnU5tejAdtbUmBGRrVOzn12AxEdbcQif7HDuAVNIGLs3xqDQiFglavgtNqKy
o8DQxqMlMbDuDIGID2CzrJ9CZ6hfsHUO2OfcIM8v525KyQgscOxcWe3SPZnTUIXbOsxVfibzsEB7
Y9bd68CAtMQenA9nuQXwe4sGjRjtUVUKOlFGoEhrec0Ucy3N1i5xDQuWRxjUAaLfCh7o4NQ0h7P0
ILo2+eS8eG0bGjtwSiQJMoDL9D7DuFGdC6sEox/gkzyNkARfOgax7JCWlExO4bvwwKegQ5WStnQz
cQIhvIxzwtye54AR8ZnfVa7cYbuwX1Dlk5JKvCSZ37KeDHDdKFswQE1NcBRO2shTkSB+uPEqXJNx
ZxIvFdulnZBb28lwis0CzcI2wCSc7Ic583PG1cKG2+6tLn17EUZ/RR/mMgiZ9RLc6AHFpG90Qtwk
ak6TB4uOMz8ZM/iYtLatMtaw0Lq4VkOTxaqEEh3nY+YTMaiM6akYFXh7JkVDS5heYA17FanmEzP0
8dbJqsxGq5EEIaIwhJr9ytX1ir2rMKLvxMAqkkSxuVwOWSlcCU576auDnZUkrrAuVKARzCFwzkKk
Jv0mIi/lCPe/bC4WHHSUQJyZ9NJhplyWualDNtoSBaR4NTI874QabPZtNQPkRZMZS2AjZG+mYRle
7LF2lxtcqCFMR7tzX80CKffBZdSH46iYMgyhbWvGIinFa+70waXdOnm7c4TJc5g9TQH3MFJG3BSh
OPetDli3FySXSaHCdtOwjGBJXFYMcaaq687ySg7ctuj7q83gNT76AOkejVBGI6KJyr0sRdCMTOCC
mnCRRpTpNq8KUNlmLqITUV6tvPQpHJBeMIpzjrYpkns3WPjEoBrT1yjVFmu+JeiOddgSm+EST0mu
pRvp5VBW0SK2jifG7mZI+sU/er7Ae954I7tZ35/x1oOR6J6lF87nGNthxjPCgQo+DFn1wZrqqN0J
Tiv2MI3lMtrNHITzUchWyytw7wHpRqwbLNY1quo83QnDU2OcLTzX2OR69TbTLiHq+IqcCz8yjHMy
V9HiYT0St1Xd2eVekJQG4aMexypeArsaN3ZhpcRMhkXvb+RkG1+4F9TjjHb8uRWtIUleZGK3YZbN
bnSY+h6fHFOeFH5wwqR/nFLCAbPSoB0UfhqZMetmTaqyIMEwckuCBbOM3LI9soOe3S6u4gbkTQ2I
e8C6E5sjSPUY+rIiGntUyb5zGZZvYMOHOiZwTOLbZBBi73rHSR8LHk7NyU3tzIo9o+2Aara+cQ1B
J4pwOMztPQhhsJaFlWdcOJXO35dsXh6iSSRfao1AJybzAGUI3dQUAlyZ84Y4a7DOingM9+iVTg2A
FD4fwHd0J9tsIj1j4+cJU/POSMlCThIpLzVZfhcGNzU7uDIQN77wRyrGZLAfKhhwYcxREj4tfSdu
PaNqHlomn7DfbQzQMVwaQf5K25gDokt/nnfgKJxVmVlU05mFnqE8zOMsjcP6hVw5TdCOp0wh9tlm
odSrMLEbP5NA3fCX8E0yQxERkG7Aqa6xYxceGpa6wePp9z4qxaGGdGojYoe6bmnTOHOo+nlMaS5f
h+yHoNRxjzru/RIRIboJhqarr9zFWrXPUTk1Nm4dydamknin95Mwg/QG0Uoz3RsWRAdAUn7QB6eW
/6Zz0NfpHCIpC2buMrvyUxj1UzDpkL0YjqcK7KiTcMqiaf6iM5eY4alLEZTsFOZmv95+Lez+DcOn
/7RINPAw39W4/zBduu/f/eVCf85xh7wR5NjPx9e//fXra/4OCjXfMdT2YDgzjwQFtfZk30Chhm+9
M4l8wt+w2ghokOhS/k54dt/RLK2TH4a3X1FOv0+YLOcdPQdzKfCQvh1Sr/+ZCZOzdl9/tIz8Ygwn
od/gsAhXAMxXUOV3nb6cvT4RCeGceH72/lzk0Y6Fhtiba+RUN3mfa9/r7scs6i+AMo+MnhldHsq5
Pc+9oHlbJd+ULX0w3zYo890N0N7luQ/T7AIgBk81n4f3Fg1Jx344yfS1PckLp47cG2I2o+cmIU0r
nZPlDoqEFaehl3WXal6l2CH4w43CfEtebz2b+5oestmxRBk+LGFzmxMOwKFWJfXZ1Kf/vst5eJO9
lm9/IeBP/QWb8etzz2L+PyDrb83o++dT0//zvzv93Lcyf65SMA9vP1zf60t/n5664A9xXHKRrqNK
hmnfrm7vHVC8tTGmBYceSu//+8XNBbz+3/wI/wwDgbU7/218aljvmM4xMABXZ7IcRQ76p67un8bw
DgNY08cmiFMu4j09fvEf5lgTbg/VEFYh4F4QGlAN/iF0FuFvsjpvHg1tFJ+KCIhqLGYTGeiku2Y6
1KTeSSROaTBua9pZb2N740J5zJYm2CWDX6KsCVQegwZlrQHKjxMCbd+z13lmde7iBhKbxTFbtWX7
YegdHOjwvdnMCcpo2rV+X+SZvCbNOVrDX0K9CRKGq5h0LZGBdMmmoyscu7nQkAMRHFFH/ooW+eNt
zx8K3pjjMYHkdIGC9TPZPWWw7NEhIgdKxhNGCf1oWbo+TtWSXVSwNQ4FNgP2ZXWbfvzuOvovhspr
h//HgfPtnZl9sj2Ci8JfeB2afXfgZKCCHD7XZk5TZHS+4BE1WeIXk5nw5z88I0UuOtyFEahlhrw/
D01GlrjaLxEgUXXFTtCN4yZfSg/DgzWXzhHBOuTxgOOkvDXQitwWBilTQLYNrcudGhdf5tsJRVFL
ZrVcA2YUWV0XZLcCncHLV7POr1JGe5oYMLGvZ7fH7d0E2t1ko3L72PW64MGKhjVsT/ZdhaV/mlBv
TR5LYWBBPWvt1NF0NbN7D2XTfZ3RW7RbM0M4MN4x9qjuNArfJ9kF2RV7PfuLbCdyyokZmpeTy333
7JgBhV1mQ2Cl5JiZlrchA4d57sQLSPjqTQClpOLGT9qdKKrdgtXiZBRIlBezuJx8J1q2rNJJJlIS
idmuA7L1RJCL2+0WFcq30B/mPibxJLR35ZLgG2gLBilYq4nvJgAMVMiZ21Vqvk242tn5VtkcV3Y7
FDtX2NajrYYkiYm9wpSBwqd9q7WNrmMYu+l+gajjHmoR2eSn5EVGnhXFZERvSIeCDpSEingEQtpu
gxBJyEagFrNJwUJtSsLOi+uhXyMXJlNq968vUGsddf1xhbLrgTrMqbbSC1GF8ZT98QpFzJTT57y2
eFFOXieNW4pxT5BEYhFwCZVwwfKwgefRPo1ZSb0WOld1w/Z87MBYVxA7zr7+Qv+/uPqr5XLf/vOH
0EX+9jkDyK76t/yH/d3X1317AkXvUA0xs2Sa6BOXgQ3970+g6B3LvNCKGLyzxjDtdef3W3nlBu/s
ABQ7h4TPQwoZz+9PIH7ESihEaW8xuP662/sTC7yvy6Q/riUebQy+TTMkFZf3Ycf101hVmzSkpuyI
cLdrudX+rM6X3r3GGF+SidbrPSAz5yrzCG3o3Q4nBXlRW6eZy61pav89zCtIQI2rL9mJuAe28LHd
py/obx7DmhwwWlE3pkK7jqCtbstEbIq+vBi+poCV8mPpA7wBnImcRASIqgqBIrCSxYiijpNz0+UJ
u4C0br8QnCQ4CgaSKuoqIX5LLw+YPEioKW2GNEVF+iOwT1KjQhL1kGhczx1pNeFQqy3y5hvDaIdN
aI4FKtIROSd514e+abJ9ZDXZIYFWded22v1v1Gn/k23298vs/3V4a9eNsfoPqN2+hgf88/vm9NxQ
j84/7ry/vua3piR4x2ORpVRAAcCC+2tEwG9NSURPElhYrtFNULixAP79riG+gIuZF5IF87WT+aNu
C+hy6B4cbkG6nT9Tsn1dNPxxx3BPUi+ukc/AtM21BVrXSd/VB7kLYRTb3kLltTR+rFoCQYrBclec
SHmWVUzeNim48YGqSuqrLvV0fm4u5rbeDOhTqjODVgKpCoMEEls6j3jIrB9rzG8ktCfgZaL84+AZ
PqaMPBg/cV7nAVC1hCzLqcBJuAFoUjFLtlPG3Q6YrzWBzeT+Fc6Nb+bTF+u8w4XJiFRtHAEaUBOJ
fFhYoXew1kTzjJVoCWKQjvoeId2W1sjIMYIq82HkoVUfhjzCAW6Yi9w6oOL2aulWh3QDGWlXS5Wd
Rt8rPhOBcgw97N1xgRPtJCYkN/HsC/2B44xuPku77qDycdrD37WqQxP177FR19U+tJctDpPsDBou
ay8cjgRqWYxOl8ywnm0Jo2xTr1NC7mD7eRJF/6kJB3HW8tjfeH1d/zceX/9pXT+LSh4nEVXzP7/L
Lp5Fnz1X3zf+f7zs240WogaB8uJTsqEVQUjBHfPtPgsiIj8AorBxC2EHBCtM+LeHExKSMATiDN7E
ZbXIPfX7w4kfgfjxLVblPLUQ0P+pW41n0Q+VDkp29+tM4msF9N09phhHlEPXGQfati52FIv+KSxP
TZkfGyTgG6LDnvAOHNzZepps9Ga6Hi+6SRw9Ioo2SYnJQzvtk2Wl56qenvw2fZxJfNPlKbQ/ZTNP
qkLf2pKh3WDVX5J6eW/YM9lx4/veInR5oOyEcdRs3F74capytgNOhn4zPU5GtWllwXOjj3BPqBRh
bnlgvTpssoCNHKGv+9GYn4nFBEnaBttS+heLwEVtaREv1RfaFmLc8otkmD9VvXUGC3HZLNZ7W/lR
7FhJGdN/nvnk7RLudNfI4Q5G3mOm/M9T7z7NZv6mo+x8tjUDR9v+yMQa37lJxR6+gFCaWBIWCTLC
4GDq4LoIq63qsCmJ7H5CsYEm19+ooWMAX2CBy/LntrLe42q3trMn3xSFfYVv7JIvq8l6Wojo1p4a
jeajJGqvbi8BCbDXyhDapqS8j3bm7+duuPq/7J3ZctXKlq5fqLRCbaZ0K83O08a4xYYbBWBQk2pT
va7rzc6LnU+svXeB19oQxImKOBVRwSVgWXNKmSPH+P/vN2kEhyhSMAVkyUvjm2bomsiVXQvfbOaE
LJebTNrYYUqhGdiHDj8D8eUdPMWYwdkE80j0t/4KuHBDkRrKuhDKwf4BDlAFK37d4L2OvWkf21ZY
SH1Noqu/J8mIiFxjIaJvWfoTzowTPegZyV7/QIjudHBAPfZRk9QOXty1OxLNMV+lXp+d2k4h1iiH
3RIM41uOTt4LmnKWVedzOrdIWNPFIG/KMU4BBiXMZPg3GxN/Gcr5BsNgiYAZWOLSVvscnsC5ju32
5CrSsUM8Ql/JlN2P+RL8OQT/b6i0/77q+P9QHbftr/9+Dfs//9mnWd28ksdt/+fPBYxqOIC9QvcE
KRrtyE288ecC5th/0FIhsgjIAL1NSEz/WsAs948trGPD0JgmoUnbkP+f8rg/HDSZbkD9wLLh0IP4
nVrB87di4L+KBUQRCCJoI5BzTAsT+d6r8jovFp5FzJcQna1ankf8zzd244H7ChnT6bPOyZoF/1DV
hH8p00lNuRvVarzvtNZdqHPX1s8glxnUVYFg2hHJcbD1JZy4/D1MyTE9p7ODrFrOOhM7E4W62vMy
CvK227zIzmShxBQYhGey5q0yfi/JPLrp6lWRQKGURY498HPOjLZVvvR0oT6oUsGh6BRpAEfmmut9
xva/7DLNMR3/nGrGnfAb2QMwmbJbB/jEDSbcLSVcJN58ND0oGBE/hO7MiiJC7fK+0Zd20CfeOV9o
G2xECO2hTMAg/cjJemou2tygJCqWoGi5/SohYq3uA8zxrk6Sw1yamI8dsw3Mt5W7oIsqPdkmBxVX
KY6QxPZxIUm95XAiMiwZQWJId4K3ed2vdEAm+AvUaUxwp4ZIYIH5YOp7jSsTHmTa7CopGRGRvsLo
JpSM22bKk5wDNcRRlaz3Msfl+TBiAUUNkNUw5PxPNoXWPFxWs9Gbw+0owRjEUTsaKT6XAd1SN91B
nKHjzAyXKE4aV+PsdSvrI2kH7Xq3itxm3DJyU0AecGrokdGfA1yRjlCdWLh3dCAPdHe6YS8sRoPM
C1unucRZW/aX2VCoD5bR1gBpZpm2/s20pFgL1zldGHoGuhrvSck1zT1Jtug/MFJa1R1Nbke9cYCv
qKMsxmnCMZlrYycqn+Rlqx3sHpVAsEVrJysEDCejQXpBwnfdiyhWUyOjemqD7LR4NjbVb7mBYPax
Y+Xf8gR17tnT3v2WMyiWDdaxJqPpnCGEmPUbZqT4w5hWVtSBJY6W2VL9DcZhkggth2cuXLd8Q3T+
sjv2yerf0DqZLYTeJPCEgh91xTeUv82+xcwFwxY5p1CEP0s0ACTRIRbfnttvEXXiW1zd2LEqo0iH
BxP6JOBNDBBHrNGz13sJn0yG4B7uOpnvk8fA84Nt9AQu+wTw+GHtjEN7Gcw2yjvyC2yRhFaMzuMW
ZKi8wzM4ZSdwSp0XkkASbynd2tTWI8l7Znm002zyDhnPenNQhVEPF/SjUvsiDlC7D2HerV7+xkMa
z3E0y+DNP5sWAa/0AUWag9WBG58+j2qU/dulEIzneyw37od+pfcExJD4HOOQ9YEhyeWaVR0zBAYD
8sbj5YdXBqMiJsmk9+rPFDMrPuMkFTcmCTAUGOmKgWVUbkoQQqmvLdW21wbpmW5kjZZ/267tUJyK
uRmN0K074zINJGf6qXaMhgHn0ODamDOr3qQN5q1NcwAJvpEuyEITNRuhNFWZ7OUa+/cYy71TMAd0
DgYrm9b9UnjpLVuqOnJV8CTEIdN2G3D4U2i1JQY9MbhjejDLIbuQblu7IcQHUe3yaYAzAzONSLeE
TZUwYEgytNqAEMHIN4KzP1hOsqt4Rm7FEsu7lP612LOaZkzrrS6F61jjvQTF4Sl3X3p1X4ay9pPH
vB6Xjx2nPLX3yxLv2pR11szoOeZd0CorviSchjT6z8X/NK9W6+5qszU/iN4wLcS/sX/h0hClE+hY
6hxjmSH3wzJ84AELFtewh2YAkqhLaVDWwYY3KFCtrKEtUvNM1UHWB29I+RVHa3GpAdM+jlXRYvJY
t0ycJxW0073wtnVkoVf7BU2h9M6Z01kwLvK4ecjSxb1GskhnRowo2xD5WcO6m618uRazz2ZgDyZ8
eEr8zj+SnoWLKRuFvl11iefQB0oJRcGBLwdHNkjXK5DB6oaQUOXtnbXihUpgVVQ7twgsFCv9zDoB
t+9WeyTRU3UlsZuTQ2oP/tvF2ECqZNnESRuSuZH4GLtgH9ZRE5izN8OWc/gKdNmJZm8WpctO59P/
eWryBDM4Kgm2SWkbM9HaPa3NMF80Jg3McAEUaM7GVIyAGcRtlge4Sg+uKEgJV6a3+mHR5eaTNkgx
P28jQtIC7N72oynw0RUFlWu92KY2cOdKAKBnQjSJLqAhx+5XVLot9jTHgyJKEeC/VB0H36O96f9C
NUMX0eFCKlMPtb7QIsKhH182aq3w9pUQ1XeVUg4E7iolqbijBzziuRZY2ttMO8Mj5u3hPkanQtmN
uumGV4B7patBnwtI6nhRZjG3zfS1flptng24PCnDd6hGtPk54wfDpSCmHBmRh+VcfWUIIEnnJi9p
JazQ2zD6c4EYj6Y6UL0wCNKqAtAhindSAQjGJZYOyYORekZzbWa08D7lnQk+GjMs9TwdOS833X2/
aoUeEe8STJCyWHPz0KR9YuNOamY8Y3ljmLsuZ5km18qCbFHAddg4abHu0az11hKtZrHcKD48kkhq
I0sIIO8tavsxSNVeGar4yL9b3qH9CO6WHIMy5wCQFhNio2vEYT5IUKztz5616VSqeZbOeZ1slD0k
OQRkLOZrslNqqK4ZUGX3AfOMGxtakk/HL1ifgj52P/Crju9zQ69vMoUzKZQ6Q+0iUv3gMGZIwsSZ
1XAowcfi9soC3W+PGIrSCrEav3Vaww+ZQcY7BJtgnWa4a27hA049Yc4MEuBdMNvcdD+V83oVdxPM
MwtkxIkdtSeNUYxoqLOWDkqKUfdccSsYZpXSd4Y3T0OU0ZG/CpRN9njqe/W7zp/09ZiAd8Cw3uR3
dD+7l6nrvDulYtAultlYyX7x0Z6FIm6p/frUiI8FRoU+GqsJvQrqHXnBkMkjUndqAIZls1dWB1Bg
9SPMveYMUx8Uht1NzUtP+LwTinTWz1RoQEHIunI+s8DObMUu6QRhO6seYhsy7LepbFCeBevYztu5
j+6qFaAtiXiaplPPVLyMJqtTV4vT2BScAMs+ixbtD+jaSdPS9Tbqhr8sBMiWrageGIs41eVcJjl6
qtKn5qmqGpk7OBDRHYPUXwzk16N4b1oYC5nh16K6SnlBG3hiJOoynRo0wXo9XLP9aiqr2mGaSfxd
J3taZ4Xbje9hNefogqyWHwvWi0VvFfCrTAoYesjBwGFvNKyEGDa5Gi8arIgZ5i4cnBADjYDLkC1w
E8qqS1wwCIv/uF0fHTw5wQVIKaftTUD4VcwgrSEuOGDHaAcnnBIjhV/CCMs6weCby4NqVvF2hj4H
C9ueHSYz+ax0mIL3eDPIWltHg2owOwKZoTZvXBAguyQdzNMME6EjrKz09zXQcP+AbW+6myC9oJT1
KBYNVmyXTyzsMWMCzsoH70vNLZn3EzyJHQO6uXpXu9ZKqnvs4sQ5jmXOOUIG9mreMVCw5AMGswBF
D0Kkq7guRiMq+765NXorAAovJ/0UtAVOziNqs6Q7AA3QrMiZrOHOhIDBM/IGJrspwEUDfe92i+KV
72nYZasHab4NbvUa+G8TTa8vytJhvkNyThuydhprpguC8Do0KSOtnWHXJcw6hiC0PeO+pFpoXdyS
LumRzB3GZnnnJ0XWXFYKkegeFhJSPoFsDg5X3SQfs6rHiL0sRU1p4seIGOcJPIei05LviA4ExfW/
c64/BUHWBgf996fwN3X3sfyUqR9aidt/+cchnIagg4kQNwlHcUb3/xpxbW4zpBVED7qYaWhY8jf/
6CIalsn8y/RNenmULYQu8fP+qbKwxR8+PXaex60JuXmvfusY/sMhnB/jSEw8HiQlIlNxvL06hJsy
94zEU4QsmZYBG6z2rugv57ctNVH1C2PSj5aaP6/FuI6OKs+tz/vE7/Jd55KaPRi7okFuDZUF2on2
RxSZHNE/cxgZLx1fJc0vLvmjYOHbJXHxWBZDYdQSyKV+vKSn/DKHajeFhpjIMoE1v8cXkF18943/
jSzib27Mhx2OZAGPBBPNV4IFsMAuJCTCNtIEgtyF9NARC7wnyLHtyvfCyauoPH5+zR9FEn/eWUBb
wcO84sK3fnXNtCjQjvZygu+3BGECey6GogbsAenrkBx/frG/u0E0cNu49Zvm7NU3l8OzsWxFbPzY
VQ1iy8B7cVmnTq0xNmeUj0Hwi+9t+17+qzfkI29BIycY5jNHwtpiv9L+8ECaY63QnI9Teml2y6c5
jZvLYfDedaTKXpWVuExhR/38Ll8/LNtFUTRxRfzkTLBevQvbHKlGwj8zS0KzYJZijrqCqMffvQot
XvSEHg4nXnz/1a2NbQOChhCYsLWa8TqTTfaG3MFPP7/I66fDYQaOUIvx+iaJIMLxx+d+XmhbNNsJ
qvEs/RhMivrTFvVFh1Do9NuXkjbWT6xHklbe6/sBnJqn+eSx8SRsd1FBFAWmcaJnniFHDusvvqPt
SfvxweA4xnpl2h69SFbIH29symoyZYF3QCX24asR2fOUNuPwpEmveFNaC7129PLmL162188/Hyct
UcbqTFtxhn/Laf1u5Up60bYN6T0oRGjFZ/GKA94PqiunaTbEXGV6v3j+//oogjZgQeHrQw0FuuHH
2wQn1vqcTemJxa2/DzInPvlymX/xWv/9VfDuOqyPyFFfvdbIP40529iijt3YYY/aCuauE//+hxeA
N7fYxTz8MLb9473ExSpTJkb0D7TdHmu8QaRGZvJsQyb+mhL+cvPzB/Kva4ePfIycAbZWABn+q89u
0YB+64Y5r+esJz5ltA0rnJy6H56BjjD3wUPTa+sXfti/eePw3jkIUxA/shG8euOQAiMSqWi9+P0i
93rAjVxLEcDxXIfHn9/gX762bY2yPSEYSvq2ycz+h320FY0xkK9I+ozvdG+mNcmPVQUS7jevgvDF
pMlPiJjFDwpefYwrCLQc6TkAuiXDAAojfN41fW/d/+5lWKVQi/KUs0MHwaubgZBIMd3DhWE+Tm+C
tgQ7NMe+37xKQOFBJW9tGzS+z+0F/+4FRlHRS4WsLQxop+/sMcY6BNBi9/Or/OUZ4I3FI2BunSbb
4dP78SqLZ9mj75d8Ma5vnDVTvRuGxXOUiy4//PxSf3kGvl0KuD6ECvLlv6H3v7shE3P1MoF/4ziZ
OkgaysF0L5Ymk/b+5xfaFtQfFlxsPBQs3rbWSlQlrzZFPfoDMBtgXUMjYos1fenlKeMcYkS2XKYV
W8SitggKyejSIHSckQ3xfPNv3y9SYN4sC8M5X6F89dHyvpLMlElOyEwLkvMCGs082g5Ewl/c71+/
Q7SDjMbQ5xP3KV8nAxhxjjYLbSH9jLo6pEFL731Yh1PCaf7h5x/tX79D9MfoBLZuGlWO/Wr5FauF
QrHEYdONa/NWGm51qsH4/mL5/ZuruAz60NNxFdb67Ya/e1LIsBZgsDe/iY9KtFZOB3hsSn/xsQXW
6w8OXzCsAZc7QjJnf5NLfH8dL8vzdZRTEuVJ2s97ulZltzentH3Bbhfr96hvc1eF+A4lKLesiQVm
IR27yRELXVrdQ/KS5cEGr8ryaaBJIzNrNizc76UyrzJVri+Scz5e3xzG55c4LmoIoZz/Efki0NH3
idON8kBot6n3a85pn8ZMYil9Nud4jd0Q/GnL1K8LmB3EeHDoQjOmr1PlBtcs0lhyLlqb/ultnmJt
P0xEWwuci7bdjrce4ZYjuqIcgN5aAW67lSDsVWg1+UAzjVl7gJmWscVxcXKdXgL+bd55aQ30rh4Z
J7bcXYNonLnEezLal+KN2ZVyDSE8SZzTo4ixhC11H5xUhuruZgWzvlzM3bIicY7dDDct7sb5inp7
KUvIDgOZshWeL7oYFT03pgQWvsazjVVR7vsZBt1dvXVnDumGDoyc1TPcW1V6KKMxZ7a3ubWSJeFm
K2uiR8wfGoSO4gqwud94h8Hr7C0vM07Mcw1B23m0hZmuSdQwSi0+Fqkr4N2Sgkoqb+LALbJMbyh3
feW3/Qlgp8QDYtW1DLWYkg+Ikv0kwuoL3RSKdPZoppmBQipoMIm7C6DQCBwhaeISf+ijD/t5OdWr
X0wXo5bO17UbZ3NXOM0KPqKgR8S3Ni607jC+pU004+i+TQbM5BGgT6BUtG+KijqUn36b0njP2LsE
0ySs5sUaEYQwY2oc8COjzMbNcMaOWtyQmumIh8X1u+Wi69wKarlBnkOAqxhlGiEQC8KynmSzuUuN
T36uUcJH2ATm7ppBdKkvpwxTOF7DfNQvGTzjC+3A0YycBp9nWImSg5nLWk3P1s7wPDC4Ja/uvulB
Jn7C0dtslt7KZMS495ymd7qTwptoJ7surk063LBZEznuk7YIJrmz28QcXwKoV/2V6yPi/jKQigXH
IFB9sCYH6C/WNea6Kj0DHk3nPVmKVnvil+g+KxNu4DEOZHbjl2ZL+1hsCL06643LZAKlR44HSWD1
DbMaq3c58jnO+HnN45xvdSAh1LggZFeMn8yptKsjVNCCANWgJRvCUF6JzLTO+wmOHyNP/LIrZn5d
CWO+0GNWyGhNaQPfzoUjM2YZwRi8wSbedECnyvrF56Ua4cfzDn8ukRW5kKna6nIb7i1XBTl9xWHy
m9G/cFJl4YLn5ZlIZ/DG6x5YYIIV1u+LO7+ohXvQZW7b+3RzMu4tB6bVbiU6sQ5jiIcLA0s1NnuV
Y2LcM/ktGQDlcdlErKTsYJgH+Bhwyq+UJDWYuVlN1ju6aeZ4JOS7dfcuGbxEssmUDj7m5ZHsSDtz
kqh3zKGO3K5p48gn7heCJZE2X9ZeZhTAaYHtsinpQp68Yaqm94zc2u4i5cQTnDLm885l0xHlcDME
ySSe6noYsrvJDKrmQviFvx7tehogGUD49g4bNv8JE3P2xmxoKe/tIgcrZg1d8iZtWmyLiJWrbI+w
uG72U4IH977VhEOGYCCt7Qsapo/uGNCyLVWdPtQTubhRpWWQg0e0q2tsjZOG3O1ny0kiEwID2LkA
wXLBgf80qdTydlWXInoKeBufNxjC9pkV5W036AoK8lwY12pR7T0Lv8T46fhGcnRseLJ0uLuerm/Z
qIdGtY0V2Yk/6yPgaq87rD7t/rcAz82U768nUr7LtEfH1DF8f8+Uv2G2CwjIP7hW05I+OpMb8JxQ
1XB0h7FqXTkBhJhrawqyi5r1gkQAy4MdSWhLVr1HVYKmAQt38F4UbJyR7fuT+Nq2jOIJUbGq/hLN
gsYbuqQTqQODXxpXglwIDXGzKASzF4vZNhCgIYjYxBeatn3Vguuzh345mONoIe+iFQ4itnMMi/HA
AoUwMZFcnFPeFuuggUx3EeDYuT+3Y6KzcBYNtEMfx2d+0ZpmXIZJUeT2I2IMnWIOdZPgbLKVL5tX
fMPt0RSiRhFL0B6cisbNXtmN/MSy1ppvBFb+w5B4LtaokfnDocliD7OJJPX1wwjaMIiIJDXVmSSo
hDkh6D76HelAUwIMM3cyJUNd7xp3yfLIG2tv3QfaRScYW7TSFlrJJtkV45SFayPptRvTVGs6eTZZ
ZCtzgZWWv9Bf8EWDNgYRWUwRDxQQ4SVwJqQBnUbvu6QoZ+tJecmhZw/4kC16usdFgv+mNASvYlFo
421jxEiB7SYfwWJCymt2dj4G+blQtqERqMFk33g4ZKLKdGzt3cigxt3Rasy/2qWtS0KWrQnpw1Au
n/ym7cYoh4/i75VuB9Z2kRARMZlW50MWttCT2GZhFye4mpiBMpskgnrEhBYN9lRANDBHhDcdJrIn
v6/S6gKqMQ6xLiWmOqyrCYuYrLPllq4fgTC09gkA0rbR+Ida5MVljzjBx+Heue8QDuAZRunBwbRL
ChMy/UjkW1SqeFp3sqn723RF88Hvk3pW6Kncy8JWim9JFASiRrJYS6ZwRJ+ssLBE/Wyz9fHKVyuT
9bHVEqGP1zovKdofNsDJoa3VEd4MX4CdwCYjaiQBVK9sBjtNtHwR4bCqPi7wCBi7OLX1MALLZCso
7PaMfCNPI8Ifp2IvqhwubTJ2Wz6UtZJYHvizT4FUtBFNEjJ4wwFVs71vWqnygw23ob1JYrMlEpzU
liCC7lIy3dL5OE6XbZVDzjRY37NImlWdvlEwFe2waMlwurfXcvSi2ne9/NrN3XU8KvhZ82k1N64z
cyxhXca9CtRlQy3RP1SEjjLQT2DiZ2fhDABZQwMaA6rz2otnc8WImvnuRd2udZ9c2Q5xRZ/1RKnA
/mq3MtmhyGgZ4Y6SLpCKGsNxmw+ULTaghrWD/5C3UxzvXKMcThkbYnccRSK8U5YYGOCbosRZlXA4
RB9F+gFo17oCvelyEnwG95gMZ/wcjOoJbbLoCtcYb7fg8WCXDQEKpYBYd3XQsRiW3QoLq97R+AHh
StHlIKEF1sLH3/IR7PlmvHPfOV13HNy+wBhXj2sotLc+1amHxixP2qHdMd9078gfH0nLQg4U2axQ
V4jrN13CokUfOYkAtxLXKOr2cM2DEQ6n7TwvnG153GzSPA5m3KNmJX5D9YcxWwgE2FRNdiRdlKpt
Il7o9QsR1jNE4mgBH3OTQiiKab7oBp4u/O+agJzKuDa1yaS/7KqYX48UCgGmHGbwvrOy/Dk2SW1G
ChuDhh0cisTQ6bKRuAMrHz5qNnVYYK1h5yHp0HBLdBFPT23uQ6hOJhtidGM14oE5eFHsK8yQGQN0
BaqhqMvMBP2Q6HG/2L4eyQWyipyEubZ68AyYqNA4Da8/UPZJHAKJwDZQFGShIMLNnwEI6zzyvXF2
UIkU1QkWBkEzumA4E7bD7N9ZU26UTOUITd0xxy0RNqft+KXoN1FUsjS8hnmbd7iHCD/Zpuyyf9cN
S/q5VpqWKYlHAUkiwpu+Vv7SPIksF0j/Y2op5ricljgLwFMDx9pdLVLzrnramLf9pp/Bx+Y0QVEx
SEAFguPQx8no5eVauTNZx0leoChDU3GDyqZsHoNMtwA7U9nxKA2LkjtIL9YBtaBpHHQqlDiYai2r
SALiQIcFM4RJuo1UY6eWfL0dqpyhIQIv94qYuSQ5p3llPLYikeZj49vxFGr4O6CWXOeGeavpRIxj
jTsEKamxF+YoDkE6DFetObrYpdBV+qxqTf3JrZL6BiVGP1Niq4LDsC1aIpAG0LV8/Uxbt+0gjo82
oOz5IhccNG7peUxfkraqvhbN6Hm70ujYPVG/2XoXWHP1cUa+77Lluhp6TRWPC3ILlXhMrkOgC6vH
GqcrlmkeH1yRl0QkzMF7QMClvlUm3FN+RUIbloPMfFM9kiVXoYpq7CUBCx442u7fppVR8FYajdm1
KJA0bHRWsFi+K/W8Pk6S12tfFJU3HobGITAa06j3TKDQ+OByFEQezSnU2VlrVfs8SvBqo7pHlHSA
HwG6eaVoj+S6cgzhbc146HCUpcu8t90+/aJbA8RMQ7TKx7nthpe87VOE7AG7Ds/pFgHYGC14ESIW
VQc8XVWXnohTMML4iXp4P6WI94XuqIDX0nbe1cgv3o05qzeLbYFID0TZcMqrylH7luAIgo+couR7
aEinkVTqL8kQ18FR+ql6Jg7bSXd9X5EH0riZExFsFjx782A0NzYmNuBnjnC85tOQcZB7KEqGZB/4
bCEcKQOr7z6dKb3REw3iMW10oHb1aNgihJLYZ7vYKUfiEtx1dS9LOXgPSJqH+Yj4nFqMdbrtg1uD
dkZ+WUnDlzt8Roa7t8fOPNKQbT9biwfKaELYmkE6GOD4upaaxz3NJgryusexFOm24aQwdrN3wipe
iBDoLsIAw5rXB4T5w4dEBJ0T1qhcnxHuiTcV4BdwexmkyzCbxPhuQgEMl0+brbfniaN2oH3qsdcO
jY3LSNJDC2kPN/gBoWEVR4Bi5FyKYqw+k1e4svIxpZ1DvEOTFQ297M5OVQ8EnSAxRFiC/A4wM0K/
jwZhXNnVBPBrE+j4UuOI9+IYdZU53OmuJPsDhd18XSGSCvZ23RoBm3w7362kMJFcAGsRcdaIzepI
2w9eD9WtbHgMJ0KyoG9vSlsazyHcP6u9rjMEfhFEbyGvxtJKngEZEVyQiabpQ+mV9oOBNhvT8kix
G3Yz0p6oRDZ7mZXDjKhtNfJ3lHwAIJqUPTTCpcDL305SEbINFLIIvd4qt3xpFGXROLj6s0Qm0oUW
uR30eSSQrOPMXk3oE7ZFdKzkM1t7wDhBsiuS3CRXbciKD+3EMhN2C1h+lI8rmQatv74lvHX+olEU
85YTr9qfp2YcX3guE2ePxV1mXwmLqdqjSW1snGMrQzQ7oARiPj1qqziBkemroy8Dds7W8gfnwKnX
NEmhdxFyVU6u2r02+/XTTGoHK3yZWjdFnE31hTJW/R6nHGQya8y0r0NnVYsRv0EpOdvlPUJkl/er
HZb8ODWUJMO12fgLCb4tWvNdTVqQ/kzjIC8/kPY5wtbQVtcfiSOlTQXskrP6g6KMAyTfTLYwngvX
zNJ7hooSsF7crCS0hCk4g+6uIO89iEA2M3BpFWmJb/xYTF+nGdVmtFSzYp22Y07LUnFeyaTIrnCM
x19AdZRfKW6H9w0qNftpjJuh+JrPVN8HISmhQ2J7bOti6Zq8vk/TpIEjV/h9ShATw2q6AG3+1Cf9
XaUWnyiOsUfP6vFokPlAsYtjn2ORR5Bl49knPucPXWldtZV+W9XuV867apc28qUqbJBeoJ3gnCfB
Ucjp3G0lp9FYR79EY4Zh1XY/Jz7pLpf/0fAqxaoKKuRSBiqokayIG0NUTrf37Hxgk0SDmEe50fXv
aUt4HGUkLdij3U3e2//w6xloEcc/DuhVApauzmEP9Tof3gaDY91zMrMy3uiU8nSZ/O6mCeqZPQak
2+PP+8J/6aRifd74Ga4JSAMIxqu+cBWMHk+mMDiA5MgkaFFGWIGCXWcSd/HzS71uDn8zNjvMkDYb
CFiPzWT2XXPYm525XwmHCCHpqjcJ2+DORZf7myNvrsJIxGTkzVgEPc2r5n0nPLevU0SRgyv1mUNQ
dYWw5Zdg3k3y8P2ogssE2FpQcNK5h1j6ajbcJWiE7b4zUEsaRXzQil0njEFAtXvZqeUaiad/PUmT
M4VKWuPRZ8P7ijCY0ufnn+rffYGbB9FBZLq59F79IqMXu5Zh8AVSKA/R1MsgMszO5J0w/jGu+G9w
Pf1Ps3Ha29D73+uusHtnn16hm7b/8afsyvb+YAdHbwVCwGT2t4mr/vQ+wQzfJoCIrH0P8ZS5DbT+
JbsSf6DGYuKOUIiBibt5Lv8lu/L5O8YbPvZNvLv/j7IrdKf8gWWNXoJgnddPSANqjES8PgkFW81t
N/cfOoIS9kL59i+eRfFNCfT9a+F9M1mh9HJg2ts0tH58x2FaWqjF4X9sDijOYlN7mEwuDReA9AsE
q4wSsBl2UesO4tocC1r79MjvZRlX2GgdUhXNiW2HbIULv4T5OroULzk54iE8xS+BIdxT08xPWR04
527ojJsMt8zOBZ11o4rYfU+4mX9f+/V1ahkBfhsPTBXhXIvmaDhVifM5Mywr8uPkmZMlpzMBVzIU
bkkGRU/p24au4eNSou0yvu3K/oZTSf8ldmJ0o5YnP8Gdwr0YEPmXwX4M3Znu0LiAtayBSsPvKymB
Bu3u4woCFH4VEW4D6agcdePsCGBp73UrF2SReN/S/YBHgpq57JMva6LWeecwakXH1SEId7zetMMM
Gouh+3tyqfBi7mWZEL9xH6CQTy3/xImThvHOGQgGbs8mPfyVg/NcL+xdcvaN6ZlwP805cSIYm5VK
Ot5bDeL+ZlTW8Jmjp6SJOpRuFhVkk37s5tYi7sgc3AvTd+nCuHW/cNzueuN9EC/iFjNE/TKIOruz
EIL5ICKz0d2NVoe5M58WD2dMK4IL8lbQqLKT85lbUx0kZ85QEucvEc4hyPaVOKLJnM+DQU/sYGkR
n8Cbd49dPeGnmLTIxNldOzxAFroAInZSTSbhEvR+wSjNzJ7susv7M7Rv2qFJAaGTnbGUwblu6A+g
VAiUgmaBgmuflMrNwoAL10B6vRbMaukgl2jw4pzl0BgrkSw5B0q16uodva2lB+wu+ofc9EBiuMHC
UppxHvpK4wnO7brFZIRJTy8ssvyU/lfM5IYicpUiRkLb2W5IDZpyuFHSeeIIltYRcR8SBjH9uy9j
vPUjmWvZL35D6cbppwueekci01ZAaoAL5yQl4nz2jTGsUx3QAc6ISiqlu6UBkU/RRYWxPbk1QTSf
c1oMb10zbvUu7/y5PUiY56BDp9ra/nXfvlCfUQ2NMsYJa1SyFbuJrFC06Nptx8OoA9ost10/LawL
LEpL031RmrjPnQl3/L1bGN8GQsZ8ZnKlVopZxtSh3wmOoCkcqnZP4cbop/WQ8J9k35cfRe6o50WT
kcQgDTDvgfEnH04ZOGa791WXBKEfK/ITDdA98U7HMrl1vNz/zDORuRdNR3haZBXb6QHJKFlGHgaF
T5r0NAwS9MeKQ+5WmmHDQMxTyONTvleradzbOemyu8n1gTBbtJN5RZ3CJyt7Xu0j7C4wJNOSTMCd
M8bBWSZoavaFRhq/uE7/LmcA8thVFRiTvla9F7KCeR1jF4NpLOku2akSlEecC8zuSyVIf2YWnA37
qgqG5dSXowDOQKAMKcYmudg35jhPL9Lp9BylzGUJz64rQsZSxs03CQl6z4yKh+TZIW7+Zba84bNV
ME/ScVo6OxALax7R++Dc2NDhwmE3Mqo5QKlIDbKkZFqQC57v20V0NzFNcGwtzZC2e8srs/UEEFbf
oa4k562h6UMHNqD6gKSZQHgojf/L3nntSJJdWfZXiHkeI0yLxzblWoaOF0NI01rb1/fyzGKzKnvI
AhvgQwMDJiKLGZnu4e5m995zzt5rq9V2oQ6d3D5IhtRrOopqT8wJET+J6rxwv3DcNWxY4jplJdGg
EU2bGLuEPNYRLa5gMOStVS4ahlHsVos3EDUnrS2cbrUroYF97kHJKM4oWwNjFpVeM5O1240kq2K4
n+sZgJZhjbPOfFvssI7KYi3cy0oTfnQ0pXEZArYldGmyhh1pfmQ9laEyPps4YLM1U/bBxB/C8duJ
ZSEMMQDlrfnUptqcO2ij9b3Wl6wDET9sw82bDY9FE/5oqUtzd4AdnIevZBBr3ZfZYBz5xpG3TO94
FJOcgXVNoiTaO2lsroTVquYFTKawQAkldmGebdCpioaHrhJHMnDHkAzwIpZwJ45GgLcFR6WcdLYW
RCC1HBNRRnqr8UtBWfXNnIwn3mdJAFVLPDbeJ32gbazw+MGaOXXa70KMZLykSc2ywbBJeQuU70RI
q3zdkSPDuLDtSFxExm9os+ETAC3QkUzmoohpmfTSQiO2EwJWJNGo24fREmfwc1ADcvPRmOekZXEO
k/pa1epIytIsy8u6mLVSXQWtYmTeqNQDS0kXyCx+dZrH2zCm3bnWMlk1zkJH75Fmslyyh7LR9s85
oQzlSixkVVkFZOpSPgY34Ppco99wdHyxTATyYqzVa0pmJblqadMbGwE0sVTa+ZxKyacySrX1NLd6
JyLHIjQzc6sSjeXHMnRyd1/1+iAf5tyY8oOGVbl2Mf/QA+OeLI1oX7V8oKtgqPLgQUzlhZQnEffi
Sk60Muenb5uF3k8+nsZxVsjSNbM4OrD+juNXt4h5gs85zLULYyZlP0WsrzvwuuPgohNRiIyf9am4
orjA0RZFgf5RSWo4u0LJRNOL2wxZV0dIfH/uZ0V+x2kU9t/NXAfRG3b3vD+ofVaHeyYyGHhTMl4T
ondFAmwdQJm1aJDYNdf6iktlSgavalQwm06khou6FZf5ExMRkYUT1A0rifOjLggcFzil5LJL5Ac2
69xatHWfVVHvJHmbYYq8TdHkW2hQMCWcOAItXGvqdJ/IevEypmSWguojKTReMuDYGGqOnBmmb420
aG/uWLZwAwutD8l24U5mdk2HsTgRQBL5kC5kmuy0QCngKtVjpFJvaMfTNRGV2S6CWnMJPqs2w1Au
j0WaRLQ4kBa6Zlfjcm1RsMAQjWmQqET3FtJkrhDdkBMbQ4K2TO1Iuo5dVIaxViryaiWpHX0mP5/V
nA5rsOPMu0RWkjQMKp+BQ0j83fS59EK30mUSoPsgBW49lj29+qk4W0zRncSIpHWjY0cqxih4mdK8
wWRUisS6DSalr9tmMunVwSKzyckzh0who1IPDaOGhK2t1QzrHZ6kbnbxAcpc0BUWVbvpQ91FX5P5
Im2nD4za71wm7XmiEnMAZjO6adT+gO9wdCZZQGA4mVnjRUq/nOcyA+g169W21mttJWmd8BGq6t6M
CNGthTR380URToGOzayq63SbGHNzR8pziarFIFWRwWCTrMw2+u7Bfbmc5sjdFYkrdEMr1o706hHL
qdljytwC/71g2mM7itcqEAYXlbOxqXGdwdIu8ruKlLNDIJn1oeuSZlNkDCeWXCQHew5FPxKtkeWU
41NXBtV2brli8Jw0eNcyMd5LnXw3dVboSSXefSWMNPh9VeHVbVPTYC3CZ27exjXCvntBVCI6sTDJ
hwn1yXdRzsElmFv8W5TWtiYp58gqHuQKfjKVu7DOuuBbnbWcvJsYJ2a6uDxy3Nhmg//YiMX5MQPD
VKOYU181jrjMJfRpQwsZxysZZyhCzIWb2u0EU3/rrcA4KxPbumG12kFn41xV0vgIqSF/mQfa82Pa
K1v6WSlLVV1+1pY8OHgJy63MjGdTRNkd4TOzg++JE2AXRA1RDSO8EYWIGJCEqjA6sH2YetRdbKtV
VH5JZaEnnpLozbfcyggDVDlwZXS6Fv7skXDklqxqFnklZhQsIPVBekvyi1ok3deCndVFsyB4cAwW
thDpOUk1gxon01whTbWN1llTYnfKKHpyN/ffSR0N4c9mzf+v9f8PkvB/XOn/B2zmsH/7C9XZX+y3
5r3/fPu92Yp/+7PmvzGZ6blQ3WuI8nTtB9bkNzIa37JQZWt8U0TLbKoUwb9V/ZLxVwMKCgL/W8UP
ThPl9m9Fv0Q/gPxBQLc8lmXwkP+K1eqXQhzTAkNj5TY5BmqK00TjJ/99s63nZjKrpJndbMiNu3jq
2y0DqblENLCI7wo0zd4mhSSgPJf6Q7GYLH4UATVe/yEyNvJk1czZm2Azx4v6ZCL+tpy5mzosiJ24
vKPry1YB84rCNqbC/JOMGeXWpPt7G4GfniQx4vxwJEC2AvH7S6sQ5lmAQhG9VdRr89s4KfJdqmtU
e9NNJRWR+fkoDZGMYiDANnrbD3UC7GdxZAMj9EjdNFOOcVhAOUrkhSrdyFQCysIwYhCUi8YRPN18
7rmFnhU6Fjd4hCKchym+pdoHi6cbWcNcEpP5M3bnQjyF+NM5rjE4vehJEu3JE083SJEyEqNydWKN
RHsEZo2T/5+oyf/Y3/v5VkDTk2Q+RRlzxi/9TKlXhzzTS3qlkhY4kMZQR0+i4FiVqP9Jg/bW6/31
XZe5bm99LFo7vzZo4zJXpS5PJwZbc+MRYytuWyFgO7E4cBttYCDAKy4/bq9/xzrzv5agjY78n605
h7ePt/Ivd/9x/f1K8+Pf/Fxr4Gb/VRcVBbW/cgse1LkE/tZfVP5K/grhUjeXhkVU3X+tNLKM4xPx
A712BUciaov/Wmn4Fg1jk94jXTqdNva/FD0Iien3V43wkw2nieIvK0yYkp9dEy29Mwb6XdYxLZWH
STlQEXX2eA40qsXgqUfbvOuKfWopL797j84/L8u/FH1+JtG1awlMvD3+36/Wvz/vL2uDGJGgQods
2A2zv/TbTLoTx/JYhA9SZK7FWnZOWte8BWBKkcvgS5/WRrkVRK9XrwiGM/6CSFdAX75EKv8+Kzx6
Hk5Jum9W2TQP1oZVrsz0BWg8AKRdj+xjnt7/+c/OOvYPfvhfnJQGkLMczfqtrN1M4leivWfxq6R4
6pw5SfGigTypPgrp25iOw4ekr6PQXcbzrQlmTUdrPo9klBoc2l/id/5fzgy+XNaLvJfk/aETtnV+
Z6SA2ga7Qd6ubAeOgKSdtKE3bcvX+jtVZzeJ7WhTrtt1cWASRjKHrfqiW/vNal4HHtmybuv1HgpW
F5TUHleYHXqhZ7qxIzhEMXnFSbDf0XHarXdrZ+yTvTw7neqVwRNmXMcg0jq7l8fjFDF13ATgSqpj
lj0U0zYndFl5YO6ICs4bsyeLdTNFx3mbrkOuyYgXGU5i5ZuhP1C7ZNvXlu7jlj6QFp+qyK6vguIY
7RphYlfyy9da0Q+CYzdbLnzlgb+hXNL5VBNqETiGvs6ae56Q6S6WDldqdRqWftJs1Xo/kqjRPdbF
Np3XiraWqrUerSUVveC57k9muJWY1Q4bZfikJejKTJOGdV7CgfJTvO7afI2YYyFehVqRrwF3VO+R
S/dIWWnpNVoO2gHNrGrnqpdZrnZtR9KP7ApOntM9CupBRxdDTaE2J6vx+SVtyxv3CRnUBE3wZWQo
LuN/fVM/xI9ewSznFISgkXpIorzAMNTl0bhgpOtkOEFAzFLt6B/gh8x3NcpeilXLG0u8nDCtx7v4
eZI7v7akpxGZkBge22A1t/ctaEYiRex0rCllSLXiYxcOce9K5Q5hoDPHb7qMp8FpVhw7eZ8ibzJg
lKHItRXDjbK1YuyKwlUeF74w/k/8HHbhJp4fe1pvSnrU9W1nPbaDX/uyP3jtRvGybfZgreUtemJf
80XPcvXAAe6dvhfxnxwhpD8eIX5bHgDI/TIPm3QpJ+4FXItwl52Dbb2V1tFJOWoHZVscEStsi4N0
znf//Ia+ZX3898WIZ/vFiUdynKKKKc8Gg/+xPjbn6a58je7CleYlx+ZIgXFXeM3BPJb/02f8ZWAr
z6gxR6J4dtJJ3AZb/XHZ1KvolB70vXnSttlR3Otr+ck8Kvd/8hpxyP2DV/nLGWTIxl66tSh3ygn9
EUWOwvVF0/vJOsbbaaNvSWLlWDbYRPVspU29prHnp2tugW3j91v+zIdhu2m3xd76UHwAYufuVPnx
rjgTuallftauo+DQWXQfbCF26faHQJ1sdfRlgsNkL4QvVThwQnB/Qbyrcw+mRxRw/rPlg4UC8l0q
nPESTy6dAAvZB0nxDN89ydNtGLuD6OyPpX9BQzmlfj9TQTnac7WXV6HIPbfvhovYOGLtV91K09dS
uw2P1rgjUQjgiKGgELXn77lwBV72I3yh+RsYD7otFP76N2ga1Pn5Kr+IB/BnGrKot/paH63dfbsC
e0dPX0NzDsDm0K1hqpDk1kN+seczrJUAlagdaw7H83DDE5w43mKQ8BLy491KW91I/JKjspRkNFfW
fQi1d0W+al9/Way+ZfVtPaftR1a9dMqjXHyH4qYx1maynj7kw7gTXlKBoCpYUW6yyvVtFa6BFTdf
4ntyUDbxN9Jylej5j/B9eRnp+CYu7LD8fTqLl0dyz8JyN6WvQ++EudsojqCv+Y8enTGcEITLxFOR
v9d5XBDtN6Ok5YNmqBevw3X9qNQX7EvsIwr5vLa1bnfzLi3s8Um/ilfxkm2ie+W591KbeRe3ZHYo
173TcBN17ie4clf3Uzc8WWfefWlkeYTzSsibM3CtyG7F2suRe6O46MBWxVo74MKyVYds8ss426Nj
eoCfvPRIXgdBZvvBn3zrJH5H513oJjZhay4flD3y9HTZN9lz7VkngMkZF58tuYliq954YNPbkOLh
I8TY8hKrjWVHDigninZ2bnRvT/NJOoavbbpCGBYqrMmPLfdBeF9EIZdmSXsX2cu7+GXt6Li+NC9c
BDW/Uph3q2ZxmxbLsEMnTXSQcuW25iAR8IvCix+yHc0+3xw2ZrHq7kE5OtFJqmcbnBBGJ8IYkpWO
UhxlzFWc78zMVy7iGWaCWVw1NCtXcSNcmrfkqF3qZ+kyn8y94LFCe8pe9mondehj2Im72Pdgddfl
VXg2fG1/ezMFJ3KC7Wu3sfjbiV87hYsz0U8PhlPZL5Kj+/297neryJvXtf8yOR+Th5Bwn37eiGYv
3Vt8zo7BXf88NM7ES2K4ek63tB1vj6ba0nbZsme5NECZnr6BlkV3B+k3ql0ZAsLoSe+ozQpX9Gib
q/pusABrzarHxi/WjrpwvLD1mSmJPbEHx16hcpqzGTb6hQ/VI7fVzwR5/LNoQZDcgTXDejtAh8Il
ALPGb++qgw7Ocl6BLMtdYVXuuROXVb7PGURHk53uNU84hpdYeCxfDb/bD9gleifPXXRMOByszcyF
Lx+EYdUqPnOqGHeV5cumx1wufVW9cK1uFT/htKRvpCfpSVkztNpQf5orghclvz8uG2DkR32bPwq7
5Txehg98LlMD6dZpapc7Eq5OxJVcO0wAk4+kcvMLEkWGAtgUYeTXphtmG6TGVKggG2Nrb6a7HqVd
77bTRVPWTbtbgHIh0BedmuYjoywjc+XlHMzHafaW1UTcJvO8p+Iu3YW7bt+Cza0eZekFU4eVvurC
k/EcLulLKxpr4piCWIwckWCT+3D+FhK7SLzkIbtkU3ffFtm7UZRedxNzApu7rZTjmsQQeIrvVoTT
xAROZ5OFMWZ29Ck8D/fD2XoamBA7UDBfS7ndG5avVzKdLTnnxfDBA8D6yr/MF+Mqn8XzfMqXCbQ6
ozo7+OjewpfuOlzC53o8Z2O3YoLi4eNEtOTSb+5K2esJHcwQnsaviB+1AjEjx/wKjS0c9we12UTp
JiuIWMTzeS0EXFR35lf3ybyIU3PcEOe474/dSX3R7zjk9POzKugbo8N/NckbCfcMlHZYn/b8Fsen
gfnWsLHkdYYP7lp+JsFuQLnN2O3OfBSH97T9nKWN8Jw/ds/qhURYAfJeDcCMw61uOta73LuKYcNI
G7nFy9yp6PqSW9X7QeHHlS3VvIecPqvANYZpj33JDvXwYLWfCkK71FUR7I9ejpxC2UQPVTZ4JR2c
7kl1jQPdk2W20ciiumeHqW+cqyth5XDzlA7DnV8pp14A7ew1O07PuDX0vbpOT/Vd4DNwjrCUOsyJ
sVrkvUM0UjW72K+6iqOeB36mSpyJgyj8zmF3S03OvVH1puFhybnCYkd8YXfjpQV71bUuwUf4GbW2
hg3rsSrOc/6C/h1puE80izBvBtXXZs64LqfMMVwhmFAlRPm2Sm7eFzYUNBeadF2si3azSzmsc3ym
yfcw2+lZ3ncXlNZytY6aN0XZZcE+V98tFWmiq2ub1txS20nNQ9wUTpWjKh/X6Y2Za+eVm0wIN1xN
2inJbsrepQg9CN3kHgYwiQJR+kgIIlPIzzi4Z9s0OMB0vnCaH1kbLwaBntz1wk7pj1p/TC+qF1/T
N+1UPSvla/aMoaB8iu/Kk/JwmwtKDJhzGyiKO12l1zNrkgcQ+yF2yxr3CpVWBPeQBNOSCZnHwId8
U7ICZzJ1rbU5ItgmGbAY3Vl66pNiF0qSLQ6DI25mdr0VE64zImKsrPN7WF7kO1QvOSHdEeXJWNz3
d+gRdJiyT9JBvK/PMpvZ4iwzxEB3ihyKy+kyfjDDgQnMRVfH3pBtltjBkIeY1kk/Sk/bJ72jPhn3
pt8CT3SSFdpcInvAJ6Z3HYnhzFl9gTF7tTPU+6baxarDZMXIvZ703nWyzl2ieIB1P5C0bu76u+KS
fQmlA8QMJjOWGc5hjNbf4+9kP73AwIM2gER7nz4Fx7KwBcWeNEcK18y8ls/6yeJMFjozYmLVleU1
vnmk+2QnCZHd+OKVj9kUiVh0/i8B9UhY8V/usNCgOGAxEntlrUOdEp51R31gzMwOkH7piWv1jiQe
k/YgoGgNtmhTOOQ+yhOZkHYFTH5wIKR6Qu2K4riqGsCswotUv/X4QMY+P2TqjDsLF8XziMNlKr9/
HL//DY2y49sQF9/l/4J4Evkmm/zHzfg7uu9/iPP58fd/NsUU86+aKdF9R3IHvAllyt+aYrL0VxP2
AEglC+0dYTPUZL+1329NMfmWeCXThYe8cEMV/dZ+JwSIfAXzJruTf6QD/UtNMbAKfyiVDEWGXkET
H1sLTwga5pdGj2rWabd0+jPjZ+J58OnUBhmkdZKIzZ50zdD4CsURp5vbFQsWjVe1G4k+YCRb5NzF
Siyxvy9l4OviZFGb13luEtCcoRpbrFWrMr51gkpROvmoTPVcyH6AsptmTqQlaubkDCxwded1v7Dr
we5woYACBjkgjLg1xQI66sdkinUeuhfiYqSJXoqlkfq1zkgf0UZr6u/Mh5M59dE94aDFDK1oqbE2
0kYZ3LrNMLplyNB0JPI1fR9wNOiwYgtWBv2zUi8ZHpJIEmMO1eYbo38J8XKm+LYTY4vgOOwz3F0z
YvaGhJI2drPbZ7kljFnTPpMCKtOh1BqwZkQKIEGwgwiDsW/Ibc78eTEbFox+SujcFY3EICApKjDX
ap/fJhyN1LkVVwglg1l1h7oMFzRLGuMN4lfbJK2+lR/UVUgF0EbJIQ8NeKz9EnEuC8OyoWLTwKix
RN5YrvVPsGsh3SiveW3CMAK0YkJ2bxMz/Z5LtWB8HP9gxIrMiVMP5wTORgaTcGTNG1I2kCD2Mr4E
NBuR4NfZUyjCn21uKNq+Br/LYEPt7/i4NLpIGNOVHWj6lFIzKXrlgH8fwm39g3Yr11OwS/qQblaN
1a3zQaOPfYMJDSIGWr0bNTdDxfSpIQXOnMpsmsxLuYBh7PYRx96OqLaCXlwbwj+V+ItITArDqYNS
MR20iYAZilTBP6jpo/hkioNo2iqUdJLZNAmJJjzt3LiUEam66MxuTGCg+dhcHPEHLbgYAYLZVnej
CFOx8CoJsF0sQqVzSMPI4Y0KEdiNQJwtggyOuAilCBt7MNWsxWRKMcMFOZ0NtR394BnrVRpriBrw
Gk1umpfx5wjSc1wZiO0VcTNI2qS8hWgblGeRFGRAELhNEblATVUHeYOnbVGS1ZCOwehOXVMiFaCD
wtYTEp3o9mGsnAprqgOvWUyG7FICPd9dCEMg+EfVCnKH44BQ3Tm3KsoGU0AdhIkoOveS1n6qfUMG
0IJSogNtCvzSgcQq9gjNdNrgUjiEZ+7Y6ZGrlrdxJMsktOM50TRHYFc/NVHKQxNCzDeTIQDIUA5z
S3R8r1Qv+JfBzkGIDVZsPoBow6QhgifXxTukRurrIo7GYwXVpbExDRb7jMG+BLorC8d9H0W9gSZM
jjG5wRG6TdJ0HASLmnCxZVWmjpzGSGpC69Up5ADRDIq3Rgc3G6QO8DZVyyDideI0XM3cap4zreIA
V+FSl5zKmPmpEbNxqRiRPrwgJkoYBIqYr9dIMGeqqkVglDZqmfk6RWJHC6BVlWA6oWnFFCbDieAI
KY85mz6xz7CgO0Sfvc9SNStuUspad1cSG5odirDDL56OS4m0NqwKjaJI1hM16W2g/AlKYqYixvKE
M1eIrkJndRONapyzlCCzPC+gFZpJrdVDqHCbSjj+mqB2FVJCYgcSjhauZKuNsH0bBAvgwVCZhza0
5k2Lkm8g+NyLc6nWd0IoqN0mLbW6Pcx9ZAqUXAxKt6NaAiJxRyJwG0cwSkp+Aca1CavIHArccZk+
lOEH0M5oeJ2soCEEYAyIoGmtUhKeCFRKwPK7WdWAA7dlYZopjCPVqKR3S9bJe9kUiRDKCIlDBani
2hoTPXxYxFY7xSEpUHYXGurDCL0524cQc5WVjMy7WVUZU0I9fwYow0JmDUKhoI6LpAXwwJ0ORk8z
1Z3cg5fD1pR2T0mbpsKeTIuqvxYx6sZNFLW4InVumOgujwalYUPKCuKhYf3XtlJaOF8NEmgsn3xL
OUKKwCjqGuZUjY5pBaTIQC7gENkHdIzkXEimFZMWHM11Qvc9wEBvuoUqym+mmEUNkdk9YiAs6Pmx
ZQpa8sYtacJNdbskxVgrZQetLO3HdtSL7KBh2hbABuuca4UbVMNB/pMeB0Va2ExbhEa9Tc6rfOra
LJhXNYqzcUVgcHAOEN4FdmKV44wuoxFLRC5d/dWCtX/Wi2WZfctKjMNQz9UhZG+6XRqiuM0RlKAv
ioHdr5c0wEdHfucibmIdYzxKXS2R3UBiUfENjGqhD+FA54yaVMAH/AVt1ZtQ5tVnaBGgdBCg0+k+
4riqtoPE0lsOqyRN2oM+EsGThS3gcpxS4nacy6RxmczeXH1pTniGDeahoESuS8u0Oysn/DgcTS12
TSOUdrGCuBIToDa+YknQYVQ0VpRRTWJ2xANrdKyqA7kfTmRWMW0gOUi3qhGSJj4vS02/hsuV+shC
exUmlfY6VVFIyZ8RqY5215A6GDigFpa12GbdctXrNiKqlkiY1dDHegmfM5h63L6TvjhNM+p3pkjw
kAclMfrENlybjtB381bOgoL+ZgNX3IdrODTHvgiabagE1wy/PA+Zj9kRnB4KNFOYizcC7Kv7EXyM
SY0JhJtiFbyGcqi1kGssDgtpfph1JMJu1caBsA5aWT5hT6B+a+tESk5ZlC7lJulmVn4OH9GFlUR5
Uco+jdf4L+IvjU+ZNzRPFPkZ3aHaPxTYKfqVoGNPdkDRRPLWHNRBXBXGQIuh6Aw6wKmVsywSkqBR
z+l5XQkX8nKV7jOGsCyPVF2GnDhQVZZD0MTye1RP4V2tqNAWhUgSP4DOB7ge0aqz24Cb7FGWpjQ+
YE/hlR8b47bxAU7XR0n8RFQGAKqJQoPPVVQWFPxc7j7myBznOFo2NMZGYbylk2ICfJAiiXLEpCYW
wSrxCbcz6ViQg9LRw0ElbzQs8ZGtFyopSkmsDocoJKOBz60SH5qik0hhKQFYkXDQcU4UlgpP2liH
c+gV2N1YjjtStR3oTvU7lGcKYpz13RvCTuj/jRI9CUNRXqVIn2XPmFNa2VlVDoe4xAZucylyzFKt
UKfd2XV15xbssBvyA/JvJIbRvgWc9Y2jX3zuOfpVq3lQtBXKM+ayTbyMNTkjYSNvOkJ5v8Z+0IGn
a3XwKMZjS0ilxTQS+6uSsrNV+eRZQxrJL1Mm58N9iY7WKBxI34WxkuNGEl2E7Kqp/Imc4o8TqFsJ
YCiUKCSHqjLEY/mXAbk11Fos8KIQIkPY5pOoqBRLSWwvsZFi8W6R2kr/6nOqhGvestohLKNz+ZWg
J1MxDWYbGzZ21nynKpW5WlIBcy96OS/Nhj/D2P5xIsRr5PnAy0qKfHtCJEeUQb/39AkTHAQudZv0
xYvOfuvwHveelCyWFwoI8bpJGlC+FZancEY8/a4c/H9oAG5uor9LAH48u4GXUIGVqnCOln4pspa0
nrtIolMMS5dpot6RQSwXn//8Sf4owLk9CSxC5DeqiGgCPc4vegNSk0g3YjG3hUFlgjzrdNhaBehI
mA7l2//kuTCT6VBFwLH9MmgLpKQF0FPqNjZsy+1CIX8idkPc9zhD/wxT+cuE9OcLQ4QGncCCxq2K
txf+u89OgK+zkDADJ4OsGUefjYJzay4u66au8VbDwfAqTt23EKZ6a+SK+Y7pHQW1UnPgJPP8tu+o
T9NUd29VVszbRaia2f7nb8h//4QtPI1IXm4UcoM76o8/I+wHpUxH3vwET5fXQ/Vaq0IS+D+e5d/Q
W/nfZmz80Zj4xx2WY/yVvxWfbcaX36uPfvyz3xotGmohbIgWcRYybsTbZfRTfaSofyVfEpEjPY7f
FIt/a7QoSCBhQmMx+dFLkcy/N1r4Fu0ZUzeBwd/uJ9X4V3SOeCn/uAYAQdX4mTiP65iXsaXdVqjf
XcXEZ/WUkdixZqnfJPG+bpRjCOujrMgvAe9Hvzs+x4r+0AfmFjrGlm37UHGkUdOdpHD1L6L4wnHb
YLzJyVuZvsJF8ec83KNlEfUFGkDgS/EboqNXIUAGrMbU9oOqQpYZOlpxslOLdM/RsEDt2ReaxqHV
NBxZrd9kdUV3MrmzkhNDQug6o2rPlR+YHkPjcmtVjABXmrklN+zUcZA1jIPMpC/CiGD3K8hvOSaa
0AP0Q+Uy4tXDS5XYWJK8OUGftxGx05Hho7pVf7bSC+qNuLwGyS5GIU80VEBQi20SWYbtPD02lJXq
JrvL7hKXrfgUhN/1gyJe64Mm2nno8FWh25EtzAEzX3sSAhc7ZP5qzqvqjr2aPvw9s2jOy3WI6vkr
kq7FHSbP+zo7lsKjjMNJM2HkhA6TKgUzpJ3J1aFOVlRDK9xMMCVXQRg7VQy7Pl/cTTbtGwutQH8p
hRWzgLo3diOpkvChWibr0qp1i04GI+P0z/OH8Cq8zuhhbr+LP36/fY3euu+fX6M3+aP7lj/+9r/h
O3nTVkzQP4Zv9YOjg2XTYYPGOB+HFnKnb63qdC9jzFOZMULHthWkNujAq/w1owvsi/j/5PIFfhVJ
2zlV53P2BodxoJpJ76mnr5O4STuECCtbcspNtHgTJWO4ou09BicKEknzx8hl3K+Xp4YJ1XK65ULJ
+M/YnVd8pYDKy5PZrA1mx8xqWImZbtqF5oOxmUaX6ao53HK5bQXW2bbmX/N7ekewZmP3DD1fB0c9
2TSbHdN8K1WvoIX/usqbdVJ9yKhBOENGM6J9dJuOYTj65CuZi+6VYB1S8gonxTkLi89W7+dz9B6I
vtWe83hnFNtJXhc78jaZqvSAEdEr6dk1xKrQnnJ9L28ygkFW/PMyepym66S8asUWppGfCM9cqqFa
4zUwaNh3rjzSGWLQgvbYn4SQgBW0Y4bg9sMmTV0EybG6axgMKdM56tfKsILrDlulJjyBF1xqvkE4
84EmAh2T1CZDdKUFByU4VHumihMKk7Lbm5dXjYLMklyUTNYJ/EYUeYgXJIUK5x6TcIuGIV8EdGCE
kJ8Txm3f0X18PLi+a2Zb89uvJ7cUjuPbgUkM9RPneofR8rL4cXSpWndQnfYoelHrtuDplH1Dfti9
cBoij0ekbUuMXTt7E8DFLthm8j4lzDZ+gi6KYMVThf3oqN3bJAReq+SOKlKkQwtQUVNpDD0rjul1
TI0RizeMyZpY2QzJlxS/47Byp5Zwyn3a7Yuwt6t0bzX0QrGB8LNZnVedxTcmw8Q8yY9IIuprjsjP
hBQxA0eZPKblJRmHnRNVvSviJTRZYE6yuiV8al18xuUOm4nqdINTxAKEGsuRuKRoXXye/DDjR+MT
xRK0kXBy2rnoSMZrCh8oMr7AHjx1iZ9p66zazMoOAgwpe7YZ3kfSk2pqvNJVIfpp8ViIj5iLqmE3
H803GfVhe6uYUBUv2zHbKXJqkyDb66Nd+H12Fme8So5a+UO47w/GE/JF5rrlJb9YJFOJWDVBSt7+
ozj1h/bw44/5s5/fEVleoVQXNplcoUNT8ecvRvPtV3mIbwKDDQvjslueyKBknUonES+HhEXJnWzz
XKtHNNb/yd6Z9MitpFn2rzRqzwQHI41soHrhTnePOUKhISRtCI2cSeNMs1/fhy8zKyVXlALKXhXQ
QOItUlIwSBpt+L57z3X0Z4Y9Kg9r/TyQuNQMd1SwGUlP9EpTAUCNb6oLKI7RcKLFWdmoj0ycWo8S
7w2ZmamiN8RvIRvOM3QckWwsS80XcJW4x0xd9v7b+pCQghiCu4IybSZEUAm9Apt5lQOZeuSpNs6+
oaDfUadLeTafwx0wHPw+9c5ELjhHesZ9dNqysECIAhpV76slOFaoNQASqk0MGX0KborPeJC6ctiL
7jZrqW6/a1keSTuKGlRCsQQ4TXXiTmH0Enuf3bsLd0fgaav3KZFEyboe6Cvs4TcSVUx0YOk+jDQy
aqSzVvepd6JDc+Xz0eb0nP31oCCcYgM9utIcaLsdCcP6TjbhXhVMsbT/CqoYEaeC0n2bOCV+ueBD
QU9jt1rrThDZB1Ur7if7oR77QzIFaAPhlplXdotXMZ33KX0/Igb3k3CIvaTzUKnrKrBjX4exZ1Vx
3YJfQqiR3oTDE8CnUxBgKEe+cCyiB8sDwpg5ApBkykSh81e536AsIUAK3X+07yPCYLGyX7vRfb2+
dsCykGF/KF1xsJsuZvdBeUql5JjO5miVp8laP/rOfFcWzs3qV/eyWt+h1P/qNuImFTC7/n42+KNN
6v+07SdlhB/2+/Gn8dP/+obDZtQQNb7953/ckn75rfmW9u2Pm8+//tHfN5+u/TdygjCGc/SiNQdW
/5+bTyf8m0C+TqJvyJ+FnBH+q8snEMUTMoSu3Ya4wb6VQ+nQTmP2n/8h2HxS7XbYmgbUX/CY/Mnm
k79/tvl0MOyEqO9p8tH9CYKzA6gF1s+fvKqENztDMRxaGE37aR7hQ2QZJyNoB2qlt5eP6FKIPGVr
WMycZtamGtOLynGL4KD0OhzmGkzHoUkxLw/kwvL1gD9ECFlp+41wTens6qCXX0sv3JJp6zqqbnyX
D2mpKP7E2KIRR42i/0Zjyl1PwiKzttYj3kuZsPWgggKKt0uX+V7gFFSIpxJQWoJ0yrfVysYvyUlP
3aGcMdkpnAQM0dkMgPEW5b0l+4xeTJNDASfDzbAe6LX/qB0/uBVeGtK1H+TwllSiKIdF3DIFykTg
WBeqtQrQ2KYCGooXFsaZr9SOvEr7ovAs71XrCfEt6KrW2juib5FlW5hXrazNa5CUefgBuxG9/8gb
W0pLhYQd1iwWs8iCDfgG1Akp8rZS012lCZk8ya7NLrwe0AgoHKigF0K76ZvKeOkVAAc0RAQ/ynJP
+mV9VwYm6PcZj/uDVY3+0zB4FM/0pNtrSYYrUTYwaVd4rgVlT9hLB9BPSkNd1wrVBmk9YJcXd36w
sUD4uxaSwtvOCtCeZilZnLsUACgcy2Qo0t0kQ25CCV1+L+F03JLAWd6ns/A++7T2phONXR+5QjtF
QUxAcdTf6rR2CCzBjMvrnfDVw3iIMXqsr1pBQsIBs3p96ZYOhiQSiwL0o1Y/PDQt3oEItifvOStv
QkvkT6T+RO8Cd7T9w5QQACynCVJhlUfwuLpqtJj1/egRil31jgFOZDp1tAQ9n1XO1cFKGjyKQ+Ir
KhF92fcbpLl/MGNvrl1lwhViaDtPsWDwhZcWR6h3tVsxOc8+cYnVgtz8kPpdV9DUhiYGWDL9ZAeY
xGkCLs5bEVjzJ6rpwiBbGxe2El2KeLKcBU5f7ZMQS7cpovYMm6v/YENao3s1TuttWloUKdPG6+HI
A2p4LNMxuaVxZHONSLCRasKsxpLZ5tUl4U20qsBvsP3PJmPIFgkJVh2iBtZdiHVtQCmiWra4JuMo
MELFIEM2pcQNqIHePXA6phL25UFwFzaWRFLcCdRhxdxaB7UumOW71eYw5JqsvTS2mm8jawB4wgx0
IV2r2Hb/I12TttR9fdVSkbscWll3Rx/cKI0ZkDTkhNoz/HJDp1cnix2PEaeEgtOuQOeUIPPTZGD4
eyrN9isYo3ZzqTxrvam9AmZ2RiAQtFUE/uLNWFNV3TGL0kr6/xWSf0TubQWN/75Cctn/LEFxtr/+
98Up8P7mgTMjyIvySGiH/n9JUIT4m015g1XL92xJOY/S7z8kKF70N6LNtloKPsTtn/9rcYIjZfvR
lo3HCeCvf/Yni9NWGfuxNupTCKaZ6rgu5kFc4PzaP9ZFGoNxvOhgTdakRSdXMzbk66wYnORiDWcv
+ui3rZIXLv1Vqgg/PKFnyrLnFdPt0iLyWRJZf2V0XpZtOpPnpUgIPZ9yvvamIF5WzAMzg40Y/vfX
Or/NLdIQN5vLcsOCD/Pt59ucwVr7JS2GOFvq5cg8/pXg0/VoqjR4crpR3WVpsdz8G9ekku56pOFg
eT97tL5VrmtbSx2HZB/gD1i7b9aYpU8WRJ+7slOPAQCdF665/cwfX+d2nyiWnC2Bb4tiPCtz+dMo
7QEcEZJPpndiOgvvvoQ5QRBCs1av6b+0r35/l89dUWC+ZdclnF9D/xY9mL7KcD/5S1dee3ZXXAfS
uEe785Z3Nvz90x9fjzr0tpXDF71l4/38JocKgBHB3hqnQXqdoV4M5yy7Q4WXX1JtX15olDwzbiKf
joEN+k34iC9+vlo/REOer66O7ZJyFkTpe8eqbvN6smiI+RdemL3+/e2dV7J5gRFjFK8xSZvc5Fkb
Qes1DSvSi+IcVMAwF9GVb3T9wjN87iKBTZF0QxPifTp7hsgHyJQYcH2bxGnI81hajS2jRav0+5v5
9elJxoSk9Go7BP7YZzfTlaqjLePoOF16A4Cjh6l07wHpRO3F3jM6AOrMqmtTDPXqx392baZVWhbk
hDF7Eprkbc/gh4Iv2KO66SCCxfOsAWWlasT5OWMEHBzU0XljrgygnvKFeeb8yW5XjfyIuTmgmi3k
2XgxpUmAEWcmzgkHhsIdJNsGMnRSc/z97f1yIWYyJlAJUpCxAt3h59sbLRQXmfRNPEp2j0uWNa/c
2u7+sHMGa5Th6FGFd2mf2eHZFCZhw1WWn9kxskJNaE5EKIGPO/7PLOUAEoDiUTsNHJcvervQz3cz
dwFKLBz1sT8FJSJ73z1sh4F7pCl45vCi7wF8wQf8/TM8P5cxKhzOjeyQiHnzbRCdP182nBI0FEU5
x4F7UhvEqoTKuQKK8S4Gy79YiuiQqAmh+UvD5PzDgOoAsJHjJwsgaNrz2Fkx6cECoK7jTnrpzYKO
Lh7RT1J4a3BJp6LFsTFqZ3z4/Q2fr7gSUasTYQ5nVwFT6rxNJmHZLC6zXZyEPVQt0XsmwZ4Gz3Dd
Vw0x8Le/v94vg5Tr+aAZBO3XjRx7thpRZ1nsjiok1H8CpMETtBdJRALD769yvgJJmkMuopKQ3RCY
MjpFP33pcnb4pomiiVWu/WuowvqhB6iOZYGOdkbR5oUV75enyPUIVdxO9Dabpq1p9ePMYpFHsawm
o5ZE7vzB9NGaonCCtw3zguXihUH6yzPkamwNbRAibNRoYf18tQly/pjTA8aibpeX/YiG3mRr/4JP
9Ll7guXAgwQUQNIc280f70nlKL0sQ0FdJkp+aey2/SKKgWNP5VpW/Pv39fy10DrzzQH0Ps+YG1e5
AmgPZDzbSXXoliG/RYecX5l51S8M+GcfnsvkTy4rYm/37LZSWZoiMDw8sgfUdViKYYNvDn86S26v
iI/KYe/FKheebS7dwY8WoGZhXMu5fTNDk0YGhv3i94/tuWH+41XO7iWovW7wfIZdHbjEYhU8LO1N
GRFSqReXVla9/f31zogNTMp/3RbqdHB7nu2HZ99VbwnwpqgeYnIDlrdKFflrjrweTALU3k5BiYA/
dY9hOdhXvWfh4JgnLwYvvMSQiI52OpcvBJr+Mm1uvxH7MDBx29A5571kpZJS14wcOcz1EUJrf1O3
jjwOS4MeyZ6+2kvvvvv9Y9i+5h931H89BZQr24kLGIa7jeYf9hHgOE271o5E0IhXzl58YJyVVZ8q
OVnvkB08psm03I5woS5+f+FnPxMfPZGLogFG7tk0k/WJlhZZGDGsPQ/0QGUO+TSTZpzb8oVTwzYP
/3qP/7rU2TwdNvgEFsM9Ttmy3mS0bJF80hRsaD85Xn0RIhd/3eWWe2xRxL/wUp/9Rn1A2Zx3adCf
c4dbcgzWxeKl9gQinJbIeIAHoubfmXT+dZW/SBs/vEbkaEG2zFLGxpvXa6I8MCgitdr7SvT737+4
Z29om7KZEeCXe2dPE9U4ORGhxYvbwJaNlFhE2+mlg8Kz4zKAF70d27cd1M/j0pry1E8LHtvqB81V
5BkJxmNJn1aUMp/IFmuuOM/7p7AT7guP8vkrhz7LElYLRs3PV87Cxl6odMm4WkpCybMOOXlg59YR
nmZ2tXaij4MARNLSz+WXP3+0bHnZJPJJbDX9ny9tcltZiNy5tJfL18TKtFe5u6YvzHzPfXk/XuXs
0Wo5LLY30M6H6V8cE3iUhC0M/TFfo+kF/sRzY+XHS50tHWMd1TLM+PJQiw6X5PIkx2Ekq+P3j+25
pQPwOFoxjpeQTbc//2Hwy8YeNp2LRKnRRDFdihldOTsyR845TrmwHV4YIs8+wR8ueLZ02GjQkVa7
9OeDqvrS+G4Vl0mVvxuW6SX55HNPkPIVocM0eNhNnL2sLkzFtEYsi8jZvS+yn/Vlv6zjC0v8czdE
NUVSjWOVR8348xPsBpF1qc83TTLrigbGSShuRzV52uFLsbXPXsqFxgQnhA3fX0CjH15Wn9lpptoi
jDvQbJC9rfYrITP1Bd2Z8YWd7LPPjtKNw3EVUdT5uKhEYXoOBTIePYFkR3XqUFv0Vn8/+p6/CqQ7
hKYOOrCzMQ5mO/DcPg2huJDjihJM3WgyIy//365yNivpcuAcA/k01n3BLE9b+pB7bf1vXSWUHNwc
wZH4fBwkoZ2jLJf4cQ3GGb0CvymL/PDn9wIbMKA9yVmTQ/HPo62c8e2YmnvhpIxowU1r5nbvperM
MwONoiurLh1QfyN8/XyVgZ7kVCzKIXaziHCZrQ7xPon2+yPxPWn0wqr469W2IpDNYdfzOXpGZ1OC
8QUGksSnpc45JD8GlheQIFwstnVpt/7QvLCl+XXQ+QIiIPBE8rkxgpwNBwdHk7Zt8C8kmDrouCRS
qDT0XphYn7kpxAfbdhTx41ZAP3uEIbRX3GVu3I5dpXedVF6/A8MB57kLy7L843GBipL+MbdGu9o5
L9bPdceWotzieHIb92NN6NMWmLO8VI756/f+eUOIF3WrySPlxPC6GWB/XDCU4zpa+aEfm1mXy+ek
gUIrD460bH1J1OOI4i/EqVU+CY2A62TPHi2meQu3JIQh4SzBWYA/eaTo7eZHgpLC7hg5JbiNNgnh
YfFnELWPiS0z95CQNV7t59npvdPvv6NfXw/wTcCWW/M/Yrdytl1I+6Jsxx4OlaRjKY+EygNAnehB
58e1xHTw+6udr7Khw+mEoiqGYWIZaPj8/NB4Y4ZzD3JKxJ0O7efaAg/XZW0Vp/y7CIXomhR/+FVx
TfjsyLJxr3HR8woWwbp5WzUiiqPBROG1WjzPoZTkWSDYJiLiXhjv519VSDmVkAzC0ajmUEM6m8r9
CE9XhEWSgk5GoKKB+/uhD7BP/umTDG2H7QqDD90+VcGfnyRhPKQij1mC4UJ2RRxUSn7TZCdvHXP1
0S8nsoJ/f8Vfb2zDrfI/1nhqEuc4MCrBpJgZ6LvtuPQXxKsWl4q09Rce3/b58Kv/+GVxnOPHY9IK
aQcyD55txYZ+GXDjZu1hcaum/FTZgdVdyJDNy2Pums1P1QH8hxGUTO+zotoMmW55X/V1iBrA2xKg
MwNWS+qoseC7ZePrriiTTwb5BSY6a8Sb5Yv2vSnTa3LJ3pBkKC6QzCebOTch5Xipo+TOgfrwJQjq
5YGNboVyksrLu8x0CAVzU7yGUzg8WuRno5Bzsj69Lmyj1PXil328srfKLvS00qgrHUffNZIc5B2+
zPqNP07LyQPsfmnT6y8P9NP9pzmNcBonnQYh3n1TrgU6IpwMeKkkc77WBbSixRmKj46Ohms1yOph
IeWOflXbw36a8voovWaKE36TXR9C6xC+/ryBo3Oim/T4eo0q0haiGXN7vBaNk2y+XpxPZCMUeQx9
PlWntNxUBjbIZLypZvatXRWqhXKdMBfBUofX3WgRYU8AOHQNC9Z054/mrh7a4iD9CcPmjEV2p/vO
RljW2PrWm6f2qIVAcEMSQW12nkDrRgI3YZG5leD9TGm7E33eIBpP5vVdIaiIlK5LzBM0wt2iimg6
EtftfRPu7M5kH1sZDLAJ0XPfqjaeU3e8KDL2u+9GRerHHlXM9qSaNJV3WYH9b+8vFvK7OqUSeUwI
cy92YZ758snzqgWxCdz4dwvhyu+XbAE21loOVlUF6PZTVTQdLw+P8XeCn5trgqXTCc12hbBz1wPd
xd7ctrQYgTKR4IHdMJvU8q02YNIfBuIbIfn1bnAvtRMlV/zYgeKkKcnCy9bAhctYadpjxTJWzm3n
TS45p1WvLpK0IvYQPQmIRq9NNWbPxAmuU+D68xV08Fndd0w6/knWfm5/nacafXoTdfKpJM3iioBL
kx+mMK2f3LXAL6ZbZMHT8N7VrsQlZS2gxeq2UN4hHQ1wA1Jeoy/GGcsHrSZzRJCdwVdz0vIWgXey
7mTRC0S21ahf9QPJWcxmKlhiip5gqLomT9N13yz1pu/JUetcIMJa/IGMoqDz2/mYSwcmANG3oOyF
Mll9bPKouktbUhQQnKzAHPFlq7tx4GJ7vNL5hvQJ8youkNqUmMbDUN+SG47Q6LHlGEOtZU2Tcn3r
TavDd7QoYlaLCkg0XCmCwB9ZICfSi93F+AcS0VXxGPhE7eAXD32ieeMUN3x7H3XEv96l42Dl057H
QWTq6qfDFJsxVP4uKmUpiALuh3fdEmK0JFjGSj82dtl4RKo3pQRpn1rWVRuOw70VoK0hinFYBoIe
UhJraHkSoQBjL6dnMsthC1JoZUuIkxxnfrCb6OQow4FE5iBMtRV7zPF8amW3cZNC2z0KvtUphm5e
tMdGh+ohnPmSjtlamYc0MgTKJsGM7dNfNUetv/J866QfABTJIMrihmmMjFjCWWn9YuCekYrpvEG+
Pi0qDm0LyFY2lOYdVmyfnF8v0t5B5kWKNaJas/tcFWSVh32jPonSdu/9NVnyeLI7S8ctafLQ6iRt
eSzQOWrSZSkvpZtK6yrMnfRr2rP64cZwTQg1CTIG+5m0isAvFEsUyz4xn5eCiIg9WO35w2zcUsLm
c2iyWO2QfgqGbBHIT1Os/yZD57Drirzg93XK7CnoLRwiXrcsFr5Lwu+O2hPrafGlBVcrtz2ITRjY
iAUyNritFAvvtR4J7d73ZB1MuHm9knAIe/Cwn6Ve7a6HZgxXGGPBWkC1X5wluGVtp0bLGEA7ZmOd
L492ncubUuc62pNQPy2HKZKYCgQKwacMZEd+GnFy41oIEpiepHXq7+QWFdnlTDLRepyzNLiJypwl
a/YVdjcvXJ0Ht1M63zs9mRfMspn8PjlldMfWyRMEmEz+hyAYjX3lIRKj6bUWmKWFGojGmtpmy9Qs
hPNNLflsDiia1IcKfRY3hcu53QmdSnlcpTM+GaKe4BCQEq4uRpaOV6XK4Vfgmp3Q6ZqKREg/kVGy
H7skvEno23y1ynZLfHYWLDZE1BKhmnZJrk6kzXskJk0y+MIgG1N0xJ3tHByD05X4AQ2mjjClQWzx
rFVxyubee5W1RYEHoyO2ft8t7fq1bQvmoDDQA5TXSvbjUYgmK0BXrAtcPLKZYNDhiCU5193c4IRn
sR8dGA0fPX6ii74gIVXak6uHYaQfrA92L7yPS5VTBZ7r2ntfkEDm80Rx4Z8cGswXgy970IeIyxhR
9SKjna3c6MbxiXSNc9Un3wCErOUOpzfEi6gnd2jfBdk4HEmOhdyKLxyOrVMFHSZei1oGlbuhPQgt
gB+T9bKGeyiFqxcPli7fjuSB2HFfe4QQSLAT09EXy/qZVK6J2BE3m2BYlRDWozJbPgppSgwJFblC
IleMj7FJ62/WxNy4V+OYRa/aYMHwE+YWtAtHDyBCpnrEeO0NK4yP1s5Y32ar4wVGdUQOjZ5LCYsP
Uep88Jqia066hcBxxBUt/b0qNbe4OKmyd8VaYWPo6W5/8cMVa3MnW3R7qmmUICY1NNFVZutM7DEN
hligpAVgtFqtKdyZknl2X80e9oNepl4Ro6EkJ27eErBLKgwRW4g8jThNRL6+6AHiHNu+rZ09UUX9
9N4FHOBfzorImliT4ul+SshUdQ5GuAOkSagu/CJtlikQmM28NHGWVlAwTeebcjp4A6GUn6Wb5+3X
cSVkmvKjzKfqJJZgNsNbzpSVaUmMHAHVH5vJNinyxi4VRfNqWMziJscZrnXiHJK1X9DRkjraU3kh
Dsvvd4Ln104HW5kusIFZY2WrEPGvc/41JzevfC8BvVT2bhz8hamIDZvgS+vb5qjqQOtjRbpGEvvj
RmMGKzGq+8StiiuPX4DU4bIrzC4ZRPWN+ZpQdtn1agJVlxnAhQT5RLs56uCq9PmSfUPzmlS7Fibf
a7tGy3QUvvFPDZ2G6pjR4ITbOfH/ANWS7m1NW4dFFR+0v/OY+GBVKzZCt71wi2gz4fUfBD/bOoSZ
sk5eN87LyarHsY3Dnk3prp78Mjwk9bq8qooRXiSIISCD+I7IsEml08aVaQxOi7rEq3DsCiIN6Cel
0EW8mgQfRGMFThk0ofOxMkV6ZcN7aC6nVpGr3fczhh/WDBU+IVLGhqVamX+a0QKavVOOrH6GFNjo
WE41dNRlojq6X4wOX6/V2HR7nqCv9tm0krKQrtmU7T03CYllgw1QHEJ3jh7TTnd3rgoK/9rKrfka
1QzMBnqO2Qddet6Homja7E2hGsIFRGaK+2wdmLF64qCver1gCSQ1wMPEEFUFW0aaXR+wIbg1hBXC
tI4kzLaIWqdQNEdb9OFDQ4rLd5zhWu7rgeB0cuGMz9bZcxcXpqhcHyupms/MiO6bGqYCmFw36dMT
BJ0CT7kHetpNDVTNphkJoEFlIU516U5ftTWAcLOykPJmorS60PimQeqEovqOFz+Yib/dktb6cpwf
VlGS5Oe3TvKNXKKRs4sK2Lp32pTf1pDlDDBd19/Ys9EwTi2Xlbkdq4EzXOL0V02TsS2cB0+qY8WK
gBeDelHsOYVX4NvyiCYqOfIsuyEv5/et8Z8SA+HdrtJP/uL1h6HeblwE4xDhApm+jx02OeBA/OSk
mu8dueb3fTh9VWOUxxSboFmmDTdAklSYAuZL2uEh41t/o5Y1x+blu9NlFkwNWvuJ2KA6I5qKXQJA
YpbC4aSp/x9pqljHokwxiHmdqT9P4I2eCku8XjkIZbtlZHe0IxiczapuSnGa567BqTaY2O5z0usz
rPVbnQuvC/txzjJE2MXgCpPHegltsLBF59yEiXUJiSiLyfJz3pC0tt6YsidynOCP2zAj08jVUfQu
ogF5DaTL2Q+yWfVushfrjcob60Mtyub1oibrmKODftO7y/xqDmtcC0mUf2yymiqQb8hR360Fp9ft
tfUxSnBzlbG/P+VJDcuPUfSUhsPyuo7wEyUEct0Jv672TQc7s7VwSQR+/caszYUzqRrBymhu3DmY
90vPlw35FIbAbLcTeLNp2s9hIZ7yrsovHGg/7w0ryMGC9YP8Hv8iMvvwFprHxiHi2/J3VsJtIbV+
PUjWw6ybxNWi8/Eyo4KNF8O+GU2FvVGcRsLQdmhUYc0mOHmbjFJfFGClKhcHysuQu082R2yiA9by
hBXA/WBAzVABrIp3TQPJYBektrw3mZmP/RpeY6ho3mryn/ndS+jCOuivSYi6sujGfNfz0F0uc/4+
qkV259kWnE9hDzhhq2W3Vr71lNled6N7v3kT+mJ81Naog+MsEhwF3bJZGbA4HGyGomdm7+iV8sPM
cRPPqH1Jm6l96ifKuoAYioNL5hEZ6d1wzSE017Rd7ehD3pGEdRRrku+zIQKsW/fhhUmLNAaHkl8i
2Auuq6E230MgWxdlV7GlLl2yiThGm8X+GKjAeqyiMrlwSZe7LvIsv8gV5QhE8lg2oN48tKM/PIjK
yd/keTAAap7KWxww1iV1ifVCS8VcNutvE0oNUD+rQz53ML2nHlUfFPyhXRIO5ZcEltlVS9vxpvLb
Tw17L04WOOwKJUQ8zDq/Xuom/0Qme/sG2a971eB8OHQJFYedDgKeMSwhFLIEWxZsKat9IiyMiz5V
JzIj2X8OfDIgledXJuqjazEje92LoCHQyTQM4KZc3ANAqyBWNGav7KaxrlTgXAFAT4g6a+Hslv47
kZAVY0JnxRko1LVvZ0TdCbO2TwFehTsZuI9MGPJbXQjWhiD1HmSZfMcT9DRxD584frT9HphQ+3Gt
gPNgfMMF5JfF8No19XhVmby/8GzwtvhD+G6YVInTSwrUxoH3gByDbZcYlw/5nAOiNZyA1ynJ9d7z
OImwLnlwAmuFEnrHQb9NGOV18t7xdJlxiKJOttewdOa96454IhrhGBycHUt2vpYjO/S8X/tTbw8z
bGOrmR4z6G4xh1HncU5bez3w6/s9vgWqCuRHTiDqRFdZFvNWNzwSk8muNewr9zpoKdzu1CK898qv
N95NGrifUWTXx0xEQ3IsRYsLFDpicbem0caeoFKR7EJsSsDfeVvFXjFFNHuv6kZcs4sKvzhMsaB/
0sA/6Whyq1M1r5gZZVmy30qG0mYCmZrA2+WioSS7ZFR7iFOFwZIzhsglsxZbHEWdUSj2+wJzYE0+
rtrnypucy7IJl2lPrOUwQArdPIkLaY+4RGF3tXGgKhIQkxxub2cs7Cll6OkP1obv2hdFkBAaaaXe
U2ulJBvSmwDM1BXuuKFI/eUWj5DUsHLq6GvfWsNnWCXjA9lM0L4Si8THeGbW/tJYeVjGrG21dxwx
x29JYy1k4JD8wOEAYEm8bZTF1IamMidHzgpxIufsLdXtRBlF4+heSryzHImIcNcV5ptiCIbXzdzm
oN7QY8gdq+/IUKBv96lydSHoRPaSkIllXBP0syNOeL00JXUoJw39V6MWkPkHB+B5Q9MJ8HZeLHcR
QYwWc3o6UXAKOvVWjpq6MSzLBCNoSdCF3es8JbQoHb9PUBSJyqhn9akt566+XF0b7XC/JK68tbzt
0KzlCDKtaZMWNbEoWWjcRrOlxJElJ2IMu+6Dmglm3tWaqik0H8hqzLQ8PTdVArRi69Z6765KdQQH
lOHt3FTho+lm0jXqIgERUwS9XmO5chbHm55b9mU3s8dGcNAvx2It6VTofiyKozPNTJHApdYuRuyx
ylPUhEEPs6q361NrD9YFsYofPL8GeuZXaVEeiP7EQTzPle72mqhpczHV6TgeKubtd0HnJd9AKG0X
CLrmMczzIbtx2dQVMYdYBzhSVIVfFa3J+ZCC4GMIplny2CYzGAmLhE5D0Q+1zsHKPXBtguPW22pO
qGQzAAkKoMQUkN/q2a3aWRSKOzJfyhlD7SjgsQhXezA8k2i+NZAtcf7CbmL3HtYSXKfdIKV0KSCF
+0HZIafHWk7umza0pvR7UZQADqaqdiGXU3S7bXSqpte2aeExkV9abMeQDjUsGHYexjHMbVzVqmnn
Ooa+yQJie7Cc4twoDHNrE+Xh3ksW61pyWvla0MBZ9tJot9k5fdHYMZHS8q4rm+KTs0aYo7o80/fu
qpkAp8DGDJ2YpukOifDHuwnSVR5nXmUxIrPaeTNPMpWncdIkUiPpI4O0Uih09wKKqd7NPUeyq65x
ePFxly1qDHZOInAEKxya4u1IB6h81XdD093iNGwDsYcdUhm2bxVd4NBbku+dxrR5MBEISkI0lQ2S
r1bQIChoT/ptOFZWdWiY66jXBluWIKep4qGdKpuNcQeqa9dFLmkrYzqJBVjRUiW3nfZBD1IW9ZHb
JEE0nBpVDojXkdK7KLPUsEzgMBdD/oAupqh9kCPz6E7MvsGFbepSPZCh2sN11k2NL34ewTmYup9g
PpReOZ0CxNccRZeO55R4aS0v1zlqFKIKdgpPmvLgHE8Lu8Oj36JCI88a05D9bi2szPeP60pD4DrS
slivKGTO48MwIMY9MOW782t/CDlXHSYXN+dCLTMvglObYzh9U1S+AP1cWctC0KNnp9/71q6tqwxR
mLoithltHxNL179eotlFmaZIvf7cZvBYsn2Dt2UCn0GwIgAPOkPY6NnlRoBGnUCRkE3GcXeXU/Pb
qFoqm8l4s0GgAZ5Y1bS09n40rdLOnqTv4Ps4iPVz6XNS23McWynTEYkbVOJqVtVKDMXcj9HbyqPh
xUxWW0CM9g2Jnt1MVk5nUSqvBmcg3HEtvfXeDJaMHkmPpfjj5Dn5eReTyHRKb1h4nAN05Jf+YeUg
Xb+nfg5BidDqwap3HWGq7LULgoRJxgHhSWmKdqVnSAB1+vKidakWYZHsLI6Q/jLDcjCRXgP2eQ3d
ph3F62EFm9D4RXciYVLqgw1tAP5kkliW2nnaU0mEX5hSzLu6W5cJPyzwNDLwWMqtx8XNMzjw+Hms
9S3C44LABbuox9ra9xoU4gmfZxs91ADy9HXSRnl6HXDIhy04zaKMPToFAGjV3GNo7KnZlBdW1Y/q
ke4UTAO/Kf35rgrclkZ8NHUqvCoTBLVmNw1N2NyrsZXdp8ah2fVaV3ZHNOdMNKlSf28L/5FF/jb/
0rdD+308519/Wf/3F157n6fZ+H/+xxnpNx/If+9SvCIQ4WdS9vb3/25T9MWWEYcGiFBFYGZIF//p
od/c8A7iDXsDJ/GfkH/zz6BK/tI/PPPOFhe3hUiiKXElbc4/cSViPjzrk9IlpXnqhPxMTErIqn9u
AStakkx3LMgtwFZqOkXWqwcOtVkeq5Q8Wcgq1QotlPotnY4b14e7efJlbe7l/2XvPJbj1rZs+ys3
bh8n4E2jOkAiDZNJL5FSB0GJErz3+Po3QJ33DhPJyyzG61VURN3jShIIYGObteYccwJtu9NBCc4V
VlmAaqRkJQWraGqAG8sp+gkjzchcAp8I0Bgv9iPSFOObmcfQ7AUvzh/nBjpZkH2fgZSOylwAR9/6
eWN+bzolZ6X1KFl0EQxEjc3NyorHkT+ExPPui6T7eQwVpWSWcigGRMLvOGk5SjnETUucUsQhCGMc
zGwJpQtSImQsA6IvCabTK0WOJduLWmXNEhNcssgL/SHpwwyZN4XUfm0kI/kAKA3M+kajB6Pu/JEu
IhEAU6WNF8VYxvmzOfN5HTPQFWaczAgp6yLdiPkkjViTnTHOKfZtwKv23mXQNo3HdC6G2MG0vtWe
vRw5xQNHeW0gRhmLiMLeEURhFuwj2vLpV+qnZfcdHMFQfanifoD0S44mNOeeinRkW0GMJd2ymKZT
QNG6Ml5NxOkFt9bkWd+HNB2KnTfkXXAYQNgRptNrugK9lHhzNkxrn1sA7RLxhxEr5ptTkVI8ItO9
Xnl+kVKtUuRSTttV3puMjIRTX+Wn99YoRYTS2x6r8kQFie2QV3S/kaWOWuBa09jK6krKqEZ+EXov
1UtYU0FDtrOvpGgvaV40VN0vkzKP+bc8K734p9xxbthqNIyIQqCcqKbbSDer8DcFA0G+91U/20yh
UbEHFqz4iycWzXNm6JFDSoOYrays8QRb9KJkXyZtEe2oTlXpAasImJQoM7QnXHiVsqXpRc4zrUaC
C+pAHj0nn9SYI4+V3PbkH68a1SpvKXPMLnGwB2SM9Lp0y2ra7Bq5693STNsvctFbT42YFj8iPbqW
q8J4FP0I774eKyoQhSqF9eSbACCUlhO5LLbVk1KGYXU9gIJ/KsRBvC/9DtB2V1jfJl/2D74vG9mK
LTwnuRJWJok5bbbuQ+FeKbqJPnue7McwgUimjlrzvdeG4jahw/VdVitQTnKgNuz1ESqvJPgKa7M3
aZcLIG5S1hlinkRhXYMoUrIi23kBjB1ar/RzBrKz+Zp/T9AeXMLGNbrL4kOXNLWL3kq/1Ju5iKnK
1Z1vZnecgqAaJerwOyfIdj9yHHBzqjUOH8ecoAQJ9J5aXp471qCBdBLpTQHCiaNUh40Wi/reyBOF
+IrGi0gg0kLD2ochmmvOPn1jrjv4DPFVIkoDSc16EaRPjIOof8FkbFmUR3tPvOq6NClXqeYL+jc/
mjdm0TgYId2sBIR3F0we8UhTkgpX0+ABzBBYfoxrwuLhJMpNXwLHmOLgd6zoFBAFD7IPlS7rZhjC
6odJCdmwg1g3AsccCMvmTwrzLxZnOn0TyULHD1E1HYPJSsmEqsROIu+ZVIGClHeA7Dd13wQEg0RS
UzuiL8pPvcQ21yVOlHOj3Bcqx0GEUgbnbTI2n9M6iKuLWO3zaCsUMHBcrDpeuk5nn0luDxaH3Ue0
e+bA1rEDt6y0dAMvWczZUdF0qCd47x66319Gn8nRDWWWolg3FDMqcTuV1TjdW4rUkExbwiPZA5BN
eTo1GiffVrrOys9obpbKHpRKyG0sGXuyJZHmsJCyBfIgE4vdenYVNTRSMyMS81VRVM3PNyvpzR8J
z9ug0XevgyGZjGOM16q1EBxqvTRMhkKSJqCo8kcR9OMP0BvdGb3XrCF7Kx+a7wb1H9gajDc6hd7j
ZZFwBLgw/Zxr1VnKluZEuLYQgN3VoPVtKtQ1aAg+io9v7cQnOV8Vb5MusbyjaVrKHJMeqwRvyEOy
kclOIwxKAebLb1x6fJHbIrTZQDBg45iT9OpywFRogmA2+/rxz7GU880/hiFLOrhcOJP6UtOJ0MeI
lJqYFT/zH00x8i9ZajmpmmN1RoB2+jIpLaivPF6DbshSgGsyb4a5NJPg/Mx60LBJr6d6lM5oVE/v
R+YaJrxMRZ2zrBdDMzNQvkw1tTedzrtTW3JNMzDzLseGOISPH907NwSD00RWie4M2LC8GDcjDWF8
Ih6laS/fm6P0EvS4sD++yDv3g1YP+CdSRIOz80Lbluia2NDasWxOkWx+fJXkn4aSx40co7L5/B3p
MjpUvmxc3uggj+8ogiiOtAxFKRuGJ0HsPDTfpOV+/o7Yh0rwoWRckTPU40gHq5WKEKoQHulsoTIT
27aJ9zFBFeyrcsDMq48v985b0lHwoljG4II4kI3228vpI2AAPkK4gnrdrmWOnK4nTIn78VXmH/rt
HIKPDe2mjv8fwSiT1UIVS5va6uE7QbrhLG/XXRDv9ZaPm9iR9iLPxJdPX45jATZ/S9JwA7+mhb7x
M1CxU8KipmWVREL4iD1I2QuJJe8r6hRXyjiqZ3ySp1OkSNUIwyJkg/kss3iI/tRHYlkDzDOsgAyL
xn+WZbGw9U66ot0CnK07F+t6Ou65ooQleGaJ4apePFA/9JWwy7giAO98PXGiRg9IZGMFNOLT8z+X
micNBVy4iRD8eIRoalZ3SQQ1it33sKae3a/xb7YPhlnla1+Kwi+Yl5TpzLf23g0y+PkKEO/PJo7j
q1YkFEyjRlIIOIluIxRh7cqEzK3rIqn/nM05Vfu/8v/mMsqRjxVbRNHEizy+lOEzAbLp9Wyp89t9
KBjzPrPutp8bk/NKghPFxB7Anooj7fFV0EXV8WCkjPmkC37EVSxsLCnN3GaktZtqwt/k6P94V8tP
7vV6mP5BUvAdMAEfXy9CJDaaUUkeqRHBoFEruIChOj51TCutTbLCOcLH6UfA3kCB9kW0FWf5pWs1
bCdccvjobKkH5i9ncLNtOTDiB1Ue+ovKojQzl5lReXz8YN+9LrOKON8nVJ/FjTYD4pmxjVkC+lR9
SObyWpZY+W2GDuPnCMDqnoJwdeai702bNDwx/7PAYWRZDE8VRZUh1JZlN2FF9mCdiMoPSqiftZDi
40AeJyoS5QiL2XNxbwl7L0nDAW7rQqDstNF/YQ7KN5FFQ+Tjp3j6vXElXgkFFy5G4+d4uHSkf41l
hWAmF6X6G8dpYK7qVKtbrZPacyyK07HJ3phCiMSHwI5nqUgfdL9qJR19Z+4lG+KhSKapjZ+9r9Qb
ShifNPvOGCRZZJeggkXSKPIc31lk5GgkBdKS2p4421npTlh4bp15fifW9T+XAaQDjQWeyNKuh7pq
SIKM6LHRm3ArtHqPwakd5XZc6UKeWU43mjzTqDOCJ6EzocSUZC6huREC5CLIH3rNkcmTSBFTZKKx
+vj1no5XHsK8pRB5Boa8NJFpnDSR1nHXRqETye614noEqHfmIZx+ihq4dRBi7I0Yl68VtjfrLgJ3
j/zvFFVITWRPPo35jQ/JZCWZdXFPI618CukUf5L4wbKLT97QkAKYLKvy4v32guHhUY9Jk+KxbgJt
TFe1lQRnFol5en67gwHbInIREUuhxvfxCnt/c2tGUgikVdRIdces+qnBI4BumMRUokI5LctV5cma
cBWUUapealqo/I25++9P5xI/gQRBhbfIAFsOL2Oqw7RB7WBXRUoYNbFxISRfadgO2Uj2Km2Y1P14
yJzMCFyPT9TA0aaJGF0Xc09reUUYMM1jMSPg7ovq0a+xWTt8dTdhorPOrI8nIxTbqc7BB5sZbiZ5
mUmCLKwBbqQTodeg+CKlCU0OFIQzr/FkhM5XYUZlE890dwJSSSqEGEWgAJOP43qtZLm00WZEh5TL
kkNWU/FSelp35rM4PczCGtI0vju2T1zeWq79U+NVnUqYaGyBxM6k4SnUpa+4YK/MoH7Q0u6H6kG7
NrqHINfbc1efd5/HQ5dP38LCB9aPHc7yA2lIe+ylMUERKWiVK9D82KGmbp140oYbHd/Jd6Nsotuy
xkoj1KQzthg9SvXl4+G0eL/sH4EAzT8GOzp53ggtpmEpzzKQAaTyGJlJNjvJsdTCB+fzV5khR/P5
ViYobDEZJLE/TkVopY5G9qQTlgH6/JlR+/FVFpOByviZGUMzUAkeAf96fC9hhiiR0jhik6mzfHIc
dOu5qUMzoSmuVOOzp2tgQ+ug1BS3b8dkev74+otPc74+lKN5y8N2nLPiPMrfTEYaygIzmAC+Kvgm
7lg5Omjqij7Ia6FqKdF+9mqsbSL7SIM9Mkvb/GbfXE2nROZnA6j2xqcNgaMIhYMeR21q60YPqvvj
q73uE98MV25OpenD16IDsmCyW+xEBmkij0pCByQqppAzH9AVJhyhqo1+08Hrby7ayLDkVS1V+vhQ
Yk6VXT2jMr/RoaSUV2plTVGPAqjr9OdK9CAdgHhs4P7LuNM6PUcHaRuhUcS3MZGQ2FkDqQXXQ8Po
+5jIlehGsVQQ/e1JE+HaSBXi/MmLRDX68xb/tyf47/kI9Z9bgvscZdBxU3D+DX96ggBKZ3SeODsi
5ZlFK/+/nqBCRC7HXaALlBMoXTHP/d0TBLvzF4cqikzUTDT8yhaD5u8moUCXUJ2xgzN0kFkBxtBn
2oSvPuR/hieTGNvVeQ9AtYmfT1+CDBFi4CUHL4AHqK10WxRQ5DeSOd21oELulMbX1h49LclVpbL7
KSJjoPJfpPdyRvSfG1XMvsyE35IkG1L8TRU5ZwSsksYhZkHuBJMOJqbv0vzGq6uUzAgtMA5YDD3C
AUy9GWz8YO1Dj+f3ayL1NGY6pUm+F1WWXpI3m7cEFwq2gOwb7D/I7cNc2p1WUeEVhyQWp6cxMNT7
NolVQpLqfBWmwZfSF/NHoZ+1f2JSaK0tlpK+oYk0YMrrTTc2e++RmMPs52BVunBmxn7dOR0/UI01
ierCfPqAH7yYzAIg0mOSjnhMtER6mPK2uqCkk0SEA/TmbT7W0kuDZ8LVARTUTt/09AhLry7vOD7H
j2Ns9b+nMkEO6jUFihUabfDDp/C+khHfrzD3dBdRkGioR/vJP/PDHx9k5sHAOqDPcEC2SeQzL+aq
RJjouo4ZFoGMuJve0rxNJo+Dq6OWczFaiWcmx9eZffGwji642JQp5NgFBmh1XDT43yLxOqWiINW5
rbTq7ajG68rA1KcO5oVIR1cIyF6dkqskkS9gOz3KXufWZuUMcf+p3dufB6FjsmfFRZNLP+J4jZCr
Gv2KVGrYYDz6EV6aX8Ci9T611f/7KliHWfp4CtpM1n+7EhVCXdbA1hkqgtZcVpWEuVNpzzU8XpmE
i4esAyeB68fiLgJKPr6MotCUV8m+xK9popAJc1XA8id5/l5GbvsVvwS5zqFcjo+iXolfK00XslkH
Fj3Tui5/B6LmoYikWOIofg6pHIVdQDxGGv+S5GRWv1Lcd6d2QBvXBnNquxrk3RYZkUt+8KG1/PZG
UoYUhWTiF/ddUmdPZRHoF6OWVqTKQrDzQ5nWaJm1yAwnGQmOg+qVbNhOTmwpGqadkilExb/O0v+7
Xv2bkaSrHHLmlgjNCngXiEz+8wL2JQubXy//um+em1/1vw4hq9C/rtsmwfPpC7us/pUcKV7e/dP/
rHaIcf8C9EttXOJsR31CZXP1J8OM2shf4D0gYrwGRbzW0/5e7mTzL1miFmtykpHnxfLNakcsBYIZ
7oWTKm2RuWf3meXutafxz7dA/5JTkkEBig27wSlbZTl++8nJbZ36WDr8b2WHwK2rAu0O6/xVUU97
oSx/9UXqIk6598ZhjqBWHeyCbmPS5g0j3DJVpry8edLvFGuPD3B//zwmt09fVSJ8enGM6KtGFcax
878hMCzXKA5ROc5/iSVkOkJM/SVtxcePr7k4v/EIgetSaef4CfeWTsZi1q0VOROQzSgPoy7sUcW5
Kfawr8hgSrupgsStSraRWZmmRFcFX/X6XHYmo+/NCQ4oE1RDokfnPT9LH4Ce45eQBlnLIx2QDaPG
tMIOAJoyrlWUnDooG6YwQjCUq1Fmb/HxnZ9eeJ5qGWQir59SwGLCrWrAuzNu5k7WBYxMRkw+VUho
hOJ193MSL97le00qtsSif/v4yrRZj26aEcwLpubBe2ZJYdO1uHbUEXGeVkF6G9uxrfC/w+H7boe+
x/E3ne1daleWq101W6yGO30XbvRdtdd3xpXgoiFfYS12BWf+7/OvK7bVNts29k21bfhHy5V38k1j
N7bOL/zZOT9v9FW2Fb9Ve8tVVwb/7+hH/228ARS9GW6HO+3g7wpXupqu/Evry3Db3+BeG2/kHdoJ
h3Q8h+A0t3J/3vCH/vzZ8I+Dw1bMVpxwdautWsd0hbXneE7PPym2sNXdaiVuxE3uiht8Ouv0d7Qr
3WbVO9bW2mqraJNvMf4T7DO9iFfSbrwbrodrYZ/udde4lA/CVtyMFwQouTju+dOkXfX655uuthPW
SB230416RcmYP6m1Pef3dp/bGIUdYzX/GNaq3Jb7eps49+BzHMTPu2DjOdpOvwo21kO9JdfpzFbp
tUL1z0zy9/ukEGtxqmNNXbI9Q6ttvFITktv16vohtKV96eQb/7b7QfqVgjvCRDHrppih9tMWMbMd
upJN5t562oZuvuGXupgL1r82Vxcoku3KuYdNsfVXmTPa/Ac3csls46dOeOTZ/L8DjYDevg3YJmFj
s7Mv1k2GpYB/X/VbQCZr4jj4vdtzO6HjcsvrfaLe5ZTCjpA5WGFGfztjFmraN16npLd4aHxH0Xrz
YujKaGfl2YYNe41GJhoJIzR/NGJTIrib/5IGF0GbBrvXf6vH/lvmd/WmTMPGLiA54tsdO9xMBXEg
yN1pLUqluPOk3qnkIb94/YsUNT8DYqAcA0e7je99xgowNfAZqftG6q/R5YsXHjdwYfnwU1//goWm
YLvmG6t//tvrryuH1jwzAubUiTfT2OuToQo2hyHMCGP2VsdPBrn3EI1hFd3S77sQCJ/Dqn4XNcGl
iUm7ae4lT1sZYXylCNJB1qZ7KirrqdzRc3cnjFvEskXiix8ol5naPxhR9pzn1m1phBc4/ff4uB9b
fN5e3SPH/kEL/VvdpNt8CAjhAqRYtVdWrm9C6aspTaZLJfIGgO8GZRYKPsKFdGLVvHa4HJoYR1bo
9qqH2fMa8o/bNIXr+aqLj99pSCFPPLLERBFgQbOPNPDy5NNIZXKnZJgUm/yiR4tyZjact5yLj8dE
d6BTGkFOcdKmTyOzRdORBrdizFLTRAgGAbjavfhbbIx6HzaotW/GRl9jWDpXvjyuds1vjBfGCkjz
nq0I2oTj12Z6vTYOjeS5mpYNTmn1oRNNPacMdruuVjfNHT4XbOSRcWbALMbLvClj7SMPi50Z+RLL
L0nrK5NjhTZdR7X8KyaAyA7w6KwRChIRWnPWaCjkTlZBLCLxIZszj/z46ibVJSqVlGzng53J1nBx
CijU1vOzVhMfcO3I21H176LUJJm1rUUUlkKyhjjX2Y2WH6Dn7MIpbA+xlq87Kd0HtCsPupo9qyoW
B9gwie0Pxc8iKuqH1KiiMx2u939SiryUvWhInoh6AASi+jPEh1YKv4EsJ5CHKB7cV8Y+q8NvOAMx
z9Gb5CionRmYr9W4fwamSbGeRzMHRzAoZ/3h4gQs9Rg25abNb/EEQmftPRed5m69or6WboIKHEor
0zFI46m+SsMAEZeBHTVL2r2f0cIA6GBdIp/dQvdq9p0qPZlj1t/SAsDqV5EO+PqvOq5rF+7D6CB5
gA4ijl9aP02uaNZcm6Ua3RpYur+ozRU8ivESs7xlBN19DkiKeEnS8pDpiqsALSYxi1lHCgOWnimr
mzvD965EvdNW/qh8eR0/nzotPeQp//c/Su7Px/DmOzrJzbt5Ltpn4epX67dh9ouC6J9Qvd3Lf/37
9Xf+OfZw3vlr3srTSKOiTN+OKefvU48q/mWxKlEDRiPxxxLwf4t84l8mXRT2D6wg/K6Zvvqmyif9
xeTIVpHMHYrVfLqfOfbMK9GbUc2ZC4gfXwp/s6hBLot8vTIA8rcs47JmewqnQGmE3xldqzN7hcWH
O18GhRz9dnRDIvWMxcyaelMuJHVhXgpNkXxRxGhaqVWTX1VQQx59QVIf80aQd4qUio9loOtn5o3T
u4Tex3xBy1pBE7jsjAu5VdVapvmHTCQqBW9iuqJkdvfm/d/8eWj/WaRKzwCMOT0fmIEccS1lqcUK
RKNJcskPDlRuPWTIJaQTufoclPDPVZDkIcCiMsvfF1sLYRp9zxrD4CAO/UDwUJa6uP/TlWCm52pw
7z21WVfDDgoVD4ft4+UwbkuGddUGhwjf208LQyJAo+rskv/eZeaiNUdODIknOQKoGjWMxNzR0KWg
eXo8dIlG2O7Hb+eVX3880vncWNjnt4MTZ6n7CLsaTBvpVwffwqqLRABLpwIQJffkX309JJCndNNV
2tZc92MAJW6YcrdKdevzY5HjnoouBLApRfp5E/KmydQBDPYE3H6HoDbai8DEiNXiqvn+8e0u6rXz
YIT3NFuOmEnmk/TxVSysiN6gyMGhjMWXHk2BbenFrVbAdBrlQV99fLV3XuGcLMNUMldQWCmPr9by
zKvQ0oND2KrtpkVIbKf1UJ7ZqMwr7PINstuc+axUari546vQLOt0Oa1mAsPgbWAT4jNOx1+96J1L
pjq5H5V6CwqXWZM9b4kWRd6ZVJPoRZQemiwGgsaFa8JVaunMjHHyklD7UYmjezvXsU5KTl6Dd9M0
CmaMKQ1Xup/GL7pfcFZHWXKbT9HnJLCvXU0FAfH8grA0onQ8foCjpNR9VQfhwZtwrgdgQEG4mefk
FKcPT6bDQa2Pkh7PcV673g5w7Dh9CTIkPQyyJkFDUTonL2LF/XjInX7P6KmAkiOG45OmUL4Yc7nG
HVaYJw4F+08Ay6q4iuRyeKGIaa2hjMnX49TdYqeqf+OZzKEpQXPLp3xcf/yDnN7ufG4AmS/q1A3l
ZUOAXs7I/isLDmqgjm7QCi+eEA6rT1+EeZgtOv098nGWJ5OklvO2DPnAkIu0rpdV0DcNvfz/vMpi
2MOu8OpEGYNDI4N3CWR1sP3erM5c5eQzZkmZP645Z442mLa4CpZaE8dPnh5SAduYr/fj9yQQWnc+
qNx8/NjevxR6Qg647JmWXSsxxxaVG2J6GGFB3CuA4LBZlH3zFcePfi4IYJ5+jqYnrCMs+9gAOMhZ
9PWPx/1EDRFSQpEf0iq5GYin2lEslYkJHOdwUScp8eKaWX9Obns6/risxnM0XqvhSzKyEo9D1xDb
eiAITbCVNPRsTFLnOPOnT5Kr4D+d1Yx828sNnBlkUQEmNT+UGIEKp5PpvO5LUBO+MzZN6O8+fnHv
PEuOw3zCtCg0GWH08bPEijIBro6Lg1GjFXO9ckq+JhCevHVqTuaVb0wmvKtWPwyFENb2xxc/nZbZ
jLDnprHw6h9ZXNyvDDVXBqM85E0jZat4SAws6ABsvgVBonzHfxidq3ufPF52PioxNCxruJtQ9Rzf
rxxPA2TUtD74A0yhBFDWzQQ5nhaYpJ1JWzgZL1xqrjerLGuco5f7IOhPkaEXeXPQUPb8VvtQuoJr
KUVnHuI7d8T+himLgvaM0V6sAj1BzpOUJRAvWqnbg1bE5QZRe+cLnvf0yffFzoPTCVs6vnGD7s3x
w8utuAJTULWHykzrVcJLuuiHEq6NKTRbVWrMMzu4d24NDzanLzascByX1RqsyoVGOll7ECAG7OrC
wjZYZb0zFGdzik6+g/nW6JUZbA5mmen8Mt9sFhl61SDGbUvMtyk99yJiAcHvUsLujf4Kpwwek9zq
qJSnvnauBf3qVTma0OaLU5fi+6P/xLHt+OJaIajJrLS9LjthUG8HwC0qXfVeM2+BBZHwOp9OZXso
J2m6hEQtqxdpleVA6KLCGtJ1VBZpBxEPH6c7efDMG1uuQEKKTgpYLLqqW4WdqKLOMQWGjlt3BQ8I
7m+q+JBVtbbzvkLzEtgfA2tNtjHSDnlVddBeN9h5cZt4ZYFzuR1CaVipYo8vG2d0pH2vogkSTQE7
+jHBXhzfxG3IaUyerTL7zKtDzL7+EBf5vRS2VmyLRadoa+TtbfQMsK5v1konq94N/u3Auo4jrf6t
1ZVENwrdVXCZ5Wah7uSMOv9tS+O6XE045DHqYswUt0qTivEqUtv6yU8nQpFSkE/+pWl6sGyHAVuh
rdfKDKROdLO7DKWkuBTFIfnaNEaluBFHg/BBH7VwJ+VMUc+DglbrKoiBflwHdTLMaMvJ/A5DrHgU
yJ1JNpMFTWhd630OJRCAfPuYxCWy5CGa2bSD6flC7o6j50m3UQ/q2s5TQjiuJ7UT+vVsC3xW1FEy
V0GamTGanTovVx5V8WlbGkVPaH0S5v4qjDrZsKnJq82uw5WY2lnVR+CxSTy9F7qBgPSCgNqnqkmB
UFutkeZurRagmqDiqunKt7zwuQhE1HSlqJEp1nCE3gmNH8PxqGsRBOIrcyCNvfqH18v6HQIYTmR8
v114KTZqHrhFoVq/uiaBU2ROSRc6IQgnaeMFHlroSRcK9SBkndav48noYZpbNR+mG7BDNK5TRUDZ
VwpwaH8EGvEsNk1U7LV2lmil6RYG6HcnF6z8hw4A4AcRoIXswLlL2rVaQ/O5jSvikOBwp6L8feAc
FPyasHvJWyHUzBwKu5jU7tCBHyOBXg/a9QTlSVsbWpTQwKDPa61rDbSdQ2aLoZHzHqG+YNMTlMMF
8Z21voup8gqg0hKTkKIQjky/yppSIYw8FoUEo3aP0rOGENbs9cSwGrtLqqr9Po5SWa+tvlfCNcDr
KnRpcxb9Bezpsq7tUdGGbG9qPXTjUtAY7lFXp+G+qrMkJhxQaKSXHuN0VriRGQVQrMDh9U5em53v
pnXpybtGE3Xai5FXCM86ii04ifCSulUui3mygWVkNY7hJ/ot5ZvADJyQk7Zo6x6pPjuIv3ghUZXn
1WZqUS7twpjfDEoHXDcBj03rQ6ztA9o0bAb0ld5Bd7BHlinPBedZ3Oh+1iNQ6akqXddVBR+t6QrZ
fPKTJE47m3pPlX2dpE73XgCSZ/7TiKy9r4D6UYleZaKYBu2umBCyUS7B/14/FwlS4LuYr328FAqW
lU1spBQcGpTZmOqjYPCKiui/Pn8hoaNsfhAahHElW4OlbCuRsdhrWmyHbSymV7gjIcjUKK2TR47c
cYykmA+gq+0SgmVq7YehVjbJyPPaVXo6MmNTZOvz+6KBbbNqI0rKNyBQrWnbIFZLblW90ixHKENJ
uJjDhNsLHGJduAXEoGiOXgVmfg2mt0ekBld1uBkraAcrUaiIwHAiMcz6XyPg3O43UYJyd2fFud9c
RZE6cVJmJ6NsikoI5F+pLKZjw9SnTdMDiZ4e0AFR8OvuogQbUv1M8kGsbsQc2N+KnFE5cmtAS9ZF
OraoYrFfJHdCTVDYJuknZdxIqGTTrRRJcnvo2NZp66ZO/Px3WqZeKzkB0zNY0hQ4j9U6aj8ol7Ti
1J/SZITWs8d37bt6LZYtAtcIwmcOvLOfUaVho2wjrFDjCiZVDsu1CAi8cgbP6HRbNgf9qUsAa18y
4cE+M4MoiFcQg4AB12j4XDaSJm3uurO+pkFqMkcDSX2xoC/JttkIE2CltJ50e2Z/93Y+QHt32Tqk
kLRR4wLr1aaCBnuQGrw2WQxCG7KC+hv4RDUR96CVkt0qID/cHkTVd1YBImosS4OLWQgtnc4KFxII
YSUMV/JoJum67BPxZmgbxXJMSBfcaZsL6oPaBMHPMu3jyQG5qoSXpQTxzJlhyjGg9KYVrxotSxLH
zMKsXvFcclhd5qAWMOb94qXpa4/kmrSdZtD9SA1rgHqk3yC9nFABhGMICxXuWtysvSSwxg1OISu4
rIZA7H07r1BhXUaN4XOAzY0U2KBcScLOHDidOWKlgO/OOr2KcV+QMaBC7Buseo42kug5tGXEnKen
mnaLdCOCKyK12V1hsS2z01iMx+sgZaUn1Umr1bs2M/3qpioTqCRTKJP2FCnwQW1mgjq/sgql5wOv
enKzwGnr5TaUesnb9EbeyxfQQDrhNlUwINlpKRbfWUj0myChJmqjVMdmFflDG7oJW7fvOrvT9KJE
xwa6SVai5qUNxPJSHfxupq4FiTxtmF9olTRtPLPaFOjajeNNnpZthhI0owNHxVM3cceuxem6HNg2
cza0MSbzDN7TUHvBVjCjCq6nAQB+lRhdkkEQKRtd3FPG6tGwkHiho1U0IxCkchTu+OUhdJO6+VpX
xVABRxnm5SeohgLmPun1nqMOwE5XMVyYcKWpVSrcZUpZWi681EKDI+J1JGFAxGKaqMFd1vshS4oX
bd6b7LouQ0oBHTSiKDL4hdavZD7TfgPRUxkPkjj4+bqYMuYsj0pru5HTLuKzyCL4jsR6x+mq6vUi
3uGaD76GRlqpBErkxn02iaFJyEJZ5huyna0XOB5QaetK7nl5jUdZuIJo8RzTsM+2I9vAbJ1EsVwD
lW6ic67Ed7fg8BKoGJsaZKVFDQHRX0GgDHNNb8aMlFB4KoEYuYI3fs53T81s3gSbOCwIoaJL+trq
f7MD12XSzpTGaA9WkU5OroSMJi1VIC5K5ypJ794UR2x60LMHWZz1Fm8ulYG5xzqnt4ep73J2f6L4
JHridBHWanYmGvE15Wext6eegqsTgTnhzkuHfy3rXY+2sjuYAox+m21adDUJenyBEtg/iO0gZ9uh
MDQmvNDyVDTgqfzLKKvsuqxi6RZ1XCI7Hx/j3jmY4sakIo77TKJAuTjrFOJQitQyugNAXBIBvF69
ULvQO1NZeO8qpL4hu+e14i6bO1VvHvIUTgI2Ia4ydZBOhbLF6U0l0f34Xk5KCPO4pGVMuq9ILWGZ
pRkGAxREGeao3FMtCalibMQqKneGlJRPbV2fa4yfDh226Rp9mlfXESXl47vqRyuohUacDn0EhCri
RbEuCKUzSWQ2fPbWGDQoBanvUt7lb8eXGiFW51OiigeMtJw8YZjLMGYVWlIroYTC6WChT+MzY+P0
HMxBE8k1nyHdf01ejA0fO3lJvIx1mPMoSXaRtDrcCE2WVLtJIbjIrbsm624Si8X4kNA7O6fQONbo
zdMAhfrZGaNSlqJ6sihntIEsllIbCgcYVeZFbxTS9ZgKHERrCVd0VHNAXkU18Uxnbvx0uHIApwth
0Co2ID0stIFaoIGwlnPvMDHK3CyuCE7IWXY+fqenV8HvOTelZrMgmtPF4xUJlhn03PQOHmyj9ahC
VTXmHcbHVzkZpCaoOR21zlw0QOm5GDnwvopBtDrjALoJnBGtK4etDsrSLJHPfH8nN7S41KIkJNYJ
7sdxNA5G30qHUszMa8pEn0tsY1DMEhOGAw3+2cy5LP2TfpWWatZbhyISjF3Zdr7tcRY6M2OdPjYK
/lQiGYJ0sLHiHH9wnZWgIksq/6rogt4Z85TA11otQSMnpRV9/fgdnT44UBschy26RAgMluPc6AyZ
KAXLvxISX6yuM7r26YFCq7r+5HXmZZUZS0QPDv9wCRKZSO8hKEViAWdDvS5VRfqeKcF0Zpk7/WqP
r7IYBnoZQke22CYoqfit/T+cndly5Dayhp8IEdyX21oldYtS7y3fMKbtbu77zqc/HzQnzlGxGMWQ
xxcTdtuBApgAEpn/YuTo7CJocIftq/81xgCOWyYezrdndjUmDam3K7j4XLM1Z24ostBDPs7Z9bk4
qs1vAbRxZ/vmfGqcoN0YcS1AaEFRmZfYNTbWZYAkI0498gHhOTjLdHu8GrIHcM5adAeeLfz79vRW
AsSg7c/+pbKLHov8MW/uz0kbYpEESuhFma16NhZgNln+WP65PczKKgKYkacEwFJoA4vuXoNJiaNG
fejloRV4sbRtyyY1f+ow5TpmGhKpO6Mb3mc5+rqhJUyH5EsyM6nGX06OQl9SF1MXenaO4i36k9Ex
jkaclrEe2aiPywvjIgGjrEviRSfFkIDDZbZDB0NVS+gyyHjjfFQLJXmcAKGhhTj7GmDXItqQ7ln7
cKQ9Un7UQgNpqTNmBwAPzUILvTHT7Z/IiqsviWsU7z545S3CRSXlF5jgIvoV0LTlqNuhp85a1dwJ
s7T8J3ealfC9BwjrJ2vwCNlQG6Y3dfmpesvo66RsIw/qcXUP22g+osRdv39rMYoESPLSMGFlXo5S
tk0opqKJPABEwZ0LJmSH4Vf+aKfWVoqzFhCEgykl7pCoWpb6U7xkeKcNkWcq9ec2xZjJyFFZbYzu
hV77Rstk5cig+8PKve4tXlCX80Jvy64dc4q8vEmNJyUYqr9nJEf3+qRtdUvW4o68jfNelZ9r2W/K
0zwtYG7yvFB1fCXbuveb70LiFr/ePjJWB+L5RAuWY+OaomhECMa3RuT5ft5SfsTS7jseDm77L0Jc
Aje4jHkQIqd0uXYpz34jF3HsZUXS/UCEdWwPxVym+XuTMnhSNCK59kkv6IXKgHlz0s5VjnNLR0DY
odkdJD/lNNlO+OW9q0ar20aIAmyr/EqLUZo2RA3aqBLPqccRidZe+ZhZSbqBvrqON9JT0Eg6HCvE
KJb0Gto3iltTPPGaII1f5qivTmaHYSN+DfMWq3FrLPmWeLNuMYbIwrHmxOsxff0EHNE4FI0yHKkX
BxvHw3XIWcQa5GibBhlKMIuhOjSS/QAlUa/NdGjKAilDWnL2e/uNMAhkVYBnMRfi1eMns0rdqKMs
9vokanCKtga3+1wDhOoxQZ0dfSPfXJ0Un0omt0AZlmcDOgKBbXY6Zx5uiYeO+vW+VbstmRd5cl7e
f2CEOBDYRxIspCzOb02+L8yOY8Hvo5HaJKiDiuzZ7O9qxSk+ds4Qf0QAX3iGgd/naVQzfC9uh/5K
oCCeBx4K/xry0KVYidkgPm1MVezZDU0/Kogz5jxdERc/1ACRiMPt0WQsXE34VROQfirC64tc1AiM
cghFHXtGp+NG1egUVSyULaTLyoMVdy048Ua7q10qTLdHXvmgDrh1npDcx/J/lxtCmtS4aRbGXjyl
6QE3pOjYDdq0EaVro6iIrkAHkn8tIRtYAdIOQV7Fi4DL/YAjHGYH/mH0TiY62Zmkz1tSeY0Mg2vl
cjY+lXffHFlHDA/mL1ZrlF9i0O1IPZEjlnSw3I0n+FqYcNxLYTIyJ1AalwNm9gSdfhARVFCwmpMj
8KlrhPvQUp/cOIzlb1/GCKg53pRSxOEqR8vzOa5iw4+8BFPZE3siAHb4WPaa8h37y/4Qz/1WgWF1
dvKDcQcge7i8ngf6iWmEg5SH/Jlxysh7H2wxil2t21vyg2s7QEosmbCOAcstyZ11hO0GuIDY66I2
/WKFFdrdeEM/DC0sBeTfUIWv/dJ9aFAJP97eAquzBIIuJ0p13l6UHkYae/BefWyOVKv5S3fbGLA5
asol7VG/3arGXadyhKiDVr9JeJqccJcRE4ZYCjuM4TkdXk9+qZeHcE6SY97jCG0p8xaFdDVs3oy3
yFKzsqbPQhvGgxQCMdlOfwcdgsHZGOMfaWTZRzVJs42n9dqKImsH8AyNEhLjxYrqOWLkmBvTaPN9
7Cri0Bmkl3X+4oeI+mycnQtesnyYIXn2ZrTF4UkXhP58rMWeWjelcRil5wDwBf857uLxnMd5CCqC
vuTUOp29a3A1/wHjYCuzWEjf/e/PgCwhC+cA7pavUtcPZ0hhNjfxgMfJIU/t/J8qCWlvtLZOA7Ev
gh67MAvYA034YvhU49343EVlcJeVenw/IoqCuVmOcsXt+F6LAAjyoEPJQqQG1mXEOZj9YSGsxN6k
duExKeKhOeUYH+OSU2ldch5y+xeXfbnxplwNAoMMiv9WVrwXgUcp1Pc7tPO9zmy8ucj173PsK/iQ
W+J8e4JrtwsvZbIsicxGeelygpUjasSOOTv0ccZ5EubmwZp65XR7lLUTiqc4wJPX1GQJs22LJskb
HGW9gkK9p4RW8yWllf9RM4bs82y37gfdN9o7tfKDDVTe6kqiAsS3Qy4S6s/l/JBeUsoGT1IvcXGv
cZu5OgZYaDxQ4642YmUt86KArSHpItkqS/wtF1gXkYYn6OXXvzOXUG2bav7dVLr2QqViOoehM70U
TpH9BrXRbMDKVvcQusgarCMwwOjJXM40xdKHP/ETr+ZNcBYYTsKCmGM33GMdVn/BZrr9YWPNB+5o
UP8ZM/NlynvjVDqd/qVW8IJAWnmYX97/4aXgoWtp9IVQArj8UViM1HQySZGUQqfUU6vqfPLLuf2P
Nkz4IU9p/hdN7uazUDVrY0HWYg4WiMLdi8zaldTLgLG4Wyi03+zCx8k6jO2YjnwMbONQZwqeegII
9bhTlcTGSjdz3W5ja62dHehIoU4KSwv08iL0hO6HPAaQutDQj3uqAId9g5oSP6qjCA6NEppnN+z1
aSOrWrsjgX9De6DgIff05Yq7VTxSKyhjL82NMsCJ1igkliIUTz11PWRdVLGxude2GGKdnOKsNtnH
4lZGxAI1oGSOvVpXcTkesq5wD/hSo3lvR+mm2PLasqKcxaNNYqbJPC4n2M++kjmpy5UVYhKdjkP1
q0kCkIduGIWnYRjcPyEvre+3A3l1WSHaUdihiokc7OWoEC06K4Jf53X9CLwH1aas22lAgM6SW9ed
8Fhsvt0ecm1deZmic8CjCOr2Yl3HNobnD3nQ60Y9f7JxNJ8O2Mb0OLf4RvLpXwyG6ABQX2mIpCzC
JsKzpp3ylsc9PrDfzY5u5KkYo/QX9jtBeLw92HWXnLSDwdBhQ4mN/t9iNUcX0xQXMwSvKXjHiDgZ
9oK++RGA0Ly3sNDpU0P9FCFve7BjLTxMs02xOmjsYidGxPdu/xw5t+XrgI4JNwS4T4oNi4iSXYfO
jrIEKFCXvPiY5ngJZtX2nnzH8fRkrJ66LvEtJLLm8qPpULLc+AXXpBu5IJxVgIG5qTjDL8OrgnmC
sgU/AcaysXfVRsHguDenQ1xF81PpuCLaA5x7btXW+CgiW90paA6CYx+GrXfg2rkp1YR4kRlSPV3u
hDdlnh5jlAoPpsSLjdA50YcoEBadg+pDVzoTtvWh+7cxZuljWRTWVlzI7778EpJQCvEdDfyrPLCp
uylIMX3yckjeSJKFwvjZOnH3U7RmXO+tqWnOet+h9IF8QFvu07wacUauIOFuHGprpwyvKaoYkAcI
1EVM4DOFvuvcJZ7aTQCUo5pq+N6IGhBRiBIn3alNAv+PEKkyb+R+ayNDQ0aUk2vzugzaMq9ccJ55
M/8KGntlrqDyJVrjc9qBlNvV4Cf3ndlOW73dtfMGMqps0MCedqSQ1NsPb4wu3juD4OYwi/SjOlbD
3lDy6nOvRVti0mtzhP5HiJGYMVXtcihhzdiJVQnFUcA0J39s8z1FLesenIH40GTh9zjvlY11XZ/e
/4+5yHQb0wHYjNu8p1AZ+zBMwWegbTmGgGV2f/s8WbsrqFrSYUPJGgyQ/CVvdlABSLlSAL95flHZ
GO1qyTSfkVrr3L2t5QFuwJ2oN7Kd1THhsUGVhicFBOdyTN/VYbRMZeINOegw/FHnTuzY4ZBtEt09
Fj0m7bdnuXZOkFDK5ArNM3NZox1FhF+xriXeGJnKEdNQI9pruV/daVpifRjsKGxRtcfzTLj1Vqtg
NX7IqCiryGz7VX/vzQqHva0EvUb8iKB+KBTfs5Cs26N8/ElEfnOYsq06x+pDGamB/xtxsb4oLaeq
M8aJl2swAAxSr0ODtTTye1r9YDdtf5jt/CXTRvestf18jjCR31jwtaeaA06B7F7CZpbtaGq2Kg6l
hBWGRhh6u0qJGavfb5QbVz8rli2kOf8lX14GUjqHKBBmuIchRZ+cTGr7uyaxnEMg+vBjD0Tm1LeT
gxvvBHvgdkSt7tA3Q8uv/uarWii/R8BtaWbQyxI7POuRFnUioL+KLWkQt0dbXU5JWJebhnbn4osG
UdPXRpOm3iRmH5eQviezKqth3KpurE0L3DZwNZee6pUEmtZSkFcj+TBzSuyzY8sc2xPpbUZBoVZg
9dye1+pwZOOSH2Zd67yXWjlHceAQqegPB5g9p9UPYPzNH4Fof/ovYpK3nWykyU6Nvkgb0zEORT4L
jrouLQ8NjKP9jGDSRkyuTknq9RL1tE+W/Gq4TU0RuFHqtfQ0lL0Rtrl21vOw/TI0ttP8ixcUqSAk
ajCT2DQtklPR0NNzuzr1ukJPvrRGO73Uuhv+RNHDwEqaEsJWlWmRgJL1AffDm4PWPvcdJ/hl4Fc1
vgDNqJhPE3pdwW6y8vSzG2XNj5A31yHR9ewfrNy7nz5XToDwl+WOx3cFzesvAHyCCRZi5MiQLL6j
ERlhX5bCfCrDMfgCxr1/TBEm/wH6vNi4h5e57utYrKsU6aYFC830crZFbUyu6mvWUxCovX3nz72w
wfLjEL1T7RgNqMINh++AA+psH4ox7c+K20TVo1UjknwAeJ7m59uzX1t/Ui5aVQqtHOXKiyWZ7KKd
auvJCJoJX9M026na9LVsqqNRYCjAofSrQaZdLdItI5NFaL8uBhUb3nhYFSFYIP/8zZk3hyiIg1Kz
nuiJO/s+UnzJFqnPEQSejVmuDQXnEBl/DgcyhEWUNeT6deeH9lOfj9qOILeeRGuhYJf4xufbC7p8
4L1Oi84YAYWLEBDaxVjwcKq5CgabeGp7mp1zP/yO0ypO9pnI5k+D2gA0sucufZqGBFa/5RZ+cmqL
tvvcYHI5nvVEC8ONjb048eWPIrYR3+TB+arjfbnWfR5QkCtC52lQasPDyb1/HJvS/3p77iujcMqT
llByIr1d9uusKChFYHTuExDJMYdx0xR/9aa1ZSW38jUlgEE6UKCnQb/ucjIIWtn4JWXOk8GzcWdp
0/R5MNXhpIaWsTGjRW4p1w0DLblk1E8pcC7uZRuOk931ivOUOm3/rTdD/0OP09VZtVOEzAy/+/7u
FURTnMYZSv6cv0s8ay4KPMli4Tzh4YknI/StH5rTuv+5PcraAtJHQurHQVYATOblAnY9Hqyuk8BD
zXKkH5yuw8PDxtk9Uer33ZKvC8iHghMuzaoBalwOZZqBHdhV6j6h3TIdhrbEhx132Y39vRJ4GHTg
YkOVCmXbJXIrrAGadJrpPpltY+JZGzWHWJTd3e1lWxkF0WBeNzY4JxCZi2fUiCQHVegEHn3Zmee8
GFB7133n+C9GQWDnVbwPHPAi5CxX+JHqwNYvkULcd5Gd3CeckFvNgUWyS6ELOojE/8oqMa2nxTvU
gbZrZ6UdPBuZ082HiUNr/qYmMDiRBhyFcx8YvZIdVF0p1X2Fbn9wTKzWVvbp6BjNJ3q52vi5Rd9Y
O9Cbhc009dBOCxZ/QjPU5Jh7iZTCTHdVUGXuIUtjGJpV0uUCCUgcMR4dZyjSfanYuf6hjEwz+1Y7
iv/ccrZE+xaXYgXG71BCoDX7Kf1VdK5VPxZ2DbFLDYL088zja/hqib4t0Si1hA9dt5r15kNZ+/jf
6gFOkFDrIszNEs2M/wYV3ISfo9hsizuwkJp5NEJwLx9Gyf/fKbC/s5ehVqL5Lp/VyfogjEi1n4A5
FBUChXrrH5RucOw9GvW4IaZzM0+7EcIz74Fi9JP6EPStMH5hleu6v98ZEqRGZOmIwqB+QPFQnlJv
bsper1Gtn2rxpGlZCwsysPZZoL/P/oVyA4V6DdFsnlj0tJFxWIxCouEk5eQ8daQZB0vPggMYpC3W
w9WJKkcha0a7TaZBy4SvEfQ7hDI7T07Rxc9WF2A70AfGh1Qfx6M/pM3Pd64dTw92PhAVHo/Ibyxm
5RqVW/Cn6lPcRcWp0qDhhrVhbtyv17NCwvHV7Bb5BgoDi02L0KmvTNOgPdWBXR/wvS1PTjChd12O
4t7UqnnjWF0bz+A5jNkcr6qrRDKLFQD0daM/9XVgPCtUSUPI/yO62r4uAoxPs2rjWJIzeFOfZBxk
q5gZUFIw4Ve6N1Pjtigu9SSKdZbZB9Muq98Gqmblmd5zYJ+p4Y7mCQjKaG08gV4tAxZD4434v5KG
JiF6GZhDXRdDVrnuEwJg3eSVyHT9ndh58rO2hwQieKJ1fxWRUKM9nmLBeMBltkHDwfW732WbNeIe
WS812ulWKtyDbAKYO0qwIv8WWk6jnYUTYfgRRYad74dqbMsXHe2LHI2BeDL3ZVJD/wTUVdSHDiOP
9osLzeQP0k/2j6rvdAqkEx2EnRLjmCMF4bqNT72sv8iVB7YJ+NSSuDaA0JfTV4U6dVIk8Ik2dblD
GSN4irEtMjAtd81fej99z53+MCVh9ndd9M2LUVvl1m2x/PiUIA0yR16hspe9FC+rQx0Gt1q4T/Qr
ovPQYh6B1yGcaJR6kmSjFnJ1M4HdQ7mcToBEmEkxyovTzh/0Nm/qxn1yAy3ZDTzNdkYc/GWN6Fvn
ojrnufYpcLhq3nlQSIsMmniqNPtjrRe3e13bmWImUfyMSHv3cxBFugsnU/t+e5Sr1EuOAjAWWJvO
Qb5sMZjV3BY9vPPnphfJ2c5U5WM+zsnJd6Kt99XVGQG8hYGwUAfWhpaeXOc3t0bmDpSTu9l/MlI3
2lXW+DImgb33hXNsu36rsXU9MeTK0MMC5kBVG8z55WhBmI9FUJbBcz30iDkx5McyLXVPzbp047C9
ysNQ5sGuiMIVk6KqvUhdsnEMc5Fr4XM8FuY+rOrs1KfDlvbW2ijwsND+kVQAXo2XExJ91BdaXnFH
1X66J+8I74s4cM/vjQfQAdgi6Rim4I9gLKoPVWgXdjKECcuW6MGhRJ/8L2eeMUeKmzzcostdHeJU
krgDmZFNtw2y1OWcTD9CsmPg3lXMYN6ZGV1ytxJ/12X/QcR9ce7jaYuDsBIX8gTDt5ejg7txMWTH
WQFwuk2eoyAr730TZS8gVSJld6H0/nJ7NVe+GSQiKkMA8kABLKkioT0GhgKF7hlBn+DRnVv9K6qB
7ySkkDFLy0yyCp7T+DovV5EaSShaYWfPiBQBHMqEOAqwBof3z8VBnwnkDtsKmb7Lb4XLoJrTs8me
tc7xTyUp23+C0Iz/eu8o0LYkqYYHO1nS0mheuCUAAtNnxUqjPUwldrlBX70TBMWKMQqiaxCY6Ssq
yx0728qsFU2ePxcpKgEAhOqjOyUw16a+vTeENiII1Ksf2iqztvrL1yGPJ57ETILI5ostdXr9QUU5
XAmz50K1++GzhvwqeOIy1Mbnmqdk/nXSyu6XVfpo0bz7RgETxQUm8amUt5bRKN228fpsimdk5gYH
xUpX39kJrs4b5+H1FoOBBRyEpIUviEDWZaSk0eQjXhfgetbP+RHdKRwcs7Y8u6llv39KKKVzf3Fz
yfblYjfrcVbYYdUWz3k5d0j9zxZmHqj23w7K6zopHRipr/iKeCXjWcR+1MR6R4O5eO7BR9xZCd5c
oS38M2+x6KgNJWoimW4cgYw76Lao/bF3BoOqv6ltHM/Xd6gUZofRRPpJpWQZPVPT0hUCJfVcalN5
xqPa2mVDmB9BdPkHNSnmd296xkPoibIh3CZoYpefMgsME8RaXD5XdV8czKn/lE/zFgNtbVJS004j
LAEvLVvQuZYaqZN15XOdaAF8aTfe5+BQ94kG6z2blebu9udc2YIaZ7K0VOIdSzH3clK8KeZ6qu3y
mZ2i7yVq7Bgh7nFyU8yxnZnKwlC1wUaN6/oqgEpK+sMbSXrMLVv6HNv+VOZm9Tz6mrvHYDjFIprU
couDsbKYVLaoYNOQNXmlLCanxo4xmpNSPRdAzv9EVl58zhIr/44inHPUymird7ey2RmPpjPiraCe
l9AoR6sHU0cB4jnPJ/1BnyqoA8PoHBRrqxZ51RqQtEGSfUSyQESQ319+trqujC4KmBlVGP0IvLPq
9zxD7GlXoeWKiVuaKd8sfDP2bh+290Rt8fPdgSN73BIFTM2e6+nyFzSdVvXzHDfPHHGFfuS4rrWj
rg5d9uAWalnd4+mIkg1NxmLjSH0FKly8ORFooaom7w6ZAS4ZGmGIBVckOvM5rcaot7mfzDKvd45r
lcHDrNdVdO+WQBo/hlBH6j+lPc72WUF0q/mS2yjmBbuksGbrD9yAovogRh2BpHbUquYDwkBKfn97
oZZBqL2GAt9IGnzKt9PlQnVDjDvhrKbPvY2UEyqnD2hi4tgT/ChYoo21We4sORhNcoo48pkGDuxy
ME0tOhXkfP4cFo26Q3KtP1goSm7cNCtTAkbCIcV9I59Kiyk1aam1Wd7Wz1aLxb1pCvdMqH0z3bLY
Q3VpN66cZbAzKe40PIHxhUNI3ZI/581jqTQadLOdqXmOSmGfYQAhveT26lEM6OwOzpieMRZyjnVt
BXttqsJ3nvsMD96dHInsiGt8qZHQ9/ikzE3ZPiMn7FNuFYCdfKU/3Q6T6y/HPiY+SPXQzKCscDlJ
qxEltjNB94x4gvNYDUqc3Y1ZNWwlyK9tkbe7R0NzFjAhiGzZUqWfvBwoFUhZdgMqdJWCqJoej865
cWcFva1gRsXJmeMXwxSV+imsNRzoD2Vrgb7ELrLVqp2jdFgWTa0GeDktg+hr3OvKfEaTKx7xcBoq
cwdQH4IWhfE43nWANOZzgHnprwRl5q+RT9Fgh/1Z3O8qJ3B/Tm7ZPqH/J77pVmNtydKurCpVA569
kqkmS7SXk9WT3NDHKh+fC1f8pfVGeA6L2NrY4a96KYsl5UHDQUwdhuf8klSrV4HmZFE5UTLtVfVY
jyaiadWIjfNhFjm+pO44Uq4SY4tGXRSMQf6c6uz+c2wGTnMCPhBbu6qmyrcbMU4XBxpN+nB8Z4CB
HSCS2bY0dqXL6OVSlJUzUI2by+fedci1MxVHuQwPm42zYZFQyHoY7WrKUKw5GCxzcTP5uUrNBMUg
z7SFDTA4K8+929pQf1Hk3BfhZDxjcjvd3Z7c4ub976gAQ8HtAlMFbXY5uRbvUEfPQWgas+4PO8cm
hTE7NNZ2Ds7vn24PtkyB/zsaFy8T5Cqi5no5GjAv36o1KCN1miNX21vNQ2Sk6T2OudPZCmrt1Gp+
9jFGPa3cmbVSHYTR2D9Ttck3jsbFSfzfXwLKRer8g41aksatBr8mYFeph6vgWN53tY8qnp8ppYaL
wax/bfO62XiVrn1gaXQvHzPSvGoRR3XegkWaB4Cgat38UosAqd46Uo6Z0utP6FL5J3Q/7S2vrsVG
fp2o1HTnbgOOjMrW5ZI3YekW3ajwgfN5Eoc6tFuU2QbNSTa2yRphBVgUVSx6S9LWZZHmo5RmCxyn
M2+s8R0+qjUH1N7SivQb5UEw9iiZxndxj2dfb8ZHsIbZIawCVLxx+Xj006a6s/JRPN8OubXvLKm2
MoulhLfsYcy161fA7jOPsqJ6bKs+wh5ULaoz+sHKPUlp+XJ7wGVl+3XBeUXCGDJos3NTXC645g9t
n82Am4BN+vs2b939zEPrnrgYpJissk/MTu/oA6LsqLBiXxWR5BvTXos1yis8aqmCgBxbXIo0MlFA
cNnWduvOX6Nq/o8j0ulOGL39pTQj60S4bdUWZSS9OcxfJ/6a1FBvxljdWCS2Y5IaYoCq7jmZPn3u
AsWaP5Rw/jjFISIcMMT5gUismNCx6gLajJTX5u+3F3/ta/NkkeAG0qwrZcByQE/XHNnVowr8Z1cO
uWEeTDDlv+0679sP7txtZtVrS031AAcr8jr03hZhX9d6yFveSr1GpP03LZ7FfabExqM99eWhTRVx
FwKcOt2e6Oqg5CKyFqNg8rJIJEdeZ3rdBplna31xRLdanJUpQgwxVao7VRvblyER7UZQLa/r1y+M
uAtvWTgU6NotQlukrZ+2wsw8PY6KH9SAo71Cu+p7PRfDWdGDau9E0xH52XknDD+QKKByDw+0vFfn
Njw6dWGcixLN8tuLsXrymLSSpOWc9L1ZfAK/EBFnNiLDuYMMbi9aOmK5wJXQQUhgL1Tkrn0dceSe
rtbB0BqY0/m0Q6bO3xfVVMMZC+ONe3UtEsEyA7+nQEyPe/GTMPQsBy2sMg9uuj3sxp4cltXppPZ6
pNTcMv2UqxsLsbYDJVdRQvD5/yUuRW2L0LdcDbHlqVRPZl1p9y46G/eIeVWn0URowHWEte+z0cdJ
thymrQBZC0u6aRSrQZBi8bI4AtKIMlIOVd2zDEwNDkMHuXfX6zpZHZqs89mdQvOR4NpXCNvjmQJb
zkJzfsdLqd7XIqke4qae/oBZhBgx1k7xj98GuDkq2pD+cztoZKxenlbsOgmLlhRlHIsXtzFGNLUR
+6jgdKUydHsUf9VvelobW03t6wQLOUJJgua5R1lqKSqRxCMlZEnIbSuoPhN/a3IJll3xoKY2Ku3v
nhXlRSTwZNjJJszl5VPNnYvkroVeUWpYwaEKwe2djSCqho1sdWX5gPGQsnMKkDwuSwl6mWdGHkGl
dxKUCXW/yA4owG65nMpravGRXsEbRDRK+9CZL6cjNL1htnASYM0XEZoxTom5s2pEnfS3Dr9nIs/S
g9WgcLGrFDfpN+pt1xsKqjj9EImHJj1eij4ANDPRk8GAloqS/eyivj0fc41X2s9S1CUEpm7S/26E
HXG1tG3THOmwTlvgkutNxY8AP86eokEIhupyEaoQGmMkhsSzoyk9pgCWBpj7UZGwY9QJmZTKYbNU
qfZyO5aujzBZqGBrvG5nwvdyXDuIgoJUBSx4PWr+Hv+tOTiOjZNNZzNj+EPYG+WW3uHaZDk4CChp
/kaZ7nLQHPvBUhv54rWRYnRNm21v92Z/NlK9+giaP/pZuf0WdHBlplTDYfUCFaI5tSQMCvziy66D
KWUZAw6uEek7wsVpPrk7fXTpYc+psul9zEQWoS3zUTJFlSsVqPblROMwDaUFKuxyBReKQ5f1dnKX
Vnql75xMdF/f/S0lE1JKMHHggcO8HK2CQlD4DgappjXoOCTkirabnVF8c5p28KDotWLjgFg596At
A/nD2vtVEeZyxII+iFW6fuqpWqtY93OrVMOxhbNZfkeUtn73dQu41EQJlWYcxc2lLMBsxJ05aXru
6elcHBSEYL0+q5FYp9NxNqA2fnv3eiJoRhsT+yuJ6VjsDay5ktxx0tzzYyu9oyWr7zJXm37nFsD/
fVtPm+6PKxsDFALKY1ISBkDC8ihMQzWO5i730I7TxKEc/ScfdeFdZk3pndl37gc3Bbm9vz3PlWOe
Hj4lcyoSpH9LoBm1ihAYwZx7HEDaN4Ho+6+qCqf7fzEKNUKwz+jEXrn3qMC9uhjxWa8Yi+IY6k2/
d8SwlSau7HLWjo4t6yc1fOSfv6mG4hKaVwZoTvQceA+fjAiRkt0QmbF2mjUn1E6NNqnvrPiyZrRo
aXshj87DhIbK5aB6GNRR17i5F7aR+dkOZ+OLjtfK7zn0zS9p0Vnm4b1riQgjLz7ahNyXNPUvB4xz
6Xuq6IXXWZY4dqXRnXwwnBukj+u1ZBQSKNpROtnGUqIoDwwjBmjGKJmNur6WDgAvCh8HiRp+2azp
p38xK4nqRTdCJhyLbxfTDG4dzFE8Swz6IyCL8E4vpo3b/nqLvQJvuH14V4EXXRySrRBQc+uk8oCK
xg+5P6eYvPc992ymodHVRONPP3B89d0npRyW0gkriu7zEj1V+gg80UopPXyj+icTiMQDfPoR+yPL
TcT7wwOco4xKCpqoSSwWMup4w2lBWHm11f/dlVl3noL3i3FT0iXy5E4D8H0VHRX2JpPbD7UXd1Wu
A6ozq59TQ+XveDsqVqKQ1JoGB0L1RMVSCnTyaQalFLQ8TUMxswf4/aA62h8tLXNvFOWWPtz1cJzA
EP9onoPDubJqmwoDr6FkHrywCF7GCti0UJpPltk7QLs3MUbXue/ref+ag1EXXio/Z22VK1j6jJ5a
CAuRG18p974St8mR69v9mPdZ6GI3UAGKHXJ32OLuX28GDkt0yCU6VqKzF+eIk6MHmCfVxA7HaJha
/I9Wnb8HiLDsK3N4ykulOr3za3KpyX4RGAkKDDzMLk+uztTRaKxc8RjWNtYto3EUWoSPTe5wv83q
ezOG19HABvGCoUe1pAqoSoPCeqmKxyjVlDseaC0C61E733HhW+XO53zYGPEqIwKiS8L3+hCk+bqs
xEZjpxRpxYsTv4nZOoyFEO0u8DX7n1rBin5jb1zd3IzGvS0fTUyOXPpyNWFu60gvSMnNfip2xtiJ
T0Y3bakUrc2J3ABjTTYWm14G8Zs7dRzqQGI/Im8Y5+GQOJN6cDJHPIg0H96bJDAhqSXLfpcG7Msr
JwUmBtcBAb6qGMsH6IjpcVIHbYN3L8P6Ii1nFNDY8j1H4kPv8nJCnPZ+b2JB58HMUL8WqEzhFRrF
FBOhhfj5rwHuhZLuGhGowYdO90Hs2kmtuVv2G2sLSx4rscnyJbQs4IZC8YNkRIiPkqNfHAENFM0B
qyKzf4xdq/sXwYKmE/ks5yhlxcWs3aY3O9vsec3nqLNpilJEh7bI23bj9lmbFTeCVN0hE6Mlcbm6
Qz1lE11AVDhSO8bltYucfyJHm/eqHwnjXw0moaGy+k999nIwv/VVZCAZDOUouvmqGwdHBNHrz3OW
TVteqNfbjUPE1TgtJZNKuZJpUoIxCwMK7v1UGscIQ6pDNs7ue7tWr2vH1Q2/VN4JiwxliAK3tQYB
cRrqADKwZg3wtKn0+G/Ut6Mnzcrid+86vhbXHX0yKiCQTS8XMSux/aI+lnl0K6R46GDn4tRmBdaH
7z39kbmgRPbK0kGoXC7wm5Okj3M/NGtql3Xa9tVOKdVM7HCrK6aD3ZewqKtK1jluD3p1ybGe7DEJ
xgH9hzLf5aDWzCs1qrLACwpDeJEilJPAWhAznzq7m8vmRcOwbiPLvMoiXJIVxPo5xqhUX7XJYlok
cYRcmGfEY3Rs69J4Kdxq+MzNER+Ejz3NxiSvNx0RScInnXPhmS0t7kunoIs+0KBIRmofB7ewm7+F
EkxfazEB4Lm9otezoxdCBwaiLDktb8bLFa0KxQAXSqEhG4Uo9ppWK+VhKCcBAKK1w3gXmVkVb7xS
rz8jCu2SCUVnmXfW0iMgdo3UsrI29dzZ9B+SecQZMZ2M9jNwEX3XxmOAB2QXqRt3xfWeN0Acst9p
9JEhLSGAmDd2OCvSdnCHGSErN0bTabS3yKYrKwrhFPEkUkC6dksLLytHw2e26WAm9vy71cPoT5rn
3XfHyCsUrGihf7n9BRfhQo+YJx0sbykdJpnqix0/I6HUCK0YHzlT/b0q+3cO7oCHsLW33JwXCyiH
kmgo2lfoJMCGWlwHSlNWsLys6TGH0/uljgqLiuocbeRda6PQiEEMgF9MuW2xydsZr8O8ncZHxWio
l3D/HGNDTzcCf+kCLCcjN7TkIkg0y9JayvSHsS5Cc3qUIqDJXlfjSjvmbo2DbVSxVw5u39jj3q7s
6U/QamWxA8dqfQx4HOregB3tixoU9udCaavx2OSZDhhRT31sDaMmZfnxfxG7ABmZftdkaGjdDwo2
mQ8GzOr2senZIXvJKEtPdJ+N4axNehGelBQA0RNIvck6gFQqIcCG6JRUgInQu5sMOwg+xpbdhI9J
6TT50S2netgHSq2wUgaPtzsFrY7pPner7FsCzHve+XWpj6fbMbeI8de1Q//vfzg7sx23jW4LPxEB
zsMtSUndbbfktmM78Q3hxA7neebTn6/8XxyLFEQoCBAYMJJSFWvYe+211yLqB+HiSK0+0aIqFUaD
tvxa90X7HGSVc1Borj3i7V0fmrxWH239ovFUAQ4VLT3k+mtURslTiTb7UXnVxlr3FK0yDkIRye0X
LdnbF1x4vwWUYmq0ORDu8GpTJF6HPFQmBnMOFuVVTrvO7UNYD0sb7r2eYoHWo6A0R7WRLQjhbrWA
uhVleF5N2msHeIyxbDMFx9FqlUOopBLcvv7fLlHM8jgP6O7e/3Y3jhcLKQIsOsgB7sXl/NvDrUnj
kMdTNr3WRpH79DCFb7KaWTs7ZHXFs4zAmsgiANyJjqw1y4+DIJsT3g6vjk5/dIwR5GTLbl1EP0Oc
M9w52MtsttPSVU4eJUJBoKCEez0tqehHsykk5TUxi+qpTYrPs17ttZDcHOSXXRUgiQjrrgdxyrbv
ErNWX8MO3T/ahqMj98Ue/357o4ON0x4FUR3/LVqUr0fpsqrT6N/WXiFBBOVxqBb0BFBkAx/HhHtX
gvjGp9Ih0SKQJAyCNpOyrK4O5mDQX6fIUf7qcd99ptMyfoGxEL7WraYfp3ROdt7iG3NERIthaXWF
ZLV2JJIMFEgwm9VfSYqlH7rdBJ+XMUYVNoNN/lgUzl5ECY7ThsQARVZ9XWY3xlmJGyjyr/ggYcAo
GamvVxGStNjY+gFFuZ0Ttr0dGY9es18GDOAiYhf9dsLS3BzDAEDmNQnS0Z8CWmGsqcUHuRx65DTC
6e3+id5+QBERU2wUeQaQzCqGi2k7lnLaGl6Jha3BC2at6p4tyS6aZ8Vprfpdi7gnCn9Znho7ser2
HjMgCvMMEESie7emnXYyId64KMZrXM+lF0xy8DfqaZCl4EmdpiacP+pIIHuTMuz5JN1YZCFFRdM8
CADS0tr1IidUtMPZxgmPeuroV0nQYYo8By4cU9st0HZ4+KOCmghqNIUI8TqsCp20t9YV6tmgXVZY
uOjOp6d0iSNPi7MUhu8wD//e/6rbu4bxMGYkEUZ1i1TgeoKzs0R6FnfSK6uvu11XYCZi13vlhzXF
k8PBMOiuiolR99i48KEekVqpKb0aknEu9HTx26H6Phryv0anhTDru09xZLe+Jc+XUTGe7GSadjaR
2J/XjyE/AVIxh5TZcu9dzxSxOQifRDbnXjf7CB5/YI6f0pIzhv2xY3eJW2FGkJ96J42Cn72i4Hxs
yRgC+/dXfHuOyO4oxJBzkdZSRb/+HYuu1lEap+HZqQPHnZu+UqjTt9V3s0K1u0qQO9ajqd4DWbbT
J1EXyZdoTgVpWV0Xg4VagWnl8bk0Z/MJRcF2PuhVXsluG6nm7A2DbH7X1Nkw3AoJkM+FUus/7898
u9dEzx4HWRSieKxXL45lNbIVj9DTEC+yXttUSQ5GUY87O3p7ZMGSBPRvCDCEG/J6fZPJCtIMvvC5
kFTZHZPxhdqR7TqD9AKPYA8ruDEnIZZE9x01X3KJ1YHlsurqJOzy8zjj3pBqhX6wnWR8ur9yv7KR
683LpOBP0iCoILe1xt2jdgz1RZXKM61Wi6m6NauXuk0DMHrqeyX+WRa6vPhOMVZYaEvVlI8vITYa
o28XGPKZlTxYnpnrpfaJvlXnR0iVRHEVB/qxl7RyXfqz4oTaMzcOjT73f/ytJQJt5vWlbCBKB9cf
JE96qyx6Jz8nSk8DVZBJnlXiUn9/lO1TD8EJ3SVgZ5BauhOuR3EmvCpnJyjOlqTqnjTbpj8GmelV
0KCP94faTAhQD/YWNF5CTlK7VXzWB4tZFVZQnjvFib1xiCTPxux8p5i6uScYhbPCniIHov63mlAZ
JD3yUWPFgc3jY90gTxM1sym5QRAkowsZfjj2pvqgma1wlQLeIvtmV3Ntr71eNG3MTOxP6nNHN5LX
Sj1S3boyHR5eQvIr8mEkuUAt15Bllk9xOocVRVVaWr2u7dBD1KvYvz/KZk8wF3HLUgnkPcXc+XpP
DGZgxHU8Mhds7J+W2UxeM0IbH+Rnr+i4HQpXpV+xJuLeiI2t7oFpwa96cJbqvIyteWp73fKH0ETr
WIoefkAIgNCrpD0D9E4w4K5nBRKTajjU1+demdSvfJsU65RWLQ9JPU+oX4x9gFfOoj4a34phaRdT
KTALJuFqhnKXoENRNfU5UTVUeLs5OQxjsPwVoMZydPJMelDilJ3IgJAWCKXJtTbgedzVAoko6rNs
Z9WTDUv7FKVph3Sb9WDZ79dQLKbgflIxBjW8XtLJUHo9axSGipXqSU5wI2xjvT+kYEPvEtwq3+5v
zO0NghELwRDIHRke+mfX4+lWlaB9ptVn6MnmocyN4pgr0oMk0//NCoSQIwDlHwjlehSj7nU6Fp36
bM2m7Ie2krvZaC5Hgwbvnbj15oSAIX/JrAEUir//LRmxlNQcu8Wuz4uhBN9hWo0f2m5edu747ZXI
sv02yuozUfIKAwm/pjNtIoYXmxYNn1qiNpFLTBf+kIzxn94cks//4WM59OVyV/HJ1oldbRWGghp8
c15CO3wZJ73yNHPIH19BtjskFtEZKZw9rlfQ0LtAihqzOfe4l3KUk9oPonh++EYkIhHUZjIa3pR1
QhzkEAMam43eBqh06urSn+06nF4spdc+3F+2GzeiIng5kGTpKUbE8npCEBdDGteW+hwiMfspaxb5
eVaid+EcDzvR0c2RwBSE8gXc2zWUGwPbGUVn1Tg4y71vtzayeVFie3NMfeH+pG7scwpSMCWFb5eg
b19PijCm04Y8ac7dFEpeXqnFUQ21j/9hEJBIgSZQfV1HsLls9mYbFc1ZEZl9ly+j283K3mHaxMm/
dgKhr+gWAYRc3efNoI1p1Q9sOE7qc12Zo1fPSMYRrNXPYV6Y/2Hr0UeN0BUhhoH81PXSWTGoltPP
zCoOpoQ4cO6lYyHF3aUfjPJhAUtmB3MQNppwHgGwux5NQ586yNGTQDNeq0709hduYwzxzqG9tfN+
G2XNDQscWtMwZm3ObRwjtmfMhVcnfUhfZvjz8T1BBYEghsAMLajVfOhB7BaAyebcSPHwnIyL7oXt
FBz+wyhkiHwktt+G8hyqRYl7odOcK/zw/EaZ/1HyYK8f5dYZIgWkEQ3aKoigWNTf3oq4qUcpHNP2
HKiR7odjN55QH3s8SCd45uVjC8AQ3HB/sSu0nd4u2zOECfubog2G86xPWbMnm3JzNjTAih433vJ1
Uit1YWcuQd5iL9ssi+ukk2y6TVHUD0vssKPhAnKTColH+tqvl61zjI6Grphly+fZJzWw3D6mpPnw
DoDI4YguXPpxefOuR8l6Aw0IHT+6TE+0Q1C1s9daUDH+wyjcoNwCQqtoTVvOBrjRRmPieocWkpck
seRrVf/4DSc0X5E5F9ygLa8kHBKzWlSDroGyLD6ocSz/Qyec9hYuXfo8cQl9vz8rEU9dJenASsyH
Oh9wF6j66gm3i6G0Jhsy9mJVcv9URl0tfRqjuV9eg3Eu69diCgLzGFuj3TxRiO7Ch0N0kEOQYAzR
SEGgTl9/vDFnySdkWs9p0wLRRkiv/6wy5Go8usOkP9EM6vduwO0rQtbDiMJkmT2zDih0J5HlfNY5
ZkQwvVcUkp4f4TEsJ83IaFu21Dzfg4O3Y5Iysjt5RQC0NmwsuadRNIEmdw5neYzQwMxq82u2aEP4
WdIbSftepUm4A2KI03X9ba/HFL/pt0srbMdhAvPtzl0vq+9TwDHfjPLuzzl9WHSErFjUPElX6QhH
V2L1FW17aXUJY8gzHVuSPzWwqLM6rHaCpluLyFZ1oJGBKLGa1xOKB6Ub5Lbuz7OWfsn1tneXJHnf
L+pzn5R7we2t1aPtkdgMqQxLXaf7ZaksKZBuf9aauH1BQ/RvmM3zyV6CPV+rzUji9hKSdYj7Cg/g
Vc4jaSB/VTd1Z7usJD/BYpSGJK1142VuHr3EuLd4kWFLI/9AxL76Tvlcl7EphcM5KLAKSxOn95MO
Eef7l8qNCREFQgCHZiXY06sLua2nQYnVYsAuJa5VN+ziH1Ma5IWfGghnPz6WIK2QkArxjXX7nt5V
Rj3a6gAJySzpUq/oVfXKwVEqr1YLsK77w23uy1+MethxZCPi/ljdl8RNRtPm+nhW7ZFnoIdqiE+B
OZkNutTUs/xibmvEaRF++lKT8vWPRqTCfEtYePIOAXZtuKMziuR8YvlsZll8GIBavFYJ+tO4GHt6
C5vMFYSYjUmjHmebuusq2IbctET1mGuwfPPZQ4uvJDuxk6Mt1fpZzRrr70wL4kernxTMuJt5k4Cm
kG1ZnQU7nGoquY117m16I05UgELjhAyoEvnSIM17dk2bSAg+g4HWPnuHahk10OsbZRr7IQ270qa5
eZC9DsVxV1Z3b8fteTANmjuBKJEBpBy5WklJwxTN0ZLlnEW0lvuN3bE7ra61i8PY4za2s0fF8bq6
95HGom5FMY6WAtGsez2pSkkszPFm7awGqu5HJZQnc7abo2pM8jE1atVr+5h6MiDwU1urewJUm31D
f94v022KgdwyazVJM4LDkffWcsYZrgmP9tgwRKuh1feOMldjuFGe94m/oBKbHB88nQwNaQRuCtgz
aZR2PXNdicZIDkoFa3O7qo7oEkXK0amiSD1wUofJ59k1bM+Ipmw5VFKrP+jQIxhTMOlYfXjXaDit
KSS1SRRVKoN+TpC694zUsT8oiPy+RmOrfDIyfa/IsvnU0M7g5JAr8A+V0NVN2/W5Ey+LadAjJTVP
qhSk5rOBrD9lSt7IA/r6mfxhrC2oEXqnqomrkylrh/urvjlE4keArmJCzW4jNL5edQmWRD5nqQHA
gPAOV1L2shSGulNb2BwiWgDwnCZfAWNFfnJ1VPO2WuwBC4LzGCnlyzhbqV+B+/u9oRePOZ2LrygY
a3RgguWiJbQ6QFRKSFoUOzgbTqfPx85S09wLFydaPL3HRNZ9dP1QIAWl5h/CYCDk6/WztNrKp6Gz
zpNTha4Z4s9cx3F1uj/KJngSjngkezBLBc6wpgUgHUuxKbWt8wBOd7HsRv3HgsjyXI1p+erkhfzt
/njb78WmIFuGd8lCspzXs8oGSVu63nbO0YxvgRsgh+BR0M3eTLzaHr3xeJ0A3UW1XvTya6tz3yAf
WfVZG5zppUcGEGmWxkdMrTrIrW50rtzaA1RJyc7VgyJFZuYllr5ncnJjvhSfqHhSNSQ+Xfc5JJVh
U09h05QYxT+VSt/7cV7ah8Hq57f7S/urd/zqhteIfulb5HWm7LzR+DO1THRbjOmlCZS6cyOJWvwp
4cNrl1Su++Zgxly4fpToU+E1RArdUW6aRj9VwzxLT9yIGbmAEaLDj4IenvGJFiXzZzReiuYoJfEY
uGrRmem7Bi3FAd6mY/zbtLVRurh9KPNIG3k+DK5ZVzhXR6mj9V8w/tAZBRf1xk/6rEetOEtKBJqQ
+Sxx+ggb2irp8iqCP1JdD8YnOS3t0G24UCR3RIfxNANQBx6yQrp2SvVuuih5Z45vgWMGwXPSQ5d7
r4xS3bwqYd00futU6GlMRaxrz4VqlIlnF3qXQ6DL9Pwr/W3zcmz0Jpi8OVmm/I8ebTv91IRyGB4S
tWsXXzbIi1w7M6fv6LsUiSdrHIhDnOe4ClYJjbsHOw8n2x3tRavf0lYdjGezMQ3pCTG8YPA4Z2N4
ZF1l/bCkyPW89QWlO9zCMJtwjnJstc3XCNseO3EzsjENCZEa8YxLI431Xz3fa/icDI2df5vUvkfk
OW7AgcMqTIM/ptqKjMHLgykKXmwtLvoPwaTK80dHK9sZTkqshM/L2CiVWyFPVZ0gOBnEv0Se5hvE
WbvcSb62tzxS2rypomYIOumIv/8tmxysmAum1KpLhJP8oUWd063UsD3c39rbUei0p1sPLABNAUKz
61Fyo82rrM/GC4l4/1bl+nBIInWvyrQNUagukXNpCDQITYjVKIGmI20tiQvezFRfDpTyj0bGsvdQ
9FKsuXpbOAagcjL8+ejswMZZOyS1BDK2bpxDAyJucJFILlKdjJOXzMjiR3ZtFv79cbZ3PZUFPF5t
LiMAjvUDVpepLve8Wpcx7ThkKOVn/2Y0BH9h98MjajLFqHY+nFiy6yuJIZkR0wO6hJ1+/eG0SK0l
Yvf0IqVLqR7Vtg6yQ0FL8PAeXYjFfng3kuYI0XrRVCYkaa6Hi0tAGltGHCHH8/qQDbNyDPJHe94J
BKjzw5IRISV/WMuvF9MYLnQ7BudU07tTBTfyY4lj3BNmG/gtwYHoHw4FGJAPJhRDRCVAbNzfDpmq
J3qS13Nwpm1OPTlJkfgjPpaPLx7tlLA0eK1+SW9dj5IDQRWmGScXZ9T1i7ZEpmdJobUzynYTUgwC
/KfRAyYDyc/1KJDV2wFPlPRCfqp9G+t6+RJplQ5qaudHSa6KndTR5v93vQOBu6iIsy8o5uI0fD1e
MSkLym1DdSmxY3qnEOIPfqDI6VeqVdELM5VfuRSGn+2kTDtI262hRQmCvSI462sEJ83CfGoGvb4U
dOMOT1WR4cKLIMki+8OsWeVpRrSkexkVGulOC5WynS6AG7emuJTBQaD7Qbla3c1ZqC6gBuZ40dVi
fsEgO3BzgJmdD3prFAwKRXolBllTWoMUEN80sunyi95Z51L8c6qqZU8qaXuTgDlwlRAycgSwPlh9
RyhjdAQN0yVpindRIFle2oWJ21k01dy/Jn/p9l5vGUHtJiMndYEdvEZzllivtUZL5ouioXsLEz+M
Ptbm3HeelS1q4Q/quNgfqjZs5APxh1F/mFKzU9yRVpXxe5hL4Gf1uBShmxg9xi1GYI3vjTGUjB9O
pI/5w3csynx09eA0hAwHncPXKyNZWagQ9cwXAiCBRGby06R0/cW2iGbuL8328ApvH65zQeYShYjr
oUJNHvqFtroLEe3QuC19w09FNA4/Ssqvf0jm2LTH+yPe+OwcPxjv9F8L1vYqC9LwaBtTI1kuQ9oP
L7Qr5t4Mvujbi6XsrOONjYxRoIjUcd8hphE/5bdbNmhSfDC7NL/Is6w8deESeTS8pjtLuA0yCDC4
YkHsQEJJva5HsWJZWySaaS99PfRPaqJXX+iYNA4SuKDroGbpZ30/75RTbk0NCrbwWUeuaJO6Chv5
cHI6Bq1oxK/iIvdUMNK9g3PjY8HEANFCOIW3fh3IhM3QJ1JSFJe4Ak5wKGSc4CJh0CVr6Qd9Xqpv
PUIAuUvT2HgKmvFlkvXxGz5R2UtWTu07qufNISyhuZl6vqdusVkDwErhyCw4IzTjrV0a8GOe1dnq
lcuQF4AEht26smSpz/f363YUAaFDDYXdA2a5PiFU5WgwCwv7Es1wdpc4VQ54ytk7W3WtVMnRA0In
ShX9SIKJutpFCTlvmapdf87UfDZdRydw/YnEQ9++Dxejll+LnpT2iZL0TEveYtnVKZPsxX6pwyJU
vaBPku7QYOk3uZM5DsAny5zvCbtttoNQVeIZZZcDOsL+vN7qpkKRsG+a/qxKau0msQbPDlEfV1JT
dWfrbZddtBkAscH9BytegyWwCEjA6OM+U0lpvMGKypOWpI7/6McVR1ZYjTGIELO5nlCG2LBGJjec
J72FY+Ko0Qn0NH802hMdxoKXA9MYuPDX8/TbPSTraavApZfPi2QqLxiP5b7cz9LOFtpc5b9GoRsE
nBDz1TWXGePuCZ58wyjkOG6fGH/32vJU1lHjmkFo7sxpuxUAsdgI1CdEkW4N0xljQvKZaQpYtxPg
6pfSDmK0NSYifaZ9vf+Vbo4lauUaDVMWkfP1VyqDlhZO5C7PUpGgLt5EuldKvBuOCeB7f6jttmNa
aLoB5IPtAu5eDzUrQBqIMCjnscPeU0Hd3o+Xeq9KvHky+FRwf2kgRoGES3z16i5pNnbqwuLJkVn6
Y1/M4DO99KnTaN1ptLI6Kma81wR2c2ogt7JIFLfJ8GSiNw90qJyXeW6PWgEmGGGY+fC5FeAmzyEs
PoLkdTag9F3YRqWunCPNzL2+Lep3Wh8O/+UziS4VxMlJsNc9B2Y3zVMNn/PcD53hBUlSP0tSu9dh
dXPFhIOZgN+gt6xCldSIkOicbfZdg+OunnAv1520RwW5uRno3xKtL2TUazJiPqeFOZBsnHN9WTw1
jy+mHPyRlZimldXrUASPot5i8/3/eGsYP5ITQ0ZXTjknVfetCPMej86w8o2i32ODb6oWYiSAJGre
JIbULa4PU4t8cq/PknLWRi1yB9V+isPiyYoQAtGwOa6X8lvQB2+BgtrB/WN868ZgNemEBT4QPtGr
kbPG6JKY/YEQQnDC2mKGY+wUTxkp46PxLJMU9CrINaQXAODXQ6Ud22JZ2CRR76heL05w6eAKPI9Y
8tyf1a39yIULEZxnhIhkdQ/KAM4t5Vr1TENM4zZOLr2YdFGf7o9yc+3IrAUNjmx+3f8dT3qPy3Gt
npvAsg+p5vwMoEf4dpjuFdl/XQZXeRkfSAfYpq4LpYSixfXa0czRVkFfLudCSzG+yia4R5jfeVlp
FafRcPpLv0TTaz8ow7FSuuAI3lk9FV04AoNae0pK2+WFJE4ciRwH0RhNWte/Ji+02dAXfTlPRjh7
ReYgtr0U2sMfkUQUDpbg7FC/XStOU/tpQmRG1XPBsvphN3wzpnpPnmA7Fa5F9iOiOxQQNiqYlHxT
QBltPodSJR2VcKjf9Xan7+yUTcSBdAlcDMrdouGcx/l6wYIg6pXIiaxzXJvvZ9t4HeAHuhHyXZSf
9zbLZkoG1RZkqemQhBMEJeN6MGdCTnRIWuOMpJbuj7keeVWu7Ulu3hqFtkpBMaS6wze6HgXi75A4
02CcjcaoXVMdnKOe9nv90TdHAbSlbxU6AgyP61Fsu4GMQ5/AmTb3mKZhSXvf22Hw6f5BvjGK0KYQ
jySyABTMrkfBq1LWF5pEz6GGQx7W3Mph6KTJvz/K5roQHmhwOUAY4WtvQuhpdrp2khIbhay2+1Rn
VI1iLe3+QRel3zk6t4aix5sGTT6PoGheT8jGL3Jp+CHnvB8Kt1zU4WTpFBljJ2kerUIzKwhNdNFx
z4ILr65aYNMMJamcSqOURn6ZpGiPyOiTt/myRwu78ZnwFhVdodTX2XaroeKy7HKppagZyhgt9YHS
vyp2Nz/66osJ0T0Ehk6iQ6X2eu2aCLwv1mIm5Oh/xUofPWu9g+yAPT2KHgrhBphJOH0SayJwcD1Q
0aHjgslseNFQGzrYlfpPiSjdzvu+XTOeQVG+h5lFjLFO/fs6jMEtFDDnsfgoUUL7LCFq9/H+zt4M
wgEBn1LI3SwqVOtqM5WdPh7SpbgMMkWcpkXE2FKlcWdTw6BkRa5eQZIaag6koUCT22YyuSAsVM3e
Po9NM5d+pdrhh9pSi8nrKfvpMLbV0rqwIHXmRzOmdl/w4ZvsNyvEOfIlpGgyfs1iOS0Oc1GjE2cS
CVce9VL1XDXpEHxVxrFa3EjrqOWWijRgvJ4MpvZcGZLduHge0HXjdmY7mQfkmpzi1CVl2vq5M8+Z
W9pyKPkqdj8TRl8E98egy1rTVdRk1A+lPI3aEZPrrj46SjvmpzAay+mlH2yzPjlWkB9jlNFwK6RS
NKkf57xcxj/h7VErNuvJfgnTSK+f0JN1oufRSct/M66Tn8TimnJcxsQO3ztFpMdHoZXfd+6kL3Ls
jxXUnI/TRAryFqR6FJ3mUWmAm6R4bt6ro23g3FCoCJNh6pBNrtYGzrcy7zm7xNqOjHoBZhbYnBX5
JzOCy+pNlY7LeYnucfGeqGRqjrWeLB/lrLX+SpUxK/m1WRX50yLp3/CaDIKDPReL+skcNKN7inM7
Uz262CTVReiiRqfZCipTPZiQMaofbd6nb5BeFAVFE6LIY9EZcXTMmyLqLomCZNvL3FTjeJpanKOO
aUKH+1NAoouWBRpvw9sYK8NfEoA1tB+edSPznEgK9J8gqaHsmcuUzf/WdmypXoKrSucVU161XmYm
gfVxIVp0jvWgV4NX5MMynAylMJKnzrQmlAXych6lV153WjP1Rg8/lCxR/LdjjUF6kAEAo2Ntp9qf
kYHBmkefYlYdnDHNrTc5nTMa14cg+hiOkpN5ldlWEgpScl37g5WMMhujH1R/nKKodDXa0HXhu5gq
L/kYzDE57+wkHzoarucnvSnSxeVjSDAKWqu2vRytgtmDt5BE/+I519meEzb5P0HYFh/N0ALtMwgb
W68Kx+RjP2uT/Ee29NrrLE+ZEbjsNMVBWs2UE28uDKn0Ez0ql+euk/MOBwawnjdj0bPE7yJdii+K
nknJKSFNDk8QXszosEilrR7mqOshmIjP8LWulFY9gnWohicnyVgdpzKp5BN0l171lBRTXpfavTOd
KA8lsxvF2fINPUJzEO4lnCdXrwM982Mkc74NCsZLfgu9o3LRH5hU39ZqxfCr2paMQ9O1svlTUepc
9iKtUVOoJo76odbk2PygyGVbpi7NZe2fKedW8UwjDVWIcJnSHctWl/+5fxVuXl4TREmo4tOqDFd0
DVgoozyOmVQ2lxAI69g5VfxkxJL6pemQ9L0/1I1bVzCY4IWiGY9x4SrOw3nEiNS2bS5G1ZlP0TDm
njYomn9/lE3oKkIiUeOC0c61u66kFR1lr1zum0tNHvQCo72h45AsB+r5EeHzH/dH284J0hIYJitH
PE7Ed/0m1pITyNmY9BenHGf0yMzSlbF0PdwfZYshC3QHjU26DYXgw5qVSBOZ1Yd8KkwW82J0FQlz
WreuQpprg0RReze1NTs6tGne5z8UZxbalakUQCNKx7J9X2RpOR2zmmbZ19TKjN61MDR9uHIB7YOq
NN2kJM2CvXq9FgguBBRihu6SOoNt+Pk4yu+MyZnaneRk+6rSg059gDec+jRg9fU4aqtNc0WHHfKc
NJFWaTRgEj9MyWcqOPphggd1DM2+CHc21qZEjOoo1H4NoqYwUVoz77M4moJuJCeqrSF4tqy/E2XE
uy1saT1OC6gSUYcTZ9NjLXr/62/2GMxMmuBhFSARjQrSar6hjFjVUpnmuaiU6aQLszoUnz7dH2Q7
O+JhIIFfyZEBP/N6UbEt1XKhlXbW7EA6mpKuvUuogvpGZevHLFXfZTGSOU47ag9HlUTiJOXofRLP
EGFeD6z1NQ+h1jlnPKpNN4Tr9q7Fim4n6t/cCujQmeSY5JlktBuPRbK/uh5NyTk3fZC8OamVHBW9
kr52EQQo1BmWz/eXc3utcmCB0XlOBHNi3aOpVByyKHDGC7evzFPfJH5C/OhG/fSwYTVIAxktpTza
atCLWiWDYci6RZPcX3LszH106dLPqGZq76pS6ndqkzdmZUEhE6xFKoa0+l9/KymqZ2eM9P7SYIBq
eRw3IB0jDLEZL+WmNo/3F3FtpsZLAY5OcU4YxZB86OL3/FZemausk9XZGi8dN1p+oXVTwh5ryQwU
IW2s3by25z97LozGUt1SG+T6s42ndgu7sUos5L+VOHzK5IWKyahE8R4Ws7mI+HmQtrmNuJKxtFwt
hz1KXQcvf7hYkhJ72pgQ7FFGex+rDiUno6Y9c5L2Kgyb24DtK7r9EEOjpEj9+3pNIg2Vj5nC64Vr
qo9cHG+MDwFrsrP2208t3jV2lGhj3GbkcyY3cpov00XtKQl7mlQuF2xYndjv50XfM5y9Mdr/ul4s
QTfewIVzHi8K2NlyoUFyforjHhJrEMfv6QX6+/6e2n4z0SkJzCqyZUSpVvecU2Jsm8/BdOHllt7Q
agyNZzBz1S9yW8uPyMHUs5elYxN5Dw9MsR0UmWf8l57t9XfLrBDKCUzVC/BD5QOpS26kSKPfy055
Ueo6expFEHx/0M21hwQ44RAqlTwg/Fv8/W8HyFoQ5S6HcL4U2ex8jIclfFdIhoNcXzy8x5EbRfn7
A974kICTZLVcEfi8rtVTFb1vSacKBmTxX0MrQdMETfDPQdDFp/tDbQ8CzwY4JR8SrN9Z1ynNIlC0
xcrnSyvb0Ts1SVEhzOM9p4RbK8i7RL8waqZbqK3UtVAhpZkvehDNXywjbv1QMbKT3CeB36OQvUME
u7GA2EeiIaZyEtipq+cQL/YWGYlCviiZY+LJWvVErZjZJc20Z5xzYwEZCpkboacOEiL+/rfNgRXP
UMZtLV+0cAwOSJrrT7qWPIyIgn5w2oAqqRlyV64mpOVZFhUIXl+MsdOf09GZXwFA9nQebswFjT/w
Vi5imEHr6u5YtC3l6Ua5tBZsiTTrJjpLp9y/v+V+OaFdATpMRqC7CMBy8W8sqkcrDiXbCuTLQM1Q
84NKgzxXglYgIlhO8t/SZENp7yAlv81NVDtHKp1tGAK1VJLzNDeymnpq4ExfZmual+/qWGTWoZCt
3vCwBx3tS6MWcubJJpTplzRomn+sIDa7l7KOB/szgFkloy0WU6nUjChKjnM0SMPORXVjB1J6FbUb
AWCDx15viw51tmwoauWi57F1JrdB1z+tYsFKVJSv9xf0xukSzY4cYWHDvQn+pibnEklk5ZKVMn3b
igFp1qW3TvsAUNy0hyZLVHMnFNxuFd5ECstASMKDbl0ltTvky6apwDdGStWTasfwmBa93dkqYltf
7xTQbNqoWUbRrquutn2qKkORItJwccxy+Dsz2uHIxtU+Fgtg0Iyt/FcdX+9nZZb1HSrr9vvR+ASR
lEQbHQrukevv1wcalKGIPYqIRvU+a2blS59C2B1nkL/7n+/GUjIUdWCAVNqf1nRGHpxOakuGCrRs
fNXYKi+x2ls7PK3tk01EIHiTBJwkl2vdKqtDsxobeO0CWtr4hTEax3wq7NdJbcJPaWxmPxy844+P
Tg1FblTV4LDS+Ukrw/UqorScNWWhaheqMI5nNmn8xXYi4+GAWjCh+EpIwlNGXzukzVWizyXWURdM
HeP3OPNy1O3RfDVra4/7u90WwC6QTrkkCar58/WE8slyKoki6MWRo7+bxeme5b6aj2PU7tXzbtyS
qNHRAEJ9CrlCLszroSITVFavNeMCez2V8DSmwS85pAnCT8+Kjt+jH+tjRfcRpkrKixktS+vXZl1e
ZKe2m4MaT9X8NY4nB6XSQRcVrkmXk6fQGuIP9ZyGsz83Uv0Dz+cwfrPgiYRPKhIb+cEs5DiiRcnG
8Fnp89hx4azUAe1PWTvvhTpiwa5POAecPjw04tgDgE3Xs0SfvQhGu9QuTRv/W3a15ll6/1wFNACp
cft9HqLnOW3wNJN2QtjtqYOTT1GOSj5KNiSQ1wObWbuMQMXqRXNK8/2iS9L3zGiUnQPwi4e3mh+V
dh4BNFkYZw3XDSiyNIvdGBdaomwP0Nw4Z7bZ+2HSdW+K1bYXGRXf02z0pTfNY/UB24HYL81uzydu
u3OFbTFvOkEl5UhF3A//R96XNcdtZFn/lQ6/w4N9+WLcDwkUqriJmyiSekFIFJUAckdmYvv13ym3
Z8ayO9rTzxP90jLFgoBKZN577ll+V6egifMDbAjK2wKxEwRoZVBPq1GAvHd2+Hff+rPy7/wy4gA8
u239eCmXKyo6zNJu06AcDgnCLTBKwDzhX1/ln9wQKMXoGQFgIbDjj9zbbWdaByXPUBIBOBbZQI9z
vCMRu8fa+deX+vMxBM9EBNBjEICt80/zaJi7scprm91GtAiajXr3lEdsrulUAgWMyh6KwDXaxmZN
uP4LOcef1ymujUkeNm6sVsCyPz7MhYd6CGNcexyGqtmRIIFmJx7+4gz6pw8TeQbgpmFuB6/qH69S
zByJNXbObodd+yNFaO91j0asRRj9b73Af7yt/4++q7t/LH779//En98U0iUG2rs//PHvN8PbBAj+
u/vP86/991/78Zf+fqvf5aOb3t/dzRf9x7/5wy/i83+7fvPFffnhDweJkLft3r9P28O7RRrirxfB
v/T8N/+3P/zb+6+f8nHT77/89Ka8RODrwzvFAOyn33508e2Xn9Cy/W5dnT//tx9++CLwe9fDV+TF
/ukX3r9Y98tPcfYzjmWMkeCtiq0Q//envy3v559UP585Yuc6EtgN5qDnTAGpMDn45ack+RnEIKht
Q7SKZ5rpT3+zyp9/ElU/wwkEmg4MZv/x05/+675/+Ib+5xv7m4SyUg3S2V9+Om/C/7OJASsFYxaM
KvTc6A4Aop/X6O/2DrslwvbTzpB6Lww4+3bF5Br+b3dFRKfHYsrXf8vNpDibmmP4gGkKbuF8+p2X
6+8umFmZsXzuU0JXDKAwEgwajJe/znL6qwoFLMIfbw59L8pzKC0gHwbhCCjgj9dCeiEfS4fyfNdb
TKMD13nXh4+6SoJkw3DFzDBW75HqGCF8o1pD2IEAEwsZ1IOYUOb7zAcy9I4NUd1FIz1tuUvKuogW
+y2x6VorEez0lEvU5tc8T5AKGnQgpAcLHRqrMvboXZkFLS/XxDWBz3lyXa0DNxc9rxZe95H21UEF
IlJvazTJtc3UUtBjjshBfCNxuCpzkoPNaCsxKuUN8IjONTwtN18jV0akH7rCC3unIHWLDy7QG7sZ
NV3fvB7s1YQXvvgixlWlN+VOizuaDd2N3orhja8crntw0ESCXBZbva0NQhT3NK/h0WRdRvaKcXXL
x7C7UdCcJRUZCmZL0juHZ9nk3ZQlgizRpsrrTBRTUgcWJW4T9UHeQzy95gYPBsv7jdI54q8y6F1S
T0sgRnO1bp6bZgW4Gauz46CIrsreoKYh2apK5P6kLNpzTmic22xrwrFL9+SwR1A/r0euBBs14h8R
Zj82xmu1vJh+XMxNRjH1+Yjw+W3JiVQZnH8Jkorn8FOxrAyWaTpOMGWui6GDfvVQLtmyuxaeKQol
WL4GcnKQVgdJn7RWmaVKDiy0055ejohp0cWtcyYX9n4IhCk4RBdZCE/BcOmg0kT+TrppB4fBrNjv
CmcQx9kMbkwKcbv7wocPHejA4pmO1bjbw6b7mDZ6Dxb7hctAmQpvXrlt97gB1KhQZgO3lTWDAdRk
6kz3igPWDXsU4gTkvc08FIm34k4giO+2c1lgWxsNs2jAEZieDd2wiMxsN9HqKVZBg+8RAtxk8BWy
RAbM1pt84AlrdpeP4gSLvK2s16joaLsUYnrbR233g9N+nI/IIUroJz8JBVsTfFoIIsU2O08RVBQO
tJ7h7CRJgGetmliOsDk3RelZ41VVgEUmF4dAywAM1GNXZcMpWSzO8dBQjIXPgCJKltni20xGPDCZ
Dz75tkTZoi8XKzL1Icp5mVzzeTX8akDBmMxEhxv0cqB39evjmDhrT52BbB8crDUZSYy3IkbwMAsh
21/7Jc8O8Ozr4obljIWncdOzIgMtcv0eKp6yEzwuN3pl84IuiEaOpq/W+4wTkPjWi8HpNLzUsHbs
NOEAo+h+ORmcQ/5gJ2aniJQd/I/ntltdkItWZWuW147NAkQDMOxog+xjHR2tDVEiYZYuwcfoN32K
EbCbki3XkEN0Q7bBYSDuUW54HUjMRwGMs1bMPqyXaczkCUO3PGypA7WB6GGpwkMSOFbdsUpX9qS9
WD6yiMb0psOLXB5hf+OjR7qmWL6HgMMy8JNS3ZqfErfqFakVqczM+LrKIIDpu66i2d3kJTiZJATH
YzhtdsyCxqexwr8lH8Icbr59oK/lOIb9RRCX3Bynpeu/STBp97rfMxGTnDMz1ODK0A8bZlQJIlPD
/XGIwMdss1wHCzElCPHIeytXsuxLNh9mAceaJsaBIBqGGnZ9xKpcimbrsz59WoJ4XVYSOU4HRtK1
wmb9ikpKQ20x6QoUldftbEj00PXRXiLLqFw39bmX8xbHr5j/Uhh+IGcAb7OljYBMbIoJyp5YwdkZ
Y16/fKNGSgu2xZx2nbJfZ5N1GOHVCeRH6fJtjXswjp9+rQp+K1B+OH7/u/L5v1Egxec5y3/8VyHy
pwLpY/9l4F/kt9+XSL/+yj9KJIjsfkbxAYMTYFyows86od9KpOJnOHOdZ9loITH5QLnwW4UUhz+f
p6IoIyDUhSvPWT3wW4mED4vA4EYrdM66wkfG/06JdK5IflcinaEAuDYBQT8nTwLjPlcZP1Qs3IwI
cbOnWQTuZowjLHeQa7CVJshn+wtw8Q8ly/li54komlYwsoE+/6EnGFB6oRxJzEn0PWqGLjanYFgp
tmpUGksa+L9qgP7ZBUuMLM8xK2cF3h9qJKQ/wD1rGmCtVAWRgvpuCD4A3AWXDnYRdxDU/ZV28ceO
61dkBQ0zhoGwCoMHxh/5JypSvRxXjjv0Cpv0zvLiKuxLeWcxh6lV19PWx15/oxnasN+tud/evt8X
uz82XLj0WXmLjh0MEZS80Db++E2eiWOQrxs80jEZ6zEHbwhJAH91lT+tF1wFN4anCcgPyuI/PFGR
7OkK3SKofbA8uhwKk30SNIjbyQzir+aC58/6YW2er4XhBGTFoLYi5vjHO+q0yuTuFnNaFgQP89Ui
A8k+Iut4hGlN97DI7t8av/zjEQJqhFYHAglwNs/f7u9ehmSZgn2nwpyKKvCk6/v+BB5kcNyK7O1f
f1kAuc7fxw93B2MK6OswfYGbCP73h+ZkGHZI0So1HxmsCG9ixoNXPxZyr1nv9nsjRj6TuSuSg0rX
ckT8OE7cEQQRUo1p8A0xasFnuc3Tt2ncQbqsOAMLMpiqImgHZIRMteh3v7SZQHgzCSBjhFIHrimP
IGENAQoi3u+HNDI4S41dP8R7HCrizbC9QGS6rQRWMRw0S5VE98zY0aMmDZLH0A1pRvKCw95yoyYu
iJKR0EQMcF9pCrRqc8OqVHbXrI8spu8oEuFfAreelED6Gd9HPY2RQwm296QwGMGoBv+uGJVetxLU
eGUP67E4GApwTbZZ1gK0iZfYdGo5BaEp1haTOgdHiD5mmyYb8HdNLAwwZoALE1dO1qPdp/7WFEGF
HqiXmV6ekZ9nMlT9CeuWq3kcqpkR15W9aOYUOcVNwCoMthMjzWtZDINDMR7PUkDLZKq+4QvzKPFH
TseAZLM2tt3k5Nc6HkVRXC9haoPbcNzC+VolYNO2SdcXw6WP4+Cj4V2akBwJlztMXGDy3spe+bsY
zxJk151SdyhLB+pWNmrdX2ZIYvpsuvA82aewE1egss4c7jmD4+lG8gphnFdBvImlTdDODSj29Wja
LQN98aoDd3M5cxXdTCZ0n2kThjLXB1ArTF534PdU9RDCCeERxOQC8bflVu4kq2ickHEOmX+J12h4
UshV858oKLC6LfpkNfAz2mCJNIVCzle9EVl54wXshY6sN3Jo5BS4gFRikegT8p5OLfKuwu1r2jPD
4eYkg3y4xAend3NA+6ERoYi3RolhVvXE+nW/r0rVZU+oq/TcSDAr5wOLKRNXUbZvxaH0HIk0xFZL
UX2GP+CZ/GumZK6uezATBsiXet3Ve5Yaf5xBGK8uQ9TiM+nXqqMfrEhKJNN1SeYn/CdENZKed5Ns
xh4GIxaVqYzHWiZ6GHlT0TKeSGhQT9VxMO944vDhqu5Zr0p/PdF5CT+hq/QB/k5cnUMTNqzdAI7v
DxwInL1L4BUS14xm8mlCUPRQI/og0a0fliU5IPzQPydsx1w3kvHc1ylyMvvnsk/ZjV6tQRYY7wp5
QtZp0D/MBUW20orXA5186Jf0Ajr75KaHC5A+JDDNMfB0BmOrKdecm49Y7dUTRZ2eEM1C96TgPh8d
gn6PkdpTZedas5PU5jC6AIWoOHKMAb6hZmW+Dhk2RDi9FgW/6tJiVHWKPXcnAlaL8j7PdbIQarSN
GrdGaBXCLUZ7QqIEdLQTggkwFa1FwYKEbOhDm3gWKW9T34EfPNN0++AsOtpmjNky1pOTiyAZi4Lx
1EULi5txzxALOgpIMg4olQtfA7KBOjzhGI2RbFzE++b69YiuI7B1NJXjV4kGC0Z+tJi6OptEZ454
2/3dWX6l2sEO7k0mefc1HANfNmupNkxUY0GRrFZINNW2AGhyHg9HrGGx9fc6gPoIue9R8J4pxNEe
fdLvz7ofhb+EV9juwbCHSz0G/xuiI8EN0URhQ5rg74t2t3UsKO9LsfbARrApsZqn8PoCNWAShDEa
Fock3JeZ8J7qkmy436WG1V1yAQRp6MiSBEzWayCwIgaYaKwEnI4YCZnS9K52su+eQu/WRz31XXzs
VD/x1s/w3oRXHkOu9T5X022PBhs1zVBVjGR+Bf8IYVHDc+IVxM4KYxaoduj0Zd7heNCGakM0dGdT
8+hRMqUEIvwYpcrG4PArcSTpG6Ak/WGNBetIEvRJXxfzZlM0Oam+GDIeIhVntxVr7LbnGwGgk1wU
CAiWMO51/td87fSLAS+DYTkgwadObLiMZNSDhuWzBhehlpBQ3UyYgM9osvl+LfdcFmQPgvVpCEbx
vo+Kf1U6HluYwq2vVb7qI84+8ZIpu79EtuIce8I6dqTgAzwTPFjoKxFo7taLROU8hZOaXwq8nhG+
7cjufTuPXTKfjFuC7yscBW9Re1NbD8U6vGZKlK88maaPLprLjTBlxgla9KFDVF3HkuQYD5t7W0TQ
wWpEwOIRCNUwAi3h3YhHqRJDRGzG9ziSriO6pB5PTln9aego6GplX2aPu1305y2kh2RwqvHalYd9
7uhGIrgSfwXBkl2XUdYyKABrhp5tIYvQ5ZOWhn0MeCavBNQqEZev2q5t7PjQdKKPyeji5FUMJngO
pyp/dnt2nQvtbwLgLAVJEXpw7SysPGaYYTc+RmdfT3LHaAPZ5P01YLUF9hJePBgW7FeQKt/EsfKN
QLjTDYBfYCrVFO93UAK6U8bBdyi6oKp1NxZthYD651hEB6iAH3SpiztRblV5SPiafTdbPN66LhKX
MFRds1pUvCdlsbvG75VoQNBSNcDIJyyKCKaZiSg/JjwqmnDL7iE78ZdpNKcpwsDk1ajyK9wCvYST
93nH3YvXYNfZjUoFPtMJmV4Ghes1GVXvNZm4n94hQYnfgoCl77GPo64ttrnEebY+D0vxfVTzfJlW
e3JnJTx4RDHLBuJR855tfbg0ix03DH0R8gnzlWKCAZv2yPvJZO4RHb9FFZkDFz3rDs4Po+Z9A02h
u4Rph6dkgOEQPXgXBSeY4NvDnmRaI2o+3D5CprP3xx5v4vvAvWLHklX5fYHn8kGBx/gQrv2bGMMM
G0tK3ZXgK73RcUH3u0lP1TUmoa6NeQkjkMG4WBLOYRFsJlTjOI/ocFmFjB66IerkaSmXJCLGQ1bb
blGsOgLdb6pqjOhHf5WGSgGOSQ0UDm4ZOcoPnWm8wWVfw4DXxwdYIu33eh7wovJhEVHLeT5EaNO2
ra8nv+UzaBoxnWqmHItIh6AcpHqz4jabBlitosTKXiB3wgB3kWq+TuXqX2CQb8tXFEHTc6nUIh/h
LBF9FU6r6WTZuiyt4/GqP/QIH69LNk/zPc1NAL3IvvPxtjDFtB8R6VkNF0E6+/k1mgCRf+sDMMIv
Np2sLxMrhHpRW+UvVxNFFmoZMDNJwUKoVDDy3tdaz3TMCeLDXKthIvkIgL0gFI6ZE5mTmBVHFiCL
hiyhGF7KSM+QRsWZTeoMscVAkR1uqo7XQbx2OpkwjURx0ojZzK42KjbfhaPzzdgnySVqHf2Q+H6K
HsC4w+E+JCn/vlJgNKQEbIOAc4fhYC3VKO5Cu1UvMasobRD+qp+7TqiDNXmf1J6l/glwNFwxYmhM
RmJDyMNrNq8CtffiJg4TkApxoiUWl6yRKJbjVe/G4Q0mz/7eWDmfKnY+XDblhrYzQlx1NuZgEMF6
XHZI+zkg1nz+xEBperNLCR6O4gW/DgPf3e46ZtgBUwh06qjU3Xolyg4lIQR03QjTzVi7ZkCoBvyQ
tmi8Lccx+JhPG11rFLXYE9eNGXmL5HfmjsGc0Be8sah2J+H8M1BFZMnzmH0x8AijxNupu1NdhH0F
2FrWFwp1LCDTa1PNkSVjYKoHVa62IgwSrKet9CYiTs6yZV3qr1w+VXWUOsijUrYsp01Fy3FI+vVC
yErc7+ja8Urn9FK4DD7SgYSSbsi7q5yNzwyTI1LF4/YJRKuJYPdk135AoamCuCcTPXdiSy/ipwAc
TiCbqC6KYlcogjwK7LW3HCYIS/5pEtW9wHHWVktsD7qYzPdVTjmeA/qfk49Q8spVGwJ1tXsWve6f
QCA7ygrhR/ukXsOou8LkRd4C5b0Yu6HN1kJgH5eMBJW7BqdZNjlMXWkXpd85Cy+iIUc9W8pjB9I+
JEkzCcrxmNHoVoICrUmFI7WQ9Bn6BOQDuTgCk8tNLdhBbbUZkvWqgMm3BcILjj5JMQemOa33tfDH
PBafUKmnzRxER2gQ+paWm63BrWjDMbzbPTagjKaAmyHm+2IqWDdGhbjKWPox8pBt9vMOG1VNLQnS
iB9pheofRZe5GOLyboOdkyNcqZLsZSAJWCHVJ3g5ZERSVNfdDpPSiV3hnLDEDHY9mTiXBGL34kYC
RDvEMtuIXxJXczycms7r8gAbGcSKmv4Ed4PsIpgyWAl4Bt1yT4mQ/WU59fhe/OjreVniE2yBDNGJ
+ZTIuC1H/G7HO0sWBJO3TkNauLHk0ULOgj0TVR4xItpfAfp/iFKD1o0v9A0fvx0gjkaOaZ9wkk76
PQrHq9V2/m63tnJ1VLDrqahakbioNrFaURxaaNcgYWxBKu/IqvqvGMTFF0UGL5oBEr9W8qWL8aWC
f7CprAm1vQ/l8kiHYGrXorjZysjdOBjRPzq+rrYOKhVcgIjfHfzEoJQ7e5ohgyJLoQDE9Cg9BD4B
14f6/Eyb6R1haEfwjoepPvaDW54HsSPRB0HI/bOY4PlLLAdlsauSD2xx/GMii7lZUBYN+Lz9axmx
9zAVEaAGa+mFhHgc+UO22QLIN8qua+2colm0pfmMeQy7WdFWY/g/29bDz3w0XdZyV7GxZsHWpNUn
BtUo9ihPUhB+DukQ64MrNjRxWZXXYjK3uxQB8ZCP3BQ8ENcdjC2aCQjDwQRL8J7gcCBLjsRScIG/
41W7Br37YUyUq1HT3UQSZWxkLiCJvAA4+Iju+6MJeXFdKfHEMAEiPtFzyxy4QtRnEVoQoIJnYYjt
D3z0/pPwoRoPHRs0YjUXtNE6eR59x2rsZt8pl2ujyqpFjxETv5bVbRcY9RgtMb9kolJEbHhPKJyT
CLB71mKyyGCpND3kJj5LdpcOrEexqG/wE8rvCj+jkqPB85z23RWfnflYsCxsPaWngVlsjGaaed3R
VN6vsUvrHA0rQb70I7PqEQnPyaeg6p+qfMDEYI6Sy8KsV5nHYQ2yWwmrZQttcZ/KVyBG8k2y/oLC
f+kDhGHYYCKsOnD5rmhAHzynnxXMjBoeQY3YuQ5HLvzYPkedqF5UPBYRCZKVQ+mYXEDeSZvZ+vDN
gm/ZQm+mFwJ5M3j8wWSPbNhXtEgRa3Eip4Cgwm55YoOYL2Tk5VcWZiK5yZ1fpwOWa1cBH+jKouE9
7H+SfI9gOCFYTHhsIgwsgQ8P6J9uEY9g71MIbGAPl0+67kp4MGcjPmr1JjvBrJrdw/BB3KDuL2vn
OGbVkDiBcq/c1whDnw9RBRHiAEEuDHkqRAQveuLHjp5B4g0F/61erHSomkbRo6uIcU/IeN4OwOSj
llaLPbk8Wd+KZUMogaf4pmWRX8p4mk5wHlNH2Pbvc21HZy83Podbw+24PM8GUQoEdVp2ZzIMvGrv
e3HH9u0RMh5sPlsurj3iwU0N6hndW5CdopnYQAzHzdMeIvFzIApezwHeipgPFdDxghNppOjbZB/C
e6dWgGs5HcUTcLbsVcBd8gMVe2jqUPXbd1h/IwV93/wjIJYlq/NcGpzsVeZbnGxGHnA6lb6Goa7x
J+owD71KtXFfDLqBV8TBIWtuRl7FfZKucNFEwo5gmAhifRMVd2PQ7JXtrxG0DNWlDpjzZN5M+DBj
3t7VKdDc/RKKvgpVTU7D4RCOgj9aSdOFeBClCxxua6XqAFHHRZ3tNo2xYZfpTKCrqACgoXjVBLMv
fhh2JpEcv3dx0WYYlw1QVlm7EzRiY0QwCBiv907m/LCnvasaBCbJCuEVKT+/E0JcLNamcwtPBdsT
aD6m76urRrwhw4IgXZnNaCssXWL0sGtU1UGuolu9Yq5INjUvsoao3b7Eduo/GxqhnozGTXKCWfEK
cBbNF0UXE4sHaC+URAe8MITlQkiwElcCqCKjL4uMmNAEI2KzO4RY5BJwe5OFtnpVSHrMsN6X9Tno
cs9PqRv2e6uxrHDgVhCs22x2yGGLs2C6mCH4hjNLMPZ5y8Apw3RhQdXfYhrO8iafQy7qfeKoUqzv
1R2y5ve3SOdQjGNKX/KLYcEQuA2znh05OOkJWUs23mys66KDM332OQP5IABfrNj5BWDcxYEyMsEj
UBobgkG2LeCrZ+VYzIcynJMEPy30181m+iaF2F4hMNCiyt01eCYk0R1TMFLX7isbOmBRJQbRTzvU
nFWT5h7VzRrO8vw0shTbzg4Uh/AOewVZNShM8IaBNQgaj24ztTNmvs+EKCG1UgYYDf4R414XCy9u
VQSc9CANRUQS7tqjBkmAGz4BSpzul8RHoMIxINZYugM4sMU+DscOILoGBgwAguRR4p/NDHYQFnS4
unP5ofZWuWml9SCMRAi2DOxwKjEbeMo3iTCWirFxh8+A2F+UwVohZ3uz5SLEBv62l2vPD3xy8a0G
HvCOlw7yn2DW3ABgj/tLBu/FrSkoxr41eC+ubNwyuY8wAkgvVTxH16KwJU5usDc42XddPsNAv7iS
NsUwv7JqudC5UJ8r4H814vOelw3CDsJM0U31AlykIF2st9d8yfSJ5g4zoTlP+6iZOsVzsuGbg01Y
XwBvGufBf9jT2AUfQMfeNVnhFrAS6Sm4BqjaANFmXA0pCechjxtI9xCrlcT9DfCw7pu2OgY5harV
k9hQOMxDtn72gV0huSLxzLdXuIvMX6H6BFc0Aosbx7jdDb5UWPlmmDuuQ1ivaoZ7hetHsITmEC7v
ePPXMmznZQWTSVe8eEOFmCMWwhXiPkeRpWvgp1oRJqvlAX6b2QLKipnhthnmczsnxaxOG6Z+WJSL
Hnld0mpEdUrTML/Lz3vWsWMjB2VpYGiVTS/Grk7WZRjJXK0CIESkIhy0a87KA9Sp47Ofxlhc5sAI
XzhgXXgOp3psUpPFt8imKWfSUT3jtQmrAfb+HDqsmndVX7VD70PoKXwxcDRHzr7BUSy8QO76+boc
z5eAX4LXsNuKDXwPsDPUSeWwjThUybyr2nb5cI0jHVWk94aBZrHgfCEBtHrvNiucb6Y4Au8BvHil
T8s8Rhc7rA2+F9qlksTR4v174bs8u5jg77pedtVQnALIcvYGqz5DKw9LsO8Tt8a3szzzKSBUwfYF
P2xzN00mfAES7L/ize4mUm4s++bGDqMyhDP4EZ3RNtBbtFXDzbiWhtYVDiBsWywCcwlMoJce+0hE
hgFu2xgrhOIb4OxuQ86OBoqAu2JXTEyBrCEpRaEE7EVAEywLLJDZC3WrwJfhTRxogBudL2CJIkO9
fs2LNZONGPS8E4dJu65pGu0PErXF2MR8BevE7ElhgPGGBjm9aEq/s2R0n/qOTk+shNIFu3GfAT+M
+/yjGjocigNe8+dpHCJVqyUfEOsQB2lcuxlQHjwfNH3lcYFzLglGQAjgd6Xx0cUUrN6RYuXpabTY
yQT3IYlApH4955+9BSaBI3yVQAZSKwk4iuAUHwsy7VvvG17NNjkWGwPbJkPEBpq0lH7h45ZNrdzD
6BrK+6k7FqMuL3BDCa6SJfN7snDzSNmCBbdgvv2Omg5ZWPHGB0HUVpZfgO1X1zmgGEmQ5VEVTTav
W0hA4Q/lCYUIBaivqeCkNJUBn2+JjoiLRPmzRMi2Q4GqkFFiVBg87ysOvAaDjww483n+c4x5hm5C
RirHJGH2W4QjEty1JgeinzSB83hxB6mtJcXGz6zEEum7YEQpyZ/2JZ1eZgSEvWF1ya3eIjc9S/Qy
D7IzOGmWQSFy1pZ6uQIba0XYLZRW9CCQrppfZiZBKSY6Km4nV2LDYZmLdmCSJQCnlTqssGoRIb8b
yvWMq8yOvmnXm5d5cefCfIU1eJtHBk3z1CO3DxDP6p7TsQiBW0Ro+u4opsHLF6YN/QRYEA8i9/22
HVZQM94oR1vwiPypcsTJqgAZL2CPLYe5Ao+vGW00xa2SerZHiqiavi0sT5LWzB1oRDu4aDGZ0hkH
q5IJTdpysukr2sM1aCTb5vymN0MkZ1IN6wAVFMabuhWsCHSNCFZY94A5OG4oukfc5MTNwq+2bZwT
Es3ojm4rE4HvE/VwRKwKqV4wTjCqnZzfugPF5MwAesJZdoFDYiuwznmcX6IvlhnQGFwWzQLOEEw7
kl0cHFbHZ9PHem+cSM49C7zUPxsTQ9CUIRtwuSn6bKcNSmIakb0H2IpyOYvV3QYPhhlwaNS5A9z1
+cfFRMWLcMWSt4vo0PFhHozpBJ6mkSeflu65ErCruGbx4ssDxD7wLto0nHwamk2wBQOkOWfNPmIj
vUAnGnfNnsImohm3KcKiWMpV3XblIr+5ZJ6XB5EHe9XaYrZDqxBq+QrdV7m2EK2iVAPmOoIU3EMW
0uZYWl97rtLnCAdhgBpyyukDBgB4z+2oiupjAaIAqvw1Rp0wIGb0VoRg65Gy7AoQArEyPBGuy1QN
V+xUNEhV96jgwym9KFNMgkc1RbBJwuq+7Ppq/0rj2CUNhiPZ01SaUbdSi22Cse8EaAjN4dnk11Vy
JCZbeEowfQ1xHNGsv5p0b8dbPN4sqhPYnt8tYNRWZCmj6LMw/f9n7zyWHEeWbfsvb45r0GJKkASZ
oipF6QmsJLQKAAHx9W8h69i7RZCWtDzj1912BqesOxhAIMLDffvabubP5Ug+ohqF8Z3gE6KSW3TL
o46UqvXVUaYPzWCRIQwjj4vziDqQmraLutNPcz1kQ6HOeiQGaGff0wgQt1bWhuXGiPBZ8YmI9Ns0
V0HNMSMkc7nSuCzGNHuOOEOcTVoMJGaoFmvupiFRru2Fp4HpDFPP3sRTYj9hwRm5uwIE0keppGa4
beZW/xnFJF+47c/l/nWVxZn8B1kF1yBjAf+hBV8zGS1NsWw0tNzW+sH6agNn/pw13fhZuNwnigQZ
5RUNzmlXEAIScF/03GlcqLFvOTPZwZw9FQ42sQcT3Nv3WO069MKUXZV6qwhUUXfSlWPCs+XqEyRI
DFNiq7xQrsz7TKSzUMeAxehAgdF0rYExxtIIQLG9P6i1Jj+wypVt3bvNjjzeNdeOM9UR/bbo0BkK
GssCajiVzBTCsCeii+7gmKXd4hUKYIPcX35465sEig9Bi/w41zJM1k6HoT2sUAZN7Q5S54xq0gwB
deXFXNnCOpBJEr8Jq7e8SMZDHY1Yj0AX0drpeGyzHYXUpDuoXYmda6jrH1tUlhsbztOn16e2arX6
O5ZOcMWYKJ309dxwdKSXTZ+6Q+ZlVoBrrBoMY9vuGwRdjDh44Y4MWnnrTBY+njDQtrSXtjdCr53n
13/K+fdCMwa9GvBEWDX0P57OOq+RClAF7g9FkR6Rjv+Oq+FrmCfRvlbf1B70d9IL5JkmDcRdZ47D
1E0R7Udud9CjMD2MYW0dlMLSrnTDXlqdaCcXBgtUG9r0TickTCKyLhWA3BTkU3xp/a1TauLKXC49
tqVXbqkW6QgNV48tTlMCnz7uDtNI+20gMk9pH+Bn5uNtRHqu2ip0v19zFlh/46g2NU6rZXbAU1mr
p1Oza5U7aD2qAXea7o9DR3CMXGCMs109KeHX1xfGisXikJBYNHjoVAFZLq05q65Dt48y4brtGFD1
K77Tb59wuDtquutcVT166kBgBDTpI4Qv6yfkNqK5wjYOYZmlu9IY6zud+PHpyo9aPvp/FXQvP4ow
lc2WZkzabk4fgauidyQfMwb4Nth+mwvxbMiMNL8+T/QXoJSpY1O+NyuEIA6eWfuubMJ9j9PdlU/4
wrsw2ATZatlxqTquRJHWPKcLG2IOrLGFMpeE1Z8CjNyj2tn2lQ6j9YpmzoDAQCogAjE1pn4653Fy
ygGN2xzQm8klou31Y+6q+ps6k19et7FgNcAtLhRYd7W4ho4SjTnDu0tslXSkxIac2KvwpiiYuB9c
Y1xden7LYEu/mIn8cjVcps/oETU5BTMNAyhRaFcg/Lx3I6cJXl8zFx4fgLIFnYNcFuXz8in/o/Ac
PaVUnFnt6PyXCFoMlTyAVlxDA12YD+1tfJScVWAiDP10FFqeSrQussO0NR/+CDt1D16kjr/sivrh
2ycEGgwtNbuAw5s7HcoYBqpkJvVV1VRnnwzZF6Ooqt2bB8GaC4YMraTIxNdC3A5cNiGM1wbNXP9O
k9LbTWbXv/3VODC67WXB0aO+7ou1AMyiB3TaYFbIcpamGd/A6hZXAokLCwA92wJFtpBo872ePi+X
FBFtZaYMEMdhYuxm5Y1GcmT/+gO7sACAPtCvbMFoZpjVzpRzfteKiKegnSr9MdEKkdCAYyt3KeKB
a0bfy09ebYPw/eA36uAEwMWu9mYD6CF4ejEuzeaSPBIiRJV2pUkfb6J+ks9ZI8rhypF34TFyeeHU
4SPCMXltLs7qzgTakzFIU3t6p8XFEKST6b7NYeVlH8KCVtcg9tKcYK6b3eekKsj8UsuVqN6bx5oK
lL2XrQoh5+0vjK1VXyxvWeBr8XxVeGQvvHAIHHuU3wbV6n5pXA9/JtKZrxBIzteGRsPyQqnRwKid
eVyQ4SYTSEY0KGAoBIYxqb4sMQCtalJUr8/q/C1xEwEVTpwAjEG1VptD44WjpCLmBd5gp/mGZt1v
uRdXv18f5XxCkIpg3OJyRNMpB8bpJ5V4qEwaZ9KCsFfToKjK8VZvbLotzaL9/N8MxSbBlgdZb80p
7Mae7vnQ0gJTqfutlxQUiYdMbh0js648u+UTPf2qmJWz7HcU22zSPqezInvRx6qZakHlkfzFqqAf
t56T698h+zjjTlbdh3JGvBBSrLiye5y/Ni4BfM0YXHDKs7OfDo2AHsCvHmoB3nb5szeHE/krVX/z
TojGkoMQ0NTSzrH2J6HsqVojYICgIBN0KGcnvNP1q+CzC3NZNnQ6f17GWY9i0itb0GvAKFZIP1yW
dTB3FePNURHHH9G3SSBIhKquAgj0pbyuUXV4YkmI3newtcmXsEDf2v4CyQrnTfRshA4ciWviK6Je
jIBzRQ3i1qPBezKzrTkakB2z7G0un8vex8FB4gIbXQDy9su18Z9QpR4q6ZTmZC2132grzKTcq706
vTl+AJ2wQGXZIOgFX39RlN9rfEmEFZhLaTKaOpQdsfE216+/c6GBh0YsevI5MlbvByYvcjs4PUGv
pcOOe8uvME7V7Vs3BzIukGe57QFmdNfwNAUbzyjySitAtdq9j4zSvYOR0nMTyWX99sdG+/3SuMe2
xye6ykeUY0KfvXTMQF1koL5N5JJshWHINy9s01IxLOCsJTXAKX+6FdCcO6DQHMxAx7xzMzsWQi6E
plf2uvMIgsAOjQmZHIdynb06JwzMgkiH1Mxmcq3blpZmctUxsLG2Lg+g4NUr451vCtBmOZpwpeK4
5eZ2OisDy20aVVQzUDgl6dJx5wNV/PDKOzqf1YK/pEmN9BQxz/oSw7bG+eeliDpFWSXHAQvX0keB
E6o+cvtJ7pCedtmVm9Py00+PDdJt8EhYY+wRfMSnUyt0CPlU4K0A6rQmnrKWFuqN1/dOcTBT9CYb
NxJtFeShQU+bS1LdfCjmSrZX5r68sfXPIEADVUcVh3bE1Rvtc9tFslNbQWGL9ga9lvYeVHq4n7Jx
fDQ13Fkbo3n7uUUigq4TPnK4oWS0TufeZC511Sy3gpQ2RN9Cj+5r5dDvXv/MX4jHp3NzYQryXfBl
cBVem0DNZaukTaK2QSIGhJvCsepxj4R4afEpMQV3Yai7vpKYoblNEopIASKH7OckXEU72o5EQ2OX
tV77VmxJsa3Uqpm2deeM5nEqxu4TTI1x9OfMtKOdZSxNM140lLovnJSGDWnNtjxqJGCvmUefvzM6
Ajm8+Id8Kjfh08eXdW1jpUDAaAhsxZbegtuIhn+ER5N65Ort+n00JVeC0fNvhDEtQC2cADSsrl0w
p2Rs7JpOzsArsEUgllf8Up2871rhyl+u6I0r94YL4xEk8trIk5CROxuvmmEbTkob9Nz5gcmWyl5W
obKbVMu6cdFQPr++WM5jUw4CZsjkyMxRID19ppheFRmQgDZoRVocUYxPmxx9MrrK8FpC7nxqtBlz
/hDawyI6QxER0tMmquQsy0Z0f/IyUjc0JEbvQuKjbRLZ5pvjN3LURFUcdJptks84nVrvSIrAoSqC
pFLtG3pe7MCGxnwtN3O+V0MRJOdEDAzJxzFXH3VOLn9OkkEEVjfmn0eaavzMjdIr2+bZKLbO9UHT
CEU4uln+p5PBgmPMdITbgdpW0S0hCxkTodnHN64GRiHkJc0ACwvD8NWuSEfOUvxtZUAVNT/QJBcf
PNw1bstc2sHrQ12aEOUK9gEurzb9D6sJzZGwtRgnozG09I/YaqhHpSmq7dtHAYyNPBsgKbH8eg20
yGTp8pRBqKLxcntpfhqbQlyz3bs0Gco7JDc1bgrsTaeTQdHSO7XiAtjiS9uNUUJfyBiWb0zWc0kw
HK7eZKoWSIC2WgOyyvqxlLkM7KgiVxs2cut2qBze/sgcLgkm4+imud4R6LG0UlwWekTzVfSMXD/a
dMOU/nj7KCxj7B3Zx5dS3OkTm8wJtST6cZLBcYNoS7T6+ygZr3G6L7yY5YS3lgjHIqZa/vyfO0I4
K0R1YyKDqYnG6qYsC3u8ixKnqPdvng+UCPYAbqRkmNaV1KoLZw1lYh/MhhvdKwh49unoXMNnnd25
yeJTdiM7h8SUnWD9fao0CrlF1QcKEXe6jwy84XZxUdbl/RhV+kMeqdK5h/cGtkXPrDp6+0e73PbJ
M9EOAitz9ThLSTfSQBt50Iu6eqdbdCdW7Xgtm/qSzj4JYJZiBTbwGifSy7l7+tbooR5He2KaVW6k
N3pkJp+yElet/RyL+DHWR4qblht/qaBH7IQIvZ2VJd6Vm8XyLFc/gtw9AFfyZwbR/eqbljIjP2Mn
Q2CFc/Uubttqj3AuPOojjUiIG5rhwaHp5Zot1tmBTKWYlBQxKfkbDsnVh8G8Q75MTwZlKaO7jCar
rWpJ5b6jdenKLePSUDxnrre8VLQgq1uGVXguTUWqDGKL+hVKl6H9iUWuCfo8yq/FvpceJ1lKaHfL
ynHN1eMsp6ymxKTJoPHc9DBzEN+VAtPLjQ7QeA9XnhfdqvmvN3+WLCNSYUuaSOP8PF1JLrpOStkS
vzy70B7TsB+waWrHt2/My6UaxB/RPZmp1YN0sKQ3LBENQZcN6I5qtb2NaZK+8rqWN79ekHwOHDFE
iMu2eToXvoU+yYRg+x+b6UCk4Kb0aYH42pg1KnEgSGXy5+2PD/XOYt8DaYSv/nRIMKoNvUQ4Z6lN
mH2kYqlv6TSwv/w3oxBlMwB36zWEpqPcAO+AQ3qi1/gIiK7ZRnkeXbkWLY9n/fgoNv2/UZa99Z+j
IMF0zKAxTAZ1GBo0/SP46Qf9bcbqJHLguAMyspati6LDeimMSJLQYCZ9QLW12s24rG8yrde3rz+x
8y+XIipLgWDDohN4XW/KOR100RgyEF60R7frbqcSkkEWYan1+kjnT20Zidw4mSnqnWvFA4yyrlGz
kXfTxRkttT1gZHQRV0L183PNwASOo5MzFP8rY7U5QOG2WifMQL2Ms20i8RRkr2mIbehWTvryixuq
D2EhQxo08mr4L6ZIqWF5X1xLOHROF4ZbFKYWxsQITkv3dKRAaugB9l5ZfmcqFlYGke7/DrPa2NNJ
pzhoRTJwaaWmELnYpLlkd/pirLZRlFq7IsPdGGF7sYH5HNNBg7B4hp7x9e2vdNE/sWEhTSI6Op1v
IiIWbxL2QRbWNMF5ufnoKZX98fVRzvd7Ll+0nXEvIpik+HE6iluPHhYpUx+Qzxmyd4AIIRxMjTt8
5XQZb9NJke5OWIiXr5zbF1Ys1X8bX3Eum8uaOh24FWXRuUbfBXKImvd2Fypbw8icKyt2eUinuwn6
Yep7zA5NEvvx6ShDnIaFWrVLJDRWQRrTl5OPRRmgbxVXVs6loahooNEjc0YBaTVUl8/mAKVRBhCs
6FdQuoIEMdp/ITX3rdkO8kbUK1Eb8QjR562+w9ATsifnJgOMn+6TDKG9Mmq/K0JN0GP6lXldeFEk
79EaEOqYqJyWP/9nQx6QTJK60ftgzKp6n4c1/VBNH7efXl+IF/YW6pVEUss9gzTx6rujmSuNgKb2
wTTrkADSuN2hoLW3JqC/z/EUcS2sHXmjwPG+UjO9MEG8BlyXjDHJFcq0pxMk026XHi0FAbCOeieL
cvpqpClYp9cneGF9cCdEvMljpNS2vkrl+YwODpJbQI//lBx1BUX1TqfzutlW9PV8e3205XGtFj61
PnRpbB0v3/bppKxCeDKnRSZoI6PwIaTCKHUcuPOb4UUpP8okdK7M8HxMkuBLHW6x68FmbvUgS71N
FY+CZiAFclGSPSIIFfdXNbbDjTlmb/NkWc5w4mEEEHDcUPshHTmdYpzXrmga8oyxVZOtmp3qpiJ3
tX39QV645VjcoymVmUT6lLpXwySpMgrV4ZbjuVkA7ey7OooUr8/odxTZO3NIfpiepB2RK9/Siv7m
q9wyOpnUZeWgwVmNbilKNBCjsD/TA/lHeHp7B4Vp+vz6JM8/AQwiEP3CauRpQj09fZTAnGi5kHwC
KQVb3+7ScdeaKN7fPsqLpTzxEEnvdSm6bLuqFaCKAlcxolugEt4hH7Qre+PyQE4XPh8zcRCYPTKY
lE1OpzIIL0m7shABioHYb9LK+tWm+bgPUzN9fH0+F9Y7Q3FrIX7k9azTSUmn5paT9iIoZ5Fg9JqN
xQfYp6pxsHTpPBWNqL+/PuLFyeEtthALDTLPq9WQtNCmKQmLIKqd9NlLoHXQXICF75YmiLa7svQv
jMb2QV0LujlF4nXEpdHCOxdq2wbCtMRuVCextdMKg9DWSN98TlO1JaqjfMs/BDynb61enIGAz4kg
7XoTtZ6WfkQTOh67MGquzOo84kHMxgmNBcPyXa1ruH0jwlIZSd1LSii1Lwpg8w9apvfJno6jJn1f
jrr6a1DDfL4ixr6wlZAWpAiKIxFZfALI01k2jZY2kUmwpTm1eFDVpr8b0q2lfMLHO/JpgrK3sJpq
v2nllj7k6M33X4bHdm8ZegkslyP4n5NcjzVd5DPUK3Ci8W5qQzVI4vTKwXO+aJZBbNxglnQ+0frp
IB21+bi1e9AbGIBtOhpqdn3q0VPdXKuLnm9ajEReBPIr/wtL9nQkzR1oUbdnIF7gsvZRS669wQ/h
yqF2aT4EjtzhFocxa53Lo63SKLKa8GfStaWRcmlTTFvP91KZXtm6LkwIBTC1ENLGLhfs5c//eT/C
UFq9cTg/EVZl35Kkt45yyIvdyx7y//HG/4dQ55/t9AxvHPRJ+ZsN96+XxIthxPIv/IUbKw5sY9Jd
y7FBWEHxhoPjL91Y0az/IfNNNEXwi53Soi35D95Y0/+HfhEKCUjOloTZImP+D97Y+R9eJP8vf3kI
5ejeeQve+OU69L/HGpWR5b+0fL0LdBhX1tXWkXZj1BtFfI+/mviOMUBJItB15e+0o4d4qyaF+WDR
IVttabwKQZ8DA6tuE2jgP0gaFtORquxQXtlJlw9s/ZsI9LjCobih4rEK2YuibFSSvPcz+cHnIles
rzVtvN7WNsPsGzCn4SMGCt4Xy+pBwf3z5h7+DvIvJPj06P37OLjVYWOMYJ178Opx5PTBh1i435d1
qgCyKK07mvGSDVZM6gMdW9f8Ni8Nh5ZtSXqgxMDo7fTLNIqRmClP71382BFJxVhcUrovv4VutVjJ
F86v16d3uun8nd6/460iaSNVbNEznqbP8c7N1PpoAyoIXLwv/u4GJ2Yw/z7I0z3nPyNxGC2MZ5JU
6/R5nFAhoDX6XslLsNk0YB/TeJJXbliXFsqiaENJvBCs14MobQqbpE3u4Y9WwUQ39x8wy+JuStv8
qIdd86Nv7GEL3+Ha3XVJfK5XKKpAPhdGtUiNnr63NpvVsozie+CwruHXpWnsjWyInuBXuE8UaeTt
SLeyX2S28kTzenPtRnTx6S7OcnCTESWsVdqeI+gtVxk/q9RdLahSRANN2a8vlguLE9MatphFardY
NZ9OMrPcLu2q+D5xE+snyjol0DALfhyzLL7Xa9FdSdysMmQvS2bxleJWuZTq8DU4HU+HrUHMGNEb
L6pbAWboS5XoyUOlGuGjqytQLqeiDSYbpwe1x95gTziS4wYxlNP+9Zlf+Ez4HJe/+SyNs9crS8mu
GUb3Hfw6H9yVuQ37ttz0XvU2veTLnBGtAe8m7F7MapYX/c/R3AvopkXo3Em9i74YY5IehTfTAdyk
1yLhVZD4dyjkEGi4kc2aaDFOhyoadjInNe4SNdE+dDzKb06duT9qL5v7G5xn7E8OosPah7mTfQda
4I3+lNbDlTDuwpezhKnMFBNfTr7VlzNaiVXWtnanc7vIN6R9cWaJe/O+Rri8K9R5vp+0qPg0T3lx
LBCmXAmFLqxpQi50dZwr1L7WkXIxx7BYDOOuijL3oNODts8Q327TbAL5qpXR8fWFdOmhUxRaGvng
Bi9ZmtOH3ntwRHRPv6MBj17gQoBr8nvHA0gOfqSHJW6MdyJ2+8+J4moHEjkGUAUSYa//jEsP/d9f
sVplbPT0dNT6nRi7+r0+TdE7D9irr2Af+qharfpYogQOpsqrgw5G9+H10S9sVia94VyZWXRk4lZZ
RRuSFthP7a4bi/km63TroMlIv2ZlcOGbxbsahQzlcQ7UdUYWIkyo1rV2p4RqtwstCW4iLlTYJGV3
RYvzcj9d7f5LawyWe0RodDEtj/ufjxbkqMTzRrvzyjm1kVFPjtg4ODbsFUPiYo+Jgbif1HYA5jdh
nW222Z0Fn1HF9MZqPjhDVb2zzMZ4N+ZDCq/VEvARXn/ky7e8/oXkXBDfkl81zjIibtnGimmNd1ot
prsBfMJOK738QU8Gmy6YeHyaHRH9DiunvrbglwV9OjJmtYvainswZ+M67+/FnSIbxb5VpiR7T2ss
zMTE7He2tNtAtfIBx63J3PAVQrUuk+mR31AcoRZWe8cWJWxg1R2uRAkXPkKNLAPvCXETQtf1zmcg
yqpIT91KUeX7cMr6+wj3y+eEdvSt7cTRk3Cc/uBpk9zO2qDtuSDJT6+/kAuHG8UlyFooN+h3o2h3
umbSuJk9kCa3ipG095DBnDsae8N3ViuUrbCc8kkx0RePaarfjKbEnaA0yge7Gq61vFxYvC9Pgrsg
D4Mc4OprTPvRoFfDvA2BQf+CdFPDjxiPWlba215OeY0cfOyCqBPNwWjU5E9thMYXU3i9r8XGfIzR
bWxKzC/fucNkXvuyLqweJPYvNyWdsHH9ZWmJXvAAjVtLTyLF9/rYQgM5mUe9H/v7pvgeqnO+I8iC
RzzKcDex4wLDCavbsIJdsqkMOV3JjF24INFyjmSRHC0JDpoaTl9cBF5bySb1lur7Aq1GOvQwJ+hP
647YI6rr/GnyYEb3ffsdZUqFMqTyjqGspsdYRLiJXVlHy3Cr74ufY3Ez5DUSf64yqjXwZRhixm2E
02sgnNDWNmIEMgkhEGOGqqs/YEZWPY1SEVuzLt8pBmfN67/hfHNZTPxgh1APZgdcp3v6jjpVO+i3
Kpy1fZJgg+FqvZptu8bIvgI/FsdBa79m1GOuHCSrLuslhGFkxnSdBXTAHe30XSSl2UOn1G5TrJsO
ptIlgYwqZ++AXH/MYWl800ZX/PaKmA05U5PwOHr50Uldc6PzeLZF4XVX9pbzZ2ERRNCZa9HJSCS+
/Pk/RwH+bWMo5vQ2qSoS+EJjqdKeW23sLIJbZ3Q2JWWHEO8A2rLfvv4ezs9VFMLaspvwKKA/rJaC
Eg8m3nzpLRqh9Kkb6KYswQX/eH2QlzLc6YJbdMgvJkx0ylGEPJ2hhQ8alev4dnam6t1kt/IoCgW+
p8BD0IDRvIel6gRgZ+CtZ6OJYWtt+NNijbHNe2P+WnXmQvEAd3Xlhnnh0XPULIoiGpvIiKwWAwXD
3Ib9c8vT0Q9jpRXvCtMD4Tzqke+WDuwovKN9PtorW/lpnndZhBQ0iF9ZiSoGVGupX9YZbgx09cYF
d5bjdOZCL6sHzCR3cV/VCYYoEEg3+hDBlXv9Xbxc607fBXfdJcIhhueAXU+5w1banEdAN45V3QHj
w1JkSEC5ptonNP3S7wA27Yp5fIQFbN8Og7D2ljK1e4XrxIaG2+xBNAWETCvsnh2zwYEajvmsWeIe
xLX0Gxn9FGr/occ57WZKQ9AEdeP5QrTKjo679EqscB6LkybHJQ7vL0IUttfTleUIMO9J79zoADoP
NnQCdzvHoREIq/GqnaHP0ePrz+/8g1kGpKjCxsmta93Gw3IpdGwub0bHi3YRwJd9Bn/bf32QC7Pi
q1wwLOjcuOGsvko1SbF2TK2bAmTsAx1QBR3HZZRC7wKagvldrDy/PuB54PvCCEEFRHqc/Xj1gZbZ
IIg6xE03QV5G3CZ3eazZe8WiJeP1kQhVeCX/LkByVIS8pAt5b0xwraduyrwf09ze6XR/dPsmgmTl
t5FafkZkDfzUTaRVA1wv5s96zc6FmQUCtZ0Dmqo82sD57vVBI+TFs9I4qEM264d2WnoqAafF/a63
p/S9NrRJsU1L1wa56Y3hsaBH/FdfzcVvTCfb5nky9Qx/k57GMr9tcuPTIPLsThqd97NtkPBsHS2u
v2uj6QBS0+1u2JkYOQ+7IXTznwiLHHwUw7gfNibVoHc1r6vnztu13l7vsfTwxVhYO8+cFVrJ2jz/
2UX6fFdoqCO3pbtQ7ZOqhU2NjQjA8KHOswdHpU8eGyOj/8nHL/40+TzeZpUjYYBUQwa7Ku/zP/SK
jd02Nib7d+Wk6RM3VPVPS1Ho0UiGHBfIWjiDH4F/+FF2Wh7huzRDmHRIX33H4gG4mFTU8BtwaZw8
4MNhsxgOALXLzITmm+cYtJL6Vz5gb6pDbAS8iONDUrbj7Zya1eADe4H23+ojtq9R6GFwoYQpD6/C
57ar++qY9l6Ja1Oj/BZcfj52FZhlTIFsjxVcT5rcOWXe0e9bT6m9h0z4We/pAt56GhZk+zSOmmbX
mGE8b3Qj9TAK7VKsb3RbJCCC+9D6Y8SquFFlbn8BitwNW4OD0t3gT8G/gmuJZ/pqMgE51yDuCVDt
xnBbQdlItj3Z3tanKipnP4cRt3UUuwahaZXIAeJy8sDRlhyF29Zwh0PbFrjTQmeNFQQQSVH5FuaO
7wshjXhDfSRpthk+ew9miLNrIFI53IDAgY2oTajEQQsv1PgMSwnTb1Rg3ztQrMDL6GCljcoKsRjb
JgaEuU3fxmUQK5n700p1JP9lCXBz0xrJSEdbXspPfAwKBuKqBavSs0Tb7QxhTkeDys9Xwiq9xgCn
CX/0Vry8GBASgNKSKTv2kB0/sTXSZRVNo/GhKLX4S9w2QKCzdjR+2SWnLZqAxnzCbFN3MF6oEjxJ
ZkCiPEl1XvJVOC2zRifreVBN5St2AwzfwyTEKc3Oh9vcbWhEkwm35o3oZJMdIkmJ+yZBygQuOEux
wFLaHgpa2DmKs4HUOv2s8XtqNk2Rl2APo0oLkgFbtk3tzHjb5SLCyDyqZvo9NQVrsQ11eZwHzDSp
koXzR4Du6RVQxKEaDTjSAFqgdYuCcKkYvLTwa0riuZ8XRd9vm6kDrJbVlZdDTM3kDzuVjrpB4RN/
c2bLwLRmMnJA/QKZtDmoc+CNtpptKqsLv4ag8lzImFH+HhcmbDsWTgKoTMyk7gzcl5vtUFpRc9Qq
yziMYrIr2tTVBMOZSSmKjYorwW1VZ3PjQ8eN5S5x1fAH7W4p3lKZ6mbbiB5Fazs0eEIe9KruvkLY
Trv3ThcNT9ao67nfhInsMHzFUpm0gBt+KussAcaLdQ5k5kFFs5mbCdtNOAAq3aLmJIDKQeG6m6R2
1WLbJbLPiLUwmtvI1naKHQem97OeEL3t8hkK+M6rncK9w1RpMZdqqmHapLlGyD+n7DxmWLs/osZc
IJqkxn/OTqbfFGqDj0yKS8gGOIugAyvLlCLQwlkXO9HYsvXxZNIdX+vr9hl7L0dsEbLCXe00NzVI
lpXs03nTY/Xr1EuYnSR6/xGaspX52lCVKTnvlLik18rp3YxD9keDdkO2NakXhyitZpdbHQ5DDjzb
yR9MbFM2tjUqaLNHrlf2RKDtYy9jzhvMp+R9PykQ4oHXVo+20QrcSnBv+qxqcvhq6UK/50lZkCdj
N/3IC5BPUeioz3qSKwakYOxg/SIq1WpXFZWZ7lw79RrcWBaTjBF+X7nX6QV59rjT4q30wjlHgaDf
0UuCmUFPAEadOQ/7DXZqGm5VljbjVSRqNdpWydDYGyldDI0nk5PFH4bQ+GW5Q3KPnXFq+VCUwAnj
jxU/A1qpP7fJrP+QajX+xLWit3d2rBQfYc2yEaXC+6TY5vAuMkLX2EQFpnC7slVtyIRmNAN1L2QX
+vnUWPW+Swb1ERprnW86LHRwsQDvavuiNlGPJlGrzRvCcuWhcvWOAxDAziHxjPSzbkrtNwnZ8CGn
mIZ3mzraTzjLhanfzLNDdY1I+w6ov8blWsyJExDc48glh5mzkhp2iA8p0oI/g0qMeGDvxUx50LU+
3dVubvc4XrcZ3iosympbY7ZQ3bSWNXwBBg8bWQIKyY8q+aAvTepBpOC7Qks8WZotbic3Vj5g7Gzt
lAbdfJAPRYT/xezB7tZLSKiZhsP0Jm5C+72qNJCIeyDixSYdVYwj7AImsE8nKHYFJqCxO0IX0vbI
q2rkkpPC3m1ZsbA2nbLYC5jjUP0eKdyUWCBw7vrTbAqY7sLy5LEe4d3MKeEEAvzsPW19yfDbsmV/
0Dhxeni6aol7TocXDjRko2p8U6vc98KsABar2KDVECpr45upFFmzJSSCSdyUxoSVWmrLr5mw6bPG
9FhCoTGwnx+lpjyVedFEmDXq2S+Xatnk48Pn9Xs3BywDB1XDx600iv6JOzdIHgZfjJt7q/jZ2jh7
7E1HyPZ+mKzJOEa5Zx/KJm+hvCPUwDd9yq2f8YzVXwc2/ueQiKzZyLLPHs3CUX7gyBiBJp9LuJyt
Ugu40r1HDkgzc7Pzp7hp2HC89Nmwu/FdwS5PTYuonUOh77B8EmHUKpu5ydUblTvJfBOGzqB8LvDC
zgIVmmd/xDCuBIdeisU9xAoV815j/yEynLhWPCD4g8VrADTKoo3qhfGwHVlRizVAmWPBXnf4AeHa
jPU5lo2VBsee7PkOTGj/ya5CIgvZJMDTIopSu9y2xJcWLUy4jRwnSvfCsePPiSrsX3Y4JKVfSoKf
zTgm+i+zd4ZHi2IhBjF6jsMWSiT7ETtRbJEyCLoIz6dCdTegiPHHC12i6Y01DxznLkB2dYP/oEZY
5BrWl1hJ4rspst1nvFGn54nE6wdDi01cVsra4xRlwTsbfBvqhIb2UVp+BLD2tlNTkQBmIeNvTtn0
2xJDV287aVgfxjYeP+C+RvMAyUz2P2iujtw4NOW+j6neQD4u+i58apamE7Ylq1viLCts/MGYW1DM
MIGlXzqpp+2X8PpeIVYAAp4CVt90lZCPzjDF3wql6bYd/Rb3yFfx49HQdQZE9OwpwwC5d4NAWH+n
eIOcMUbyMhVijaF+wxlcjNt4VN1xl7L93lu9lB9mSy2aY6qabX1ohql4zK3KCdhkkhLyUW3Ouyi0
SQSEOg4bG7Myw99hrBZPde7Eu9osGxxUIzcbtuowc04abJ94sicKBBucl5oZgyOn9vZz0Snx3kTe
p+10NctmAt3e+6O1TY2LfdgW2baoJK9v8opOu/cyCId72AmQdEu3M1E09DN+QdMcWs90teYfaawN
233GkW/6Umm7r1BRFLExW4wQbl3s52ZfdMmk+SRHrV/pVKXfaX8vIDg7vBOo4G77g3DXU32vHSLM
caaOxI+sDd5JPrlYxXmd6XzBK4+kgGLPxQeV/jbCNEnEvrPwks12qh1Gn/F21+4pH8/fMEnPPpld
ady4OWJGv9aH6ckrhEu3nUTlaI+Zgwy2npvFpwgqnE3aNDwYsv0gq9QLDEUUmp9kBFuBIXRlB0m7
wfqDh/PY06OfHurEcu84b82YG4rqEGLHbdcTC6USo8YNxY3qqZ6F/FCakQom3lbndusOWfejMCv5
dcrL6algUeXb0utQYyljj5MDoGJMQ9heQ0K/SVPB7aZ5c0sZJlwcUFtyEOFUC4192xx/ibxjOcRm
O97PEZPZAcGWX41IgtxNMbT/NU5RxooecQitmwkohWd0/5e981iuG8vS9bv0HNnwJqKjB3DH0FuR
miDIpARvNjb8098PlXkrJGZVKnpeQ6WKxaMDYGOt3yYPymq1FbUJa3kNI119p52ASjrP2UyaV6wp
i5RcK/QgJWLOOufFssyh0q3LfOwdzHSsV4JOi1b0Xh+4nSgRXVULbc2mtwx2aHRLbwbKuEcAZ5m6
XqIoH7mjpsQq46RJNjqaaOsKLVGk34C0nCng3WsPYTUoy4vdF2gMHRR+3wnr00+WsVJI1nAeve6k
xHVGPVx+4irMEed7k0aZri/PXs+jLStZ37hphQ2vp5NjviQHvHpIUjbgoyPoRwgNj9zrrVQ9N2D2
k3MwidVkKRnT96yXarr3h+iUzGUIOnxJaLgkRbcaAxKfi9Gnrkq5HSkmJag8ZasJWXLm71tJs2Hc
r5pSBQhCKEEVjee84svTrtZZyHs5VdptlfDV+I1e1gQCUqb2IkcOibiTAz0309ISjN7ZGaVrG+VU
L+iVqM7KBIR3PBtq/b10Gop+C3dv+95z/RmXcJf6wqooFUKKQyqzZ6XFEhgG9YkBBauUu9XzPE4x
gafN2ephaOPeGpmY6zYn1L5mKt1nPpMxWzaZNV31HU2okd0umxcMY+Z9NfW+kRHYS1fyWlHam7Sn
hCbohZvPfqHS6rNxxiskPOfslO2irK9DbwgjqAYaUWnpKdzHfsj6Psajnj79A0b5j1Duv/b0qv/+
3//5QyT0F50ccQ5yfGt+VsrxE38I5XTvN1gxsg12cBVEd1dx/6GT07zfPA5QUHaYXRJb9sCTP3Vy
iub8RtKZjpJ9VxWoqFT+KZRTdPs3YlZ2mRy0G3wFMTr//7Pd/gFqyU9//lHQhEriE/KLIg/lHVK9
PbQQO4fxCbCc3SFVsWd1vtVvyxT2Ri/LdyUrHabKSpvVwAT2l6GToCm5UVaVuYW9X7rjLbUaec6x
oaxa2GoU5oUpX4J6lde0pO3xKWlCDwcrGW5uvRovU/JkKfkaZOX67jLJ4Ym9x1ZPxtanX/JRW+TR
3tiQr5DBVm+8MkXNdJNRvVnjq3ozDAKKfcav22RxzTdUH1lUJrJ8yR2SA+zZJpe9zMpXk36cJrSS
+t3zZpL3F5qxdj3atZJ6+UuyJJrvaINKp4lnfFEaq/qay6qJTDFWt33FRAUBPESmutR8Aytdi0Zf
ZLfuOiV5sHJJcyovFKoDgMrpUHBWmspGxXykxlLcwCJwklaiTe/GJXUvai+3Dpu9LdeE8jMAbsVQ
UQUknUjLJuNamwc5Ba5Y7A9VyFdPT7XAUSlhSOZeu6WNyGl9Z04waZtbE3HwtvhiR7EctoF6x2AQ
iUZp2jhMHFZM7NgN83etUSnKcKpHq2uyU5Mt6aO3M3qMbG56NOzZjTix3ad8Uvm5njdYZLnJ997t
XlFylME6bpTQdsV4lkiW2TUAfozMY/Cz6fSr0658so05VuY2zFpzlr7Bmy4m41QJM0p84pYg/Iuh
y+sDFwwlsyHlUzkI7SZLtKu8LZ9yAxBnWN3eC2nVTFHF9MkFu5G5d5FN9Uc/0RiuoL0+akgJkSnK
KruyZ17HPrhby2HqVJR62WYdqCwwN7xhl7N0uFpLtVE533ZedhqTntezqSsPnk0Ppic1M9TIYoq6
xm6RDGdbDDgrgnFVrXNS6YNfuNOK3k2Pqin3+H3y2k6XzWd1y/2lLA6p02knaWCZcSfjquk3JbRL
b730hH1tsQ5dqBnFbkVFmE6GceNAsWl6lehz99gUTn0Nl1t8bOZmD/4qx/pUAYUc8CLnEQOLeAb9
Uu+3hoEWK3n2O3CfoLPLKHDMg8kMjVpcC1vjBlT0C/rE8tscCILXLqhGpmzijBUdRX5dX25l3R2b
lB4F7GGF6qdzl/kUcaegNDoVi0nt0NWs25RrWisShn5teKYy+YhYTrunX0/H1pKKvfv4Sc8JBcCB
YPs4GTL6zNzmPJLXfbEpWRfS5vx1Jsz+RJ5ViiDQA6pJzcoK2s4uaUvslhuXaOqI4tPd082KQAH5
YdvU+mZg84hxDxhXFHB7N5Lm+etGAadMDUteUGpG13hXe+ZHm5rwbrvqBKAwvxCwxLHmyBdtr39o
yZ7y6cxprhithgDB0nOKVof8bSqz0gD0bXBjWru0c6qiUPA9sXanNTUfaRphZ/YopomTMV1eho0m
ni1fo3oVXPKMNMGv7sKLOCn4saFveu6dZQjaLeXZ2jvEE9W6cTP2rrxku2t62LkkpWrPV/q+OCW9
zZ7MoPNltkfjLGbNvCgh3ANNlsa51ZJIdfoPfSrfc61zbsU6ZjGTJ2mx3WqlgKatfF6IZloPzLhq
Eqemw6Lic2mPytykKU6BUpnHd6mVeNZIokkXEfYYUJ25STR6OZpr8CiSseAytOPAOPNWmmvKHGB6
mHxM+yqZpkqlMZJuAP65Qrt35I66dHyHfRmVk6NdkmbA6aMbkmpHwJsluyPmGiBPS4H1jVlrqRus
YloHrpYpO8pW7Y56T2FiVd5Qn175CbcfOe8khGqUwpT5+tyl01loOKb4HZdqPkVe4rybZncuKEvp
IF0LFuNAmOtRpR45ZfwPprZ6GIxh8ZeEiaYSoUquCn97kJoa13PCn9tjZS++66y/m/kDPhQwdutV
bFqwpGqs4TBtJxA1nTadvWgLg4BB8w+j0AVV2T619RdTbVwk+F33mS/Z+sOWiRMaQYwSzbXLTOZg
YOsmjwoaI2ZavlmNNSLgLPC8jONj0gPFrID3Zet3S9cFqpRnxaI2TjM6fPJKcm8UC4eDfix5EY1N
cknYSKiY6+3ASrYMqvnIAefRrqiR48tbjK64Wc+pX29KKrQd+KM7o56phxo7I9Lr7E5Q6hNNbkOa
2675Kx4oVY77qj/0SkExYE1oqKVW5nVVWdmHwny8nfNy1u60npct0P5O+ST2k9DT3otoaXwivSA7
VqzqfoGam83cXodg4jCN+zmnlsirlGigrinoU+Asa/C+642oDxP5uZSPaJcsVKDoHClIe6jsyxK2
znUbT94yvydLMVyxFMuAqDbjVIosubEXFivhGD0QUHumQRPMKBvGaJevxl5hnjkWYTVmoQMbS7bn
vgu1NjumnXfTohIORuZh+A63DYWB17VNHBHN7v4kD9MHySZXWr6cHLcc37fGCPvWu6kNaLlk9noe
pvbBUpMHS6klJIryNhSEvUGk0I1b2czttgFY0sVZJeK5UK61Rd2uKgdJJ5GMdxPvRc9qjGBpOExo
6/4CLJ2Gy+Scx1We00TeqalxKVCSbMpUHd3RSEBX1frLzJwfMkXMx0GUzRXdR87bTLnAuWLFPNC3
KSkv8pY8NkQ1+vMwaq8Zu2Rnc4hDv6Rj5NQgRvXUud+lhu5xb1uKQHvKF/rFlNfZ2a54k8B7jeRd
+0nrmd9YLM52o+qnAXA74gycg8YCF0IX9DWZdDdK1VGLLPr89jbGChIjc1+1JbUCxUkeIKhomi84
/aC6KedbJyrj2p6CvZlsi1tbH1tfHYe4MHgx5d32BYZiDry+uoHj87vJUr4Om+QMNCALe+MS0LU4
V5ICw1l51fI8dvF0BZTQxtkiqqCQxp211fp1jZ63HnNUF7qmHJRi46TQFajG2bxKt/l+U8v70fIA
dDr6QTVQpwpmeGzDBSfQd9AaRKCbYoeJQf9gmm+HAqD1WE6TE2aMqb43rTZD3QAQLtSVig9Bi1zF
IEaHwgwnYLy6Wv0dDFmPRU2K+9p1FzY4TTDX4otd5GBdUwuWhujWH5O6j+2uNPJwMikai92s764o
za7OW7VoobPNjyzEtLHW5lviUgeZU353Kid1CclyC5RJu8+ke1MUlgG9IrQV5awjbyXkNxW1mQbY
OVQhbdk2CYFl+wFv21eBpmbrk6ZiGAtoB0vfLElpyORWBkRuWkvDb5T1km6p4a7lG6NTyhTkXy7q
s044pg+gT13wpm8nAgv48ziLTTlqpVe3vpKa5TGRlhIOI6BZlHNNVb8S06qeK1usAVWatCuDosIv
FU1r3DXSqMCGU36hvrk3SVH2V6ipOl/MS3Kd2st2i9p8M444YKhAQ+DSXEGQi6/qMmcoRVPtRCzo
yNtomU4ig+5adcAWJgP3UgE/93t94952lNIgPbsTMYO3g9yheCnoOQJN1DbtICdTu5C0+73IlWZj
iv1sPx8sERO9LiM3y283emCp81vel3nUjiUgSnObDoO6tyCCQj1DqSnFoRswepeKYs/nDSx3OahT
0V7367he4MuhWcjXqFGb0kCie5SHYmk37WOxNnlUvDxbrrQBeQ8rvXufQITNRy+nAC00EbI9Za7K
A0MFrPY2eSJ7royEuliQGuuyczJldnxzGuZD7aRp/2EoJZLEuVS4+KumUyXZrCYCFnUkVOaqbduG
ahhD65UDx3iu4ISEfSZXpGW/WF0aCIJtGtQh99VVTYZDD0qpxrpD2KTf5rbwvjSLcOU9hDeXJFv6
RblfZNF3RwI2zFLSG6xDvtKKZYtoAQ93ztuYd/pLubdyHjvbzZWgt4hVC8eskV+XpXNpe6vrvA/L
qUizk8NrR7+dAGc4XLdVNrQ9r+xntPLZxRhtYIwdD2xK4GwC2Ptuqkn9KHSln062zUnzIKY60ZGS
urymHUFsyGWzjlAKnkOV38Rrtp/eGhA6JePNaOZ3We3V3dnIoEYoVjfc/jjlFfVk65Qv5xL0dLyY
E8Zto6/5dxmaST7bKmpqrgaClqlV8Y2izb+tJFSdjEEr36us8cJs06e7RBmsk7s29m1Wuyr06ZbH
XB/Evo50g2SyoSOV1vNCd1Gy24XOy8c8hQp1soDb8uTCl4VlttnAvVIN6XR7okXrxqinWC+JO0wM
6RxF6YRGIdsbXht7iTvbbJ31L0XldpE9okJoa+6eEgrFkZq4H/N8aAOz9SjsnuoXWtXfEindo2lP
z81iiKBWYDnJINJu9URkD0QFPlQ1n7Pv6qeNglT6uIagTMTZq1OPvvP5dsjNcEZsHkPFXGhln/Bx
jUepwzqZXe1rsnqe7a6LiQ8to43COeqFzbu1NV772juzJSSB6+mqr3TtQS+Hb0NrR0u7Ps+zd03W
3pdkXE0gsnEZwA+KZy71K3qG26y1WPcU8Va1t+1Qnqxm+L1Q22Ntr5fbVlvHqZCvdsEFWLygHrbQ
zJxgsmeNMkmw+b0CtMiUZ71R73F9xdmk3YykSO4SDJou52+q11FxBlB2rSvyway2xq/U+pYC4nu4
8CtN6EsgEZbSVztdAZtfJI5+izw2pS59+O5BflmiPJfJsl4aRsYUOjHMt0uUKzqDsZjutrZ6WT33
K9v5fDTKBPeZsQaOzYbEY2ir3WF/CTb5sRbfCVjxbRu20uVVZhhRNYzYYjgGZtX+Wg0bEVvU0AsP
RzNVyDFalsPGupFW7js4KzP5eiLm5HUXhzTTnL+umVwg2/MT2P9r5Ra/m22jX2hq8xX847T2wqcW
Go3omm6R3tbPUIRqNJIXBQ/8piRg3cqmQnkRCRdP6ky1qNEeaUDkCxuunc6clmDStzc4hszHH8nn
nupgbkbzRDMezzKRfKO9GWEr+ch4mX1owFfysxFCsLgiG64++lyhRTdTfYMDPcAWjItMvXQdJSw6
PMLK1rmNX2OegGq8n53iqSmtO1mQqWZZ/V0+IcZyXL5l1z45HkkgTLd7FvbGfy87RJruUD10Cm1v
uWR/adBk6A8qo7u6pNdFuRCNOSdP1VhHVZ6Ejr5dG175ZKgTWmf3nE0UsXYKeRj90dnsY9+LKuwl
MiKnilLqwA+qPl/AUx+pLD2748BuXz5VOuHfbhVpZnpqvOZBdzsJZFOdNcgvbTLzS0J8zkOnHdTc
RBmjPCXt2EBv5t8WE9tCKTbjoJpUA65NlOrePZi6PGYrDzjveYHtwoyEVlo+Dz58S3/rbop7M9ni
BhwF9YR8KWT+kTAYbryiycssk+vcMMdLdZ40SIn2lRYS48Lr9OZIumvYZ5wYxdTQm5itc1j0inc7
z03nT0WT+iS72RF71POyaEZA4KhJg+NShkYyQHhRKQ5c0F3AsSJiHODYS7W6qWr1wZYicgt4DVte
uXnyaJVWvM2ed09rObiFAg0BqRgsmgDn8A71ZAQOKM9568yz5uDgn8qIDhvlCMCDZqPSI920HoaN
+9bsAt5taSgUcbEJ14zLFTwJ2OMuMcYz4BZbOAjlcVPAZggSzosJ7p6kIqE6sY4lDELQeodzeJGK
d3YwYYE38aDkjhaYZXNtFEbQq95JpBxXpRz81HbOTrVFbu0x1HSnwvWi1KWHe1EVXMTXfSsu61mQ
B7Oy09F+7mMOCkvPCxoz+Why4aN98WFaXKaJISySdXru0w72KP1CPzl3LGHEvLJprwvwJd5yXtOm
3YezVYTOwBxfO4ZypVvlfZJ4cdXY0TrcV51zAtx/UvUtnLb6XucLRw+BkoptrWFGp6Z81svYdiDx
1U0FK4T69uF1THbzbY5ZwVEzlOLNzWAq1/Sxn1nF8wqlm7brsiyFFmWpiuPU6t9Q/x43bfvu0lpT
jWXuF71N766a7L+ghchcpsfcma5Seh5RqjNBV/Z9tkcIuAUNyY0FJqgOgoIw8TGJ5jyX89eyyK4Q
D8aDtoR2tX3pu+pV88rASjqGlc4GmGnaYFTmW3jhqLGGi7URVzMzhzMiaGzN52VL6MDW8i9FXd5M
Wo9EUl7A+F6TNONcWTVnh5UAYvSl3fhOkkb2ar2uvXlTWv313objayQicOJXA5SndmKQeO5aN1Zb
RvGxfQVPOy12TYsJWocySY1TksyXqifVQFAS6usKK+Ey6k9p0tKGij4DZTTqnnK5KmB+fLfJH5Dr
vLql6YX5osZylquv5WodlIZ1HqxGizU9NQ4FRo9KQ1FmTRIJ2zi6Jy1D3MEg8mouDJSCArW4MoG4
G5wYLFtdf+5q1A5N1mQB8N77yCUIc292DrNNd8dqvpZSQZaW9ZFdiSRkJO2CSXp3dVE9NcnozS8e
axSjbG6u3jbEW1VRG8z/a94mdrjABnMxj26dKpX6UMusrrRIIeRsHZXAyXvDgB/OmjLe3FrvQp32
ny2eUQDfy8xdjTh327xFCbeVqFtIjHnaamzNXA8SciOTNo7HuqtoAs/NSsmiPLGc75vmTLw6OWEl
K9ecfLROMk8olgfre47S8L7dpvleoEYrQSXJ6fIXpifHh/vnjCDyagTh7JRNRnbad6+zkWpl0PWr
0rJJ0V6MG4Jcttzu4Ba8SX9ickbxqOeuzAJ9zdaXxemI54SZUKoYxVLGVp9xTvAZ3fxJXxK79CWJ
LUjDjNmxg3RptuRYCsFl9JAacEd0iCrEAXmnI0+FR8CMz2U3FmSIcgTQb1zlsKxt/VUvzOFudvvt
RlvKNKPFl5n3D+3yf0i3/9qdjv+edHuUv2dvHz+GU+z/+z8pN2Mn1oikoNKJoCH9B8rN+I2IFV1X
NWgoXd1/5E/GTedvLJRvcLT8LUEp+j8JN+c35DpYIvhve6kbavT/C9/Gj/4kNt8d/QQ34zhhj9p5
4H/8/Q/emnazR1No9nlUSqF0mIySej71SuZ1JzfJtMAtYbVZuN2hLh9pMsnu8gSx3ObCWYA2CCRa
S7l5j56WWuYR0K2z47w21vJiG5tFvUCtKFBhb6x1SDs9Ly5MhMLozjZlWH21pDE9Jk5QZx/VRm8I
UqQFnJLpVORGmHapxfYBnoJ4J7BHHm+r6GcpT9ZccqQVUHVKiCR1Opp5mlCNXomSaMeOYC8/c9vm
Nss7Ep7qfdNdTPUgc2bmw7zLHTkEbX80mxXahLWLgnE1vV4oflevsahpyezzqdTLxlbKl21qvfpY
Isy2X9ymyt7SgTJqZRkQNNMaroM9mTLy1t5r++sOjRZxCMkT+s2VtzCG8F5aDJY0AX9hk7P3jWtl
tqSho78WZd0qL31vJ+B8qZfeFzW4PdXvBm/vMmiGUVSXKv5NKwPSr42bps/c7F5VVl67foGduvtY
cqv4JnCqoIh0p9JcwkkFA31IM9pu7i2lN5vXLu3bNV63jCQFY5k/NNWl3ZDAkfY9E876nUnKRACE
mwhIlfeifWOulXqUxFcCfRpJnce0ao5XCD634gbL4yJhwmj6FjJPeFOjtMzCIm209clt1flboWtl
d1cldga1kQ6z40Z6mnaPgj6Uc69AW6n0ZR5Vc8rvaKIvjzPid9CIFd29LCSHMiIm42Gda6miz8fi
sWCDc9Im92mIJQ0z0Gr2vCuQC28XgMw178gdJpAJyghiIgEe0gwL8wUzCDoHcKk8bYN10MWq+aTK
Ehflexvc3OLDxgzbEDpN0vH9prVF+bVF6kG0mK3uXqA3zrQQ2+uynmgkd1BxtbOtXIy5TYEyZ7TL
TjvY43nDWZqd7aQjLUkkwziFu/4Sz7vrjNXRQRXYnNDpWs9AySTAKJRPtOTrHaaBoG6/FkQkRmpn
d5crmNY1ImkZA1yBa7FA1tejkcKNQTwo4Nds0/FUGSjh+rXoo9Za++OitdNdygh0U8Cyh3q5Lgo9
JGK8QzOsOcEi9QadDXzJs6YozVFn1eW7angkIrnWysGcxs5E09xXDzpCXR4h/J6nTujm3aI73Rta
b/s14dZC1uMggKbtdGbdXQkUgExDWk85UNUaHaKcBo2YCxml+IRhMtTnEg30ZTGWwxc7sbLHZWVm
Ioqi8vtJF4lEpapnkIxPA76ofPnA5Vkk5G8mA+t1rfhiUHiaaORMZjFMv3MqmMYYJasQ6IeXAk5P
pmFXLyS3N/6sll6lH7y+WVztYKi0bTtRps3p9lXXdBSeF5k01eHBY60jeoI2OpuaoRSn/hYlS7+1
9an0QIja712Pq6boGMqpWS9CCQzMNLY0Bf1vzIPu1DdkXQ+4aSB7ySCqL5hxhYZZ0xZLLfxZW6h1
hLBTQYoWYzaRyc2YxIPF4cv3t0EtH5NU5WNeGbO05vm5TvZZJjDdHpmGb3VZRc4XZTN6Db5gpnS6
TzrRytJBifDUptUA8tvo9py9mV4qm2dvGBv7davMtnx0dTog45HAsB6R3pD3V3YitzzyyqzXKr+d
x2a87TOc2wzXNMRD48017KEG9pf0lv02CosJUSVF4YhywCS3gO2rbdX6a8bF9S1vUfyZbz/MrAqs
a6qUB2CpJWiyClLLrgtmdSCocMVFUvpICcXVZon+7Ja2e581Ig3XabOjPjeQNSyuOyoHFOHN0Vlm
+WoYs04fu47iWjG2MdzTtHCNT57rs09rh4VU3edstZybdFib2Vdb1QNUANEyhhQtaOaYJxAP5YaU
zjmYex0c2W6w5tP+flK7OU99sS7W12kdnWCY6yysx3kLmbXrY4/u+tLjOEe9JLb1seytbAm8yhqi
urDwBE01FAVAun7QG4lC31x1LzZRZhxyPdOerLKGFhiw3KT1eO5G9bttKtqj06HOgdk3gUt62Ccv
65rnCqdPfQGWaB0Sw3kH6hP91wyZmnFGpDuJj6QyZHvV5e0CvVA4XHA0PDCyOirKoGx52b7mtc3w
G4JxEJjjW7WZXC19ZaYfZS6LN9RzuvJiL2OZXuIKalzyFAslCXlA9NCYuWV8iR9hIhczn93AzGVz
tzhrd8h7lQW7He3m2i63RQ3NxoTJJ8uGNBiqjehf1tTUvaryTTYh7C9YUb0Oh0KXAPP7YrKkXqGg
IaihFy3kBpHRjKrHrF8WHsAUsDjY3eoayNDaGsoxs4LNm8ShMjr3qzVuaihmUyeLhqfzrpbCuQTP
t++HfnOsQFIS0PuG2SzveBHmyxxZ+Nu8ACEFYz4gJlTmtYsAqcoHIqB2bCjJhrfJVrn2x4bgOUQH
W15uv8vMyrLrpETgEq/1INxDkufrBRulfll3xBP5RQoDuDpK9n3dzJRK1a3peehhCcf69j/KtWHd
E9sc3MX/foiO8w/G6PzHKXr/gT8T3gjk/203BGNLx3v5p2bNMcl92+M3NIdqJXePFfinZk3/DWsh
oVVI2Rwcqd6PmjXtN4QDGCxxj6Jq27VunzRqf6tZ47f85Nd0TbICeP3vtSQ6PuhP9nThVjA7ujSf
V0Os51SZ5cuUmcp7I3vrJkPcflPa9RomOCiulXyCdMZ7EMAmV7crjvJfZbRo7A2fPw+Vwram7sG3
sIufzLEKdEeqzorzzINjnAazHZC+FmzGGFCwjriDryhtE28FhGuVVymSpk4PEiRcv/Dtf7YC88UQ
62Q5XBw2HER9fNAfdgv8TkbSeKP2nDR9FcGtyLBcoaZ+uEv+1BD+qBn8R9v4j37ZvTIQryQxWoxJ
+E4+hUesla0kgz4lz0qCzAZ9EKMHIUfBljk2GMrgHhZ7uKBvZQt0uc3fsKxkYcL6f7IpwwuMsq9i
rKdkZONjCu1mS0/unCRHAqqQTUnUtMTiLxd2pSxx2Qkzhu2UT/XQMWrIuvAis+lFlBr6r5pg/uEq
/vwvIwECDJlEHxOd389foMW0Wk/UBz0rYHXdqIRW3l+3Wn4pMP71TnPUkPmDMIVYtwKRkRVAugr2
HCAAccyg6GGxYt3gxG6cc123cVE4uPinh8FifFGSg6KzVim/qFf762Xflwfq8aiB3jfUT59aT1Ii
sYfBfc50WxwVFx/c2gl5+PvL/i9/C/HzJugN4lT1kyO7XpIW1q9xn1drRJbC7IaQzflVifpfkly4
udjQqde06YLaI25/vgSpIVq8K3r2ZarW/G7UKptEEMrqpqBMK3nXS5js2HCL/HnF9tyGnj73V1Cr
vUMfJ46LaOj1eYtEJdLR7zZ7111761bE/+dvA9GuZxIdQcql+7k6uqz6ShKbkjwXXadEnoIrTV/Z
Ov/+t/yrR437EKe7SyCHbX1+oueuV9MMi9czCZwaMG3eXQhdRWQEVhoU1E/Q1lnIqCjI9N6Yvtm3
hP7gITDBSZivIfJWlVEsy+O1bT5y+muPM5DWbUEPA2LzCTvUaBuXXieVeNwI5i6IMYvXsW7CthzU
u3rdlrNe6O0vwnX/EsCxX2YTjEaHTiZX4PP319S5ro8b3x+KrflMVQaWt359J+++PLg2JrKxraZ4
XDrGN4GgoHFawSRcmfdKsaMnzCeBlYNS//0Xvr86fjoAyHdCZYRxgQ7ov0ZMWUu6qyaH9Euqm+nF
kmtZQO+vgWdGtBdrb0C5Mh9fyVr+KvfkcwiBu/9mLF+0d5ISSnXhz/f9wMRtky+cfqnd+rIhJefB
UYpvhEcpJwRK8g/g8N8GWX4SfRMHrxH8TdEDDxvvcvvTU2bNbUltLU+ZV5V94LXOFo6AqUHS1jLs
RLf4ei6MX7w4UMF//nJh9R0D8GCfHYz9K/jh9ZS2DBte67nPlCNa1yBFDvovE3e+2bQvTuY50Wo2
Xwzs2QdrAhX++0u7/5M+XVp88HuUM24Nj7fkz7+90DaIHlzIz2uKFNWwq6+Z2jbQa+Wv2q4+S+r3
b9f2yK8kJ1T3qB389KsEiT9WZeX4X6ceW2EmpH0AqZnfJ6ogjoLJ2Zld56jN4t31NuLCEKRs/WKF
Xup8n7CcIbiy21sj17+O4A9HRZhY6z0n3hR9RB2D0xS3kgJbUH6Hd8ivDdMTgQZxGhS2pePjTfoL
azS+bKg/Iux6aI5Xnbi0UXEuctnmEerr7mLT1ITQC2L5nfFWVDBLbQ2kMLd5/ba2Fq4T1RpObT+n
8SI7hfWlkIFmQvc62qr+4sn7F3ckNdsq+V0MkbrzOWJNOtZiTN3iPDdWT2jFVJH5UidogQT5ehvb
lj/VSLz//p74F3ckocOuq5KLTXrj58TTwkrVzuhs79kgG/tymWwj1HD2HGvO0hP1CCi9NoH2kJjW
m0TM4y8eiH9xS7ocNYxQhBBp1B79fEsOlroaQ1Vyn2QG7vJaH247I70DGm1/MRl+gp3JMKf5YW+S
xqQBhM3h9vOv6nOsut6aec92vjW37ojeysgNNZQ2ulWdJJG4dHq29h0LKacWKecwr78KQvvLoMyH
oMOXOqI9IdqxPg0qSy3nGXmO8ly1tRn2g9Oy7UEPl339/9g7kya3sbNL/xWH96jAdDFE9LdokiCZ
zEGZKYmUtEFIJQnzcDEDv74fpKo/i2B2srXoXUfYDttVJRDAxR3e95znDFgWjOqgT6lxp4/RuA+G
xt2iU0FarMrwClv+lcmWl457hgWc0A9XP38aUdKZgyhK+zjUeBpMtqYrF2/FQzyK52ZSNe/tYfbK
2CbGhKhTdpakjDiLDXM89nhScsM5VtGAFsXI/W1M0fZOAZuySwlReuhd6/vb17zYrnFbeM5m2itG
f9iz57fYpz2eO613jrUa0k2O8q/VkDibty9ywS5zbB1sDouI4J0yrJarFqEAGdST6FQolHeLSXYI
hY3xpu8t63muw+PhcIdDkEnWMw7wO8ChyqGM3OYhk63pdUpfXhvql6OMJRSApYWTXGOtWYyyFIhx
Q1mKrUWLTpoAiO4OHMpEucRP940Y1V1oIOH2I8hCMnL6Q91r/U424XjltV8eDIlZ0VgEiLBhPwHx
/PwdFIWWwgEpopOdGxTl0rDZu0XZvePY6n+xib3wogHFSiFMdy8A1B7yDv2GzMNm9/Z7utzW6OAd
bMxisLT49zwP/rbyxgOe58GX0UkQol1sxibRPkgt4CiM9By837zhoyGfBeGpQTNgXNlt6JfzLB5q
el5s+Mgr4ux4fn1zKGTQkVh48pG+4A/RDQ9eKEQzs5Zrdqf9vodQfpJRipwumdBx+K5872i5c4p9
c7hrcYt9EZZbvkuwPr/HtNOt0P1UByKjuk2X19ljVDvo2umKrFoLCWc3DtVepvqElltoO5Da+SrH
aIrKtOqw4yfXEmYvpxQTD51w2KvDZwS2fn6LWpGGY6Gh85aFP2zKinq4E+NdLRBz7eoBkdnbr/Ty
++ZgzUYVxD3sSLLIzq8n8EfVyEZ5pRka2CpHYGIo4VU44TxEz3dNbMpgVvJ9zydLe3EZKoY5yAqj
OI3WCHxGioOeoQrvi2nwjHg0NnIaWk/Vc+VdJvpgJ6P6ex/p6t9xkkY3NDHTbe7U0RH7of/Hqycn
dBtKoMu4gri22GVh1yA1jA7LSY8CY5MHRYKuEz2yWirllYd9+f2A8GafzD6Bq9nL9aIy2nLQCz0/
TcjaHvuqKL+1Y4yPKit7fCJO9KTpKPkid7oaqHQ5m2HzhPlt8OHMy+biLntHOPWk1+kpsmz9Pe1Z
IBj2oHhqY436Cl/6N3qSBpVku/je+Mg6bActI8QU7cpe6XKAz4c1ndtnLoEUPg/I3+YQ2YvQ7EyR
nxRtdjJ1L0rGgiYeQnxahteIc5e1GCbAmeSK3myuNc7hE79fT+hZGud6lp8iYxpOFLPjXZ2pzW1j
QKkSjt09yblv0mWViuc8prYyN4DUWOp3NkbAveoLTjYhp+McH/chKgd2NjE+GjzawX3t6O06IkFq
h4Zo3MQZxCh3bIdbwyqrp1JiHH37e73cAzCL8+gE1l1CzZYn+aBIVV9DY3Oqhz79UMf0E1UTkXCH
a3/X6bBXJxE713Zc80M6/3ypGswJSDxH/tNdPER06E4U+ml8YrFMHv1Usw94LNVdLL441rdKzSsv
U+LxNp6y7iEmt/DKoLmcpWjdUySE4fhS+12M3rrR1RmClZ5YH5uNOaKT7EMwHm8/28tJiquAy2Rw
ksxAxN/5UIFpgnZT2snJBG1GXW7obpO4tHckeP1ZbuG8j+ZS7FxBLpLj8SIU+X1UVqFFrwwu3Skt
6J9guJWoto2PMYzBa7uH+VefvztSqeHJCo35l1374q7cSLEUWik4h4IA1yO1AUwust4DHuxXToIh
pK3bTwBEnO0IoOOxTQClaW0feqj9aTrmbn/lCH35NqFvUzBwkSqwuVpmJ0R4GCszzvhFfo2gkxoe
zSPl2kH98ktBvUEUEmdouKSmvticIwXRxlLrs1PnlNFdZ3fWunSGfFsXYbZ3zVYgBDH7KwP1Ygg5
MLRtMuOonSM3sRcXrRhU6UQn+KTYxo9WVOG2q/ECY31ont8erJdHMS5F9iybZkA6mrVsX6g08GhD
F9OpzdLIg0QIgzDWKX8HqCYDzNRIVxpMxBC+7/J2CqjMmNnN2z/i4k0iuGAm56NEkQdec3Ec1Od9
qYN+59TberzJEeWtkhzs+9tXuXiTNCRo8M+ZpZT7aI+cf5eUgWSO1qM8dXoV3Si1JujlI0AmU3ba
BrHj7xtZxle+m/N1ih0mjSaeqzpjFajLLm8t0cy+ah23/hgI6w7s0lPdxz3dae0Y5dnPt29QP3+O
vy5GGqxGVgsvlN99foejOTaZVgbtx2xiR7ayG0ihpNEkOwvE7rop3HGHksvaSOIyPFwJ5rsgq3MP
QZJA59F3t5OFjkKNfaRRMyQLKkC9I54YVDoNf6/CX/qs2Sm42jqKd04+Osjia7GWdT1cWSvM87WC
e3EMdlKs7FRE5jT2xXwDgQmynQ+DaiyV7AAOWUEC7Zv3fopcy5FEpbpj38G1kplXBFRJYDjXmGxm
8pFI7WNj65Gn4uf1cieGv2WxhiZZnhzV2VnYyr56YEg7BwxPjtfUffJeYQPrOUhKNhMiGMynkXJL
D+PnELvDTua+cdJjW66pjcd/o3/DDdkMsqDQZScH02z8W2J4AbCEQvOiVC23SP1t4EXUFd9+zRdv
mScDGHYeWvMu2FxMDmnTa4T82u0RTnnoxVZjrMqeS719lUXrY34B7PIYtJyn51yJZVCt7oegvE1f
PY6do3P/owsYMDch2Bfdp2lET59NkdjKShF7P3JSjkBjxLYHy6fO+YOE+yrbVi3kntHAFvD2r7t8
BiZlYvYRDFxEks5ixnB8BXaY1fPjXKQlpjZoaxpe7pWP9+WD+c+i9+sZ0HK2yRZh2aPPdP5B5STZ
aiQVqEenD9oNyESbTFuc7G1qpu9YnLlXcq0dzzAatM5Fh4tQV5zVhDwPAjQS+Em01hpKJHqbViAF
1vX+ypM4P8zOP5Hy2VxiEIQkaWyGz3+iSao2VE1FOyaxEBtOZs5aiXqdZyK6tUCEufelCHetEnx3
aj6Tt9/D+UL16+pspmiM0fiee0/nVy/9IiTXOtCPqTPEh9bGTRUF1CizcLqWQHoxk1KvYs8KEJza
KCFGi+nbR3OJMDE3jhwmsq3ZaiDoijRfGyVki4xt+ZUHO8sHftvxvNwbR2g2cQb/SQFncUEMcQOY
MC44oi39PCJ+v1Ero4ToXWcrQRVhE4/ZNDf2jRtFmRB2V5m/ndokeUySali9/aRfu31qCjYZd2wq
WSjPnzRGVCXi4RjHqC/HDQVwsRo4AMFCbPBXtHZ+5XqvvFlGPOVvm54ih4X5C/ztgKWTrAkbzDaO
TPD+LftCxhASpAfTBpz69q29lHvPPzOyqOY1mQkHCv4ysEj46Pa6ljHc1oX9bqIwjNxLebJ6QnpJ
5rYfQrVUTyqoFdyAqbaXbqVjwwLN0CvVB5xkdAq/GbsaRZ6nCC1DlKxdW5DOD92/RgOfmtA0Ij0M
ZCfnz8PCrlhOvqkd+043n00jH+77ukg9IlyDLX6LfJvFhb0puil+fPvxzE/64umQbWjDbRL0cRZv
QuHEFJikXDPX6fq2T/R+WzlTdfPHV6GAobIZnGXgFIfP709Ad0umSDGPDjZvRGoUUOswTa686lfu
heE7izXoI1s02M6vYg9h7CJuE8eaWqWHPfBDZXbX6sCvDF0i3F9iwal+UQU7v4imVIVGcoo4alZo
3UBbCfYm1txbC8fE058/tTlki8+Sicle4qrGBEmQMXGpJg99aD60KmeO6JUV/5WxR82W98Loo1m5
7FRw9AqtthrMY8RGZzdB3txlRSye+rFPbseiHO4KiAg7o3LVK+8Lt8Hl6LMsQNmcgnglF+c+qOhN
3AE6PWrt4Iae6iuj7+HiDL7CVmGzBZcEELBCPsZtFHXxx6pRnGcqV/JgZZHzN1tieY+e3D1pRDbl
+MA1/6uCovUJuE75Dis+Tm0lt7eNqdJTj6UdgWJN4+lbNoYI2lWhJl8nFJ4aXqoow7KZWNQF6NaW
d+4EeNKQ2AbXEGDAX8Wkin/VhEEJUgG/eJt3jvAI3MixfgqOo2Prl+GG1M0BuEXViL99gtS/ubKr
kNRORhivAiToxl0YRvoaEXMHLhooXuFpdm3J2yqlhE50Z6V+NY3O/q6YTSm8YRrA/8ZgqteJVmDY
DMKkhqDfRO8NE0U1PbzCf8RVfR8WCVzFxhhz9aZqTPvvOUx2VUZl3XtsGPtoF08BJeMYME+5Sfwi
vnVF0kPPcGeEnpVrzR0w8xJYM8Xyaj2ouf157BmWAC10ZxvmkYb4ZzTYK/tpV09enQ5GvZGFkT5I
dmI7BM1sYWQ9QwpbW1SnJgG+sMIBIkKcvz3LqRj8/OsEOGzX0B7DUdrrPD/fGI3v3dBQ7GJbx+Rb
59aDpIUXbdOyzcnmyTBprgo3xssYWUXFCjnBUd3rauu/73j8KS41eO1Bp1g/3TZV9hEGd2jeorxh
VtWymy7IAQ34mQPPJysLfG5Kh3+7tvz2o57GQ46P0Wo+llAbkl2jNe0nQN5iH+uD0FbCqOzvSZhO
d8ZQS7rMpQ1tQCsI+l1NTQ7k0onG8EFqKHFWrSIAfJSmP92Y3YT3j0b/+Fhlzc4eB1Pfk22ZsIFq
fRj3GejyT6RtQbZSs0A7pIFRwP8BgY4oIQ5AaaQ42j/rjEfOyBoUjynThFzboJeiVYYS5mePyB9k
UzRjvVR1Mk5OWeGsDKfJhdoRmXcg74j26cbYTjamNTjv9Kb0oYnZ4Scty4wGbXRnbYMGyiSEVXwY
N8U0FT/fnsnOT8cv6xsrPVIAumcw/l5UBL+t9wp5ax1lTGR0rC0fh2JE3uZK8gswH9cI6dB1eW1u
Rtu3L/vKFpsAUxZ9ih0m/bvlqTy163IIQWQfLacX9zLy5cnNFT1ZdYKUB6AOqEDgXwc08jZl3xLZ
mpr+PshwJTgiyj3czogQJGc/PknnkBBHcGVlXD4ZeonM4li1kJ+y+i7PGm3l60YBz+KYiC56gD5I
PFYX22tzqoM19Fvtme3ItYLzaxfFmfXi/nJNqnvna5jKvsyBrtGx27XjdUy08boAtuKphH+7W7vL
v7/9HpbT/HyTVAXpUc4vQcw2td+3ex0p2fhFZHf0J7kjLA/VZAyjqy20ao8U6MqC9pJH+PuehsvN
B7e5F0nZk8Li+eWkSZaJ0REB108deG0L/02KmvVdWETdPmZlWNeiBo7lQvBostjfh5zxCDIw9HVc
xhJy/2Ct7TB1PX64xKuL91kpstgLo7i+h+Q1biZSza6shq+8FEQL8+7lpam2lC2YaV27oYj6Y6KP
1rbLTOcRdimQRCXX9rpsfS/sjWvavlfeDMhOAzAmC7+LBvr8UVF56dNG5v3RleTFjY6i7DsUfitU
p5jnmy67svF/5XqzhtB5Sa/TbHWxe+rwudUGIIdjEFjPUaxLeqAgmJLSPQQAKK9cbf71i4HguMAp
KWBziueIt7i7BiYuFarhSEhf64VhSDoIdqcrL+6Ve+J+KCaxe6f491Js+m1y6wxk2ckgh2PeSLC+
YswOTW89sxw0txzRr328r16O6ChqV7wybdklY7um2kEEeHiKq2yNzmTwBCJo+EbldwpPxZWv6ZVn
SJEMPQ27NAp/S/ViMXQEI0w5bBOsJVskyhA6Yad//OMZgtVhTgGjGjI30M/fFE5Ixydcczyqjfgq
0vbR1bsfwTj8sIcu996+1kKQ6cyaHKS9BtMRXWXcsYvTSBA69lCiGTlm9tjiZYtJPcBz5kFfMXej
XYb7nh0XcL0uuum6yF+R6grCKiRavU4jTI6qCAGetJ/e/l3LkwUFN/L4OKBSnmesvkxrv40j8ElK
lY9ae1SCrtuWxHVsGkV19ipWuisv9aL8MF8LQu+slVKJ+1x+h7TkRBThJzu2bMFJRx9BPId+fNdj
EfSwBCFVMAYUoC5uffi842Ew63LnT2V607AT371956//HOYFKvW0geiBnr/+FOIdgJ2wox6gyJtJ
Z+lFoNE/ZKFJ+slE7anuCgPpPUo9sF4mdqpJbki6qPdRm/dXJFMXpe6Xp0Mg4Dzi583DYpYquyIL
7EahPIy+mphEHBZiYCvrIkPYWDoeZTOEwKGO0H0hDHQPQ+S7O+lAUvdHMMJVWXn21GQ7lw7u2lES
/V09pY4nSqE8tHU+A9P0bJvq1NMQ/g2ApUI4sWlxLTl1ebabb2SuK2CEBKCMWeL8ubZu1nUKItCj
nmKpLArXeICOyUoSNgSh4G5dp7QQ4BqYx7ffqPHaYMaWMc9TrC3UA8+vrHYGcVVO0R2ZOsoN57rp
A6JUtseDrb7H90jWU2WKbS8khid9SHZj5n6OYl9/aqeyPBUitj2FLeEagH20oxYM4jbRsA/3tLod
Q1HwIriMXGHWm7YKza0lO39dWCJbTW5YfIS8jz2aj42uU1StAEe0txqKw5VhAwgpCWtZN9WYPiq6
Xu9kPY5X9nWX06aJIEunoU//yzCWYpIkbJDL9pBAhTPG28kgQidPI3FFAHb5lE0mDAqks1GBPdZC
sjJW2KGBpE1HAq7aNUAxG3e7m9/IpleuTBmv3JBOjdTWaePNW/hFex1sACfmRlWPLTpOPGqd3KZO
5l9ZS1+7IcFueBZrMz2LefH7bQ4MaMpyEk+0I4IXZ0UiiiSCzn10Mq313h6hl8so+mjUt3MurE0H
bfGNJ4Zd0f+QVN87ba8mGu5XLXsCSnsg7d288vAuv0Na2xqCMGSYFPgupnYqu6TA1MYxgecHd3BU
1xk5q/eqRn3Pb2J1PxZqcUoh21x5oK/cJnI8NNTII2msLx/opFQtZ/jQOAIatz/UgflVC1X1uxK5
BFvYdn9lJn/l/bEpQWhMp5XCvbPYetcmIR1lMBpHNVO1jVqRQgSQJFvDlmk/vv0CGREMhvPtncm2
C4+dyaigSrZ4hZo1BDjUffsYOsFtLcvcAbfSBHdNQbEKP4hpf4DIWidwkBTnfdGgGtn0WpeQwNBb
+cHVfTTlBXjGddsQRouhFukW9QEnJasCbmvIuV6NP1OuDT5WNgaNfW1q1WzX5/y6jt0S7Fk7g9ol
UEVQEoCD4SyQGGhRpcj72DMVthUsoqYxwtJpzYPdJ/Yz8kfWLr10VzWdxmPTRMgUidKj2stWFUm6
si9ru3i2/Qz3LHhcgVVFds8lMF0wLT0PfqVTl6o31hTqn6xCM4Ybexi1T6Epn3uie6qV0Js4RTCk
pJ8JC4vbnYPVAPYTS2kKwWxEQ18CCQD6Uis3OlkPFWCDhjib0uY43KrN0xx4DmCcfBJ9b7KEfcDh
K77TjlYee3LgCaawS//jOAKG4vyuAh6XCLYOwLXYToVh57MVVjMb1H6FJr9C3O+uQ2paGksOcOaV
JKyeLkMkYAFoCSXXdWL1w9MoZ9KEmKJyruEEyW0LGQM5Y5F81sgS+8bsQAEOG1jJfJpakDwn5n29
tKCzi2J2Cbt6nH1BH0QtZq57wugeJ+VzjgT0QyUhYgGli2B0pKycKIKqqf5I+bZH+Y506r0KSu22
UYJ0V41B875WiXPRbKWvdmQFaiUPyaxmuno/WTsHqWcMaHpsBs+qsWV+zKdI+u9E704ABYMBzkLc
WfGVQ80rcwneGfQU9GlZ35f9DI3ac4mDZjrCTlo3tgUCPUmcbRMaynbkO1vRuALGqsZXPu3LBUBQ
vZ9VtbiYVE7y51OzjMhtGULFPcoBvemoJmSWGVe9EZfz1Wx3pfA6d0SRti2+aXKGfKUrGuXI9qw5
EOVb7/S+UNaOkKGXCfPaTvhywuJ67H+xec4HOHOx4JB1E9qR0ynH0kG37BfRsOpq46HGZLi9Nl9d
TFdcinYXhid3XgoWl9J8zKFDZSvHqLbD29DVJk+jorlR7YbWjjSUDRAbIC1N1LxriA/6CaIm27hi
BthapXLNlnautpxPQfPPAQSEXI7+6rLzQ6evZZugK8dqssYNNI7osZ7Jf3gCbNLNfLnl0w9XWNLF
obJKipyM7nUzRddqAq8NLISfrMKcMunbLDYxGvi8KADgcuoVJYHjOVGo9MkSfPvxv/KiWYM59KAA
wgmxtIFRpSYKzm6sox6SK+oa6Qwm0fUd/Kxh//alXrkhy7LJM9Fm58WF4c8XFpAumGTHOIUeqQeQ
UcoQ0fnbV1mIq15eoGWho7BQzNHdnL3rv++VMrdPIPLg6DF1cl7VNqpvh5nrwhQ8erpL48LKQ92b
gl5b1cUkNlY4Klfahwvd/8uPmBUj5iwGZ8dmzWv0bxu2mHSBxAiq8OSHHVp+2CH+HaecMdtmkVkE
iBfmZVInqpWuSFt+BI9rlwe+AuejDvTsmjR9noTOtwSz0QXbCQZ9ffZWnf8cmUg18MMCU6NdTfoa
f1Ugt/pUChI8FD8yvDJtG/VQS3BIV97H5aVp0rGWO5QSOfksrfGB7oBZZt48KtocpkjPao1U3YUk
kQGvM34Mhal4bw+BuSpyfre/kpyxGSJYxkh8frex0qoW0F6fKXk0fqRIgWdnQy2PIRg6FAy+7Axa
CC74XEtERB7C6mnjK3vby9GOfRntIspXBIwIJs9/hFW0LoBeHXuwaoYbs4nrg6ngPnj7Vl8p2pxf
ZlEhmiyEJ3HGZaRb0qkCUr6ymTpubalrj7aSQWIfnOpjRki4p3ewczmxAENMovChrCyMf+0o343k
WF05gi18QfMXwEzK0kjTGTgJpq/z+29rX4MXrSpHRbeKLX9bem+qdF+yMCzvUmsidwBL0iaKMjIA
gpaELOBMXxRdDniR43ijER505fD52sOi7D3Pc6g8VXri57+pki5RZ90wW1yMfkdkLSHI8z5XAQiz
rseOlkuudbvG6X+gIHbflWZvbdgnMucPIOVNpyac1HX6P54YOb+9dIFYc10mr/OfVfgBYSwoPjCL
Gv2Kcmm2KbHiXfkqXur7i8+Ck+O8WeFggMhkMQmEGe7GISrxEShZ/EEB+P5Tj/Ry9Ej/SFU08lq8
Dmklb4LWAJEc+3kLySlu4cOS3+KudLN2H13avU8KahF7UxO3t9LiQY28xh/sK9Wm134uoAEeDP4W
qtViMY9roW9beeLEJ8h2zsM00Z5TxiR4YHaHpDAhkDFspQZE6UcHMbJhCMcuO5jkm64Sy6y3hYS7
rFp4mEVLfoc7ETy8GhAqXPnQXxtV1JyhftBNUy20oOevb7QpdYX64BzLcQKclBLtWKe6fDCx1H8L
Br/7Dl3d/DyToza11rB3F8DWEspS1czKwKwrCuo41Iv+TKo+f4NMuAipaFtR7rIvTFdTTCxVPLjH
JsFKKfI+3wSm4q9Jnw6vjOGFWePXtdjEvVRqLZM3d/4UIsUAC9dO/rFUHWBeehXQ7SXPDx+F5cm2
AR1YQOUFSzzt6kBkuzb1g3foBnocy5azM+y8hxRMZpPa4RIkAC88ZFQjnmWrjysSgdWPnXSanXB7
FUWEyp8cOLHn2pBKgyBLj29PrJfTN60yw0HdhdCd7uxiXi27sFDBpySnBPHEvrdD56AVxde3LzI/
k/MvchZ6sdckXgV/1fKZmaavDQrotFM46O4qBIO3oe7ZbirNGa9tsy8XRcQ/tEUYBkwCiHDP348e
R/moBH5yKrXQWslW1TcKwR53VVY0HlE87V5hT3VXEJa7UYxBPdj+QDCZ0RJOy/TlBaBd32G11Dwn
swiDC+LAqw3X3wnaY+8DFdrk2w/n5YyxeDrU+5GnuQhvEeUvvitKt2lQgj48sW20EDz7UfopGwap
r9y+65NZbiLfoa0oT6JlKV6pbpLedFU9IJAxxxZzj0nE5lCEd1D/gVP3tg8ETMTZM/PIQAVUTMmR
qBr3qc/K5B7ULC+BKDIEbblehs/4KlSs+0A6UdcS4nIXuz55dBoBC8RU1XX0lfpmBhU9iBgmDUV3
jWdMVmUWDWubPwLoWp41HLe77H1lOnLOCBoBGFvNQDqSW+v4pvh4NQXFQ9e8y8m1/Ay1jlzhKG26
aw62+Ry1fJxswZj/EY3OG/HzAVALoZCibMcngMTh1hVZtSmpSn3rkyL0uPafqvBn8RyieGhQVF5m
Wfn59RRfpx9mKjHGH4sIUlmSfQMZaW2aZA7p4zBcOYi/svGnpTk3AHFWMAMt1eukXdoTPPkGcket
U7gZHfcUtvb4oeu7EJ40Df97DP0Yf7M0VZD8qBHsni5PiXF9e+jO+ZCLZ+1S3AZqQlufDoO7mAz5
E4XbSKU7UVipbnLiVj8UTu9uy748WJiHDuw/xCO2AajnTvC3DNFuRy76dbWtqptJE4Gnjnxq7qD1
7JmLekdZNPbifvrCqSe7Qg+6mIYQOLI8oEbgbEYC5OIE7iAsJ4W6gYFABiQJ9qsimVZ99s+O+P+j
iv/Nc/ttgFwEhL7/CrhaeYx+VNWPf7X593/dR7L9kRb57+C1lz/jH/KasP7CY0DDj6YnWmC+2v/N
X1P4S/Mm48XgwmLLq/wHv2baf9EhZhnkS+MDcAWb27pom/C//m1af9kCUxylYDTM/OP6n8DX9Je1
7z8zCXV69mPYhrgIpSEUsovDranMiYjAMHfhhATIxvvPNbeyzu7sqKG8aEwqlL8x8FKtAXYfPjfJ
cDvlvrNFw7MLU/5KW43hnqk4XDWa8UWwR1i1Kmz73JlLu9mtCfLDrwIg7ep7OEBf+ir9aZbmGvbk
bWspB6jc6qYjNRjuVvy9jfWb3kVGGxbgEcn19Qim+uSG09HVCG2a/0sciGSDd6Ncm0PwLcOwu49s
Ujco1lPaAgI5afWPLHFR8VnK4MnOUbxEDVKKmtoTNwxgJf8SkTxRiITYPN8PNrUgbyIkwixkYwyM
dSo2qp5M99M4Tfs4Te5Rj4Yr1+j5BVH80xnQxZkJssdAyE9pmX1xi4yJ1z80rYEpMvYPYze7/Lh8
1iTfVE7pu8w3Aq+DOPzrZ0W1Dr4VbGXaAXov4uCjq7yDkPQ4TU7idU7xpR+thzAY0PA10ffQdz6Q
x5jcTyrK+dxCVBg16jELu/LRlD5ZhSYRyUOPHFS32w0h2t/9IaAjmnyDBICKQuKyoyD2QIjMKauV
jQ3Rv7PGI+GUrHsJqXtjFn7rJ/tmcuJy7etV6Y1phJLItx7qKfNiDhReltNQdKfT1POcdME7Yola
ibZ9apvyMVFlvY5H7idxqQv0jjB2+mTaa0e7q4a2OUAEGGUvt5ntfEKxSgggGcppZymMlJa4DNiT
g/nZVkmS74kC0tI8XBlF9M2vh/GWvOmSyj1p4e5oJoewkJL8IB3P0Gg+zXj/2OrYKWiKcWDnkN5E
8CqfiVlqtmTooLkUxnBI/fGefglOZ5qzxPhYgzdOWbXKB36CkhFyMdX6Osndca24beMJta0/+CNP
J0cj51UNxw9gTIQqqGGxIi7iEFcqLPvBBGWMujMyjZ2SUpOwsuZhtJtmJUKGZgopZRVODHZLtCub
pLPe0NacxG40Xpap5V+msiN6UljbUGoHzUye07h6tFXefiibx0x7GIN4q8vky2+z1+OvL/13/N/5
ToLvH10P7u/Za0vbEwPj+cpOnFxhBq0d7Jy0JKqkEDt4qntYXAYDKr1WkD03pf1ztZlbQy2FWvRy
derY2yno8YOd7YBVtAJ3R9NpB07xkx57k5889IKmddMVDMj609t3uqjj/XPxuTqKz4c271IqldMq
LwoBZrBIkm+0tIuNpYxrdi9McD1zzcuLIEXQ9dM7J8/ulMnevv0Tzutnv34BjQWmdGbaGWZ//rBN
Q5iZJLFvR3rdvalndwH6esk+dDRTYg+TK4/7RftwNrmzZ0N5yfV0+Dzc8/n1ckOtq87n5frQPFZN
Za3D8VglqMb55Ku+ITyvdj+YiaRvJfrjHCXKJlKX1T4VwTpBouv40ZaMs1uK/UdwvohSbmXcHR0y
N1qIwEYpHzJX7qbvJJvla8mpGPCtpxH/vspbwuRGBzdXb9+URfQ17usbJSCRaW5zSNNTnfCHJclY
qdv0y5Di+yoN7W6URbXmh5ursGu8WGobnxA+2m39V2m4H7KAWTOhmXerk9m77nrzuy0J1qqJDoFl
Ve/KVnsKTbPmmFlFO04d8Yru2FGXTJ+OfkxG50M4qcdRRgyyynnQUS+sCyc85FG7JTyINDRV/Dr+
/D/YLX0oMv71P+Y/+e+iHIGqh80LXPU//+s++rsq6uJns/y7zv4hEKz//Lx5C3P2P7yc9sr41P6o
xucfPNtfFwh+FPPf+X/7F//14+VP+TCWP/7r33+Td9TMfxqd37ONEAPu/0ys/Z9p8KOKfiz/gV/7
Jk0j98GmdA5XEOUHo/i/t03OX9QQbBqbLx14tCH8pX82ToY9b7YgJXFioONFy+C/N06a8xeKTI16
IeWTl73Tn2ycUIOcHQtwl1Pco86HowhXO228xcaJF+dXWRIdip6k4+RDxYg178mBFBQZVgOqqoEz
UulrKPlVOK6SyGl3SoZ1MN+u4q4gmSuN8aC7o/o5G/vAoBGeWWXLcZzuXEAIXNAMQPRcMxpVCQmD
/6/6Goetpj7ZNsnFJMq1I07FL2LAgZF/DitI7KRmK/rQD7ONlm6tHaUYW1M8mMN7g1CfbNNnrYCY
M/UCT+/k2sOKwC4SvkOdyIZYS7sQtqQ6vR8Two03BmYj2NXkf69ZkjLo5ZBbptmpGX4PDCeVuyKO
1fDGJLOtvNOsCEp0Z+rkmk91TOikNpDptLednIwB6Wpdcz/mCtniHBxzIePPZjOgXl8HIQ26va23
VnwkM0CqNbHddq9hKR4HZ1cnphHcSywSH1K3dOs9SobEfZRR7wILQZOQrXjrlrrtG1jb+8whpyqJ
OhDWej7wW9JQY9HV83KCWQ7DJtsARRKg+gmY2A+lmzPPpUDiQNJXkoDj0XSg4dtG3u1Mo7YsojYb
xcq2jjNYbFeaKqkr+k0kzJNym0EJC6YDhYXOx0HTlCbJmoLAWgfeAxs8Xau+JYkWUuPKbCTZMsoI
eCWsVI+IJsaPZwUjoZCKplX1IdBNiEYIwoByvyduyw4eM+JwtK0fKMgEbTchogFniJYzuDpSex9U
NyqCVVNWuNoyxR0NfBdJQsCfoREju8/8ji5C3mUdMjw659D9Fccp96yFLDss0jLZsvWzJ8/F65Gs
oxrA0YYOluyBF1j1gwRYo+zUdsAf1fHnDPu+YYF90jJQh16Km5Bwu6CTcl1jcxbrXgJoWrv6mH+0
rNF6QrUVfy4Tt3HWIVqljxbbVzToiV0+TkrqyBXoguZO8avqfgxR6HJmBePOumSOMZbfkj7ThKnA
ZSuY5MfGQYNwo4Zl8NMOsaPtRs0mxJrMVFMFba4n9RqnC/tjEMMoJyxn5NkSkk6YY11YyjtLKaRg
e95HGlKy2M0PgkyjT0Nc9rrX0L5QKS1YTruuzCLCFZP3tb9Vs6H+O5lEoOG+UjDWBMgoOPCzLq5p
6rbxKs3B3m+HWCEOu9FK64vmZm29kmxwkNlYBDyvAuhwydqBPEpMRyx4ZyicWxSKWWiF8+4fK2of
4nqhG61ZX2uu+akbMuUnVfOGdC4y0SPa6EQSrMKs79N10DR9tapqRwm21JniZ04gbbtJnKggRnoY
ws9pJW3y4+TU9Gt1iCI6lWXrflX+F3XnrV23EqXpJ0IveJPCHEtPiqKUYJGiBFMwBVcF4OnnO93T
QSez1gQTTHJvIEceAlV7/3YNgiEVXekMB2PkxIz7vB+PntnlfRaopXlHZEKzmuimrkp4W/dr50/D
Zx3STdrEHcpjHqmRz7fQ2Cl2V11EteMZEqTbFwMDtOsPB58GiuW4L9EKbwudFX6WIQ3TF4NNQlGe
QGMX/3N513TGQjj5b/jia/Mxl3pqnsPN82YViwDFdBpFaib3d0TvmH+CFqo1T4oc7aqIK6coy++V
IoKQF2snjaycZOcVaeSzpHiUulcCKa3XjKZzKpbCFj+JSAu7UwQ55dJLMU/j62pso5eVucqra7Av
vfhdijpEzyRXOQ+vonQCWgRV3dyOXFcNbXHm/eT0vlVYkL6frREWWkL5rW3TFwYUQSP4LR5vYWGe
OL+zvEMmdaF3JZfvOXoZl5pDq4weKqub21TZsyfwnZWy3z5a7Tndc5g3ERPpHAm9xEYeuvK82tYc
/Awqe7ZPt6O3zbMlNKq6iGt8O8V3a/BqjbHeN6Nmk8MmFhswGc6hHDvZZVXoiuDm/RipAtSt68em
Hnp5nrsupDO7sn8phBLGq1LejsDIWtxnN/cX/bStrfXJ5kLa4K6lqLJFrcrKHGHZN3uVZU6HTeeL
nWhbN0CshkmZd7l4unkIpbHp4+I7i/sWhcsYYlj12aS0q4tX+qatt8a0buN3uFG8ui5r2cT8C/h1
gnDAYihsOlsoCQjyuyZf6SRqaqMt2JbkTZAmbYZ2kpORbRQlg1s6uoN4ligFWpycu/6heqqA6fly
h+osakrZmURpBo0X0i9ISl3KdUpd0lcDmtDHIGhTy8sHGuMaurZ5kEZTqnjOpfWLRpcuPNXK8Ixj
MfD2JOS+D+iltsKkeIO+xobmH8rkY/SCdGVr2eb9YckNotXKrgn5VAAFX8qmqr3Uc6tbVpRei6Om
eZKmuG4sbn0K7jCcA9Fbb4gdLQRYg+H499bkLm5sKaQ7R4dMm38tBSk+pWyjRYkI8qiYODa7SDu0
5MXjoiwa2yuCrOtLpAd5r61m+0EncS8OxBUG4oEsCtPLsNxHJWa6qrQmhNIun7VpVk10YRMOD8Uw
9N3Rrupx4wRsgFlWvKah+9oJKg153kpzfOz82/rut+QnUMen1Gvt1/PM8e9a/5awbtq4MhpkPagY
pi3rFrm6tKQUwVNTq5Ae9BZn5mFYC/W2tROBb25Xda+qHv3f7L+U1Q4eNbzJXG+4IsudiJAEQ4OV
ZwVCUPs23fhlJpgBX2Q3UpWM1rzlfAvH9Wu3cyo6bCN3nq1V3mpAUE1iQWWq8jNlTwEaEuae8TFq
kWuPqb0ry70MePWqT8rbp0lkMz1eIfq22m/1j7XW9JJgTc3/7D15p4lZTcXbbEWbdS2CveoewPeH
5U+/BvofLBA/UihEv0nw91Le0iy+R7G4O8ySKhhQv6T2Bu+EitOTRKCNxMnI2sEBCmVkNc+5uwnj
JLAuBCBsPZPf3vl+/2gV5CkcaAxag9ifuoGtzBimNK9aO+UdHgUWXgrD4qXaKtpb+kayJrX4/dht
/OLTahX7bifGcTxRZWUE55li6F/Spo/80aKaUr7YVI+Mr0ZpTOORTXn8FzXTfoPx7DyPK01K40Xo
sGoOkpi+IMFAq/2MhcDfki2iIeFShfUWAZ+uURvPzmb1T3vtkLpUGcbofXSOmJonkuHq5dWjY4GK
EHDpUYnNyAyaBcMBDJIc435djggu6Lrn3TWcpbJ4C82yrjyRqL1wprt8LOt/heGZG3W4ZlAe7c2q
bw3ZNIvHxtDPqCGwicZDUzQ0oNdBkMdWuGK9miM6zWNKE/f5AthnY7eQddWcxsl377lh6QNm8mly
Ipv88ufeCPHMdEVlZVDcuLO8yEPz7PBkQbqhpyeyBNKAssiQxjESaO08EaYvmcEjpudkWmT4KfPS
oc+ov7ElVtEbNcNVawAzeZ6+D5QaH5ducos4zy31ydSy0dNVlg09LhSK/Q5YEd+CYRfUatOW/UzJ
ok3rlZ93e4yWe59Siof2X5yIwxyrqDRB6YIxP+TK4CZu4QCag1OVwQceOHPhYHJJ3YmmGxi1IAf4
56yukkepWhI5+todKY0lDyNZKcspEYK2wj6ExVj9o7yRg2FhAVcxWq0wPOF0kkW6Eyj7BRymqb5b
qJNKxqLbXvu2R4Pa1IvzHTR2wAJUaFLuA1/eykj7YphiE3RZxQWOcMImSn/HkKoK2LTOVc1RmIZV
cYeI8WMjprFLTLv3cbmPXdckSzm4n9gXzb8Atw0ptVWwjFnd1IyprqHoTkVCrHw6t0Ga/osL+n+w
xz/Kv93rPP79O99/yv8PFnX7/0h6UNeL5Ph/buq3P/HfFEdA36JN3SLMLFpL+5bi8F8VM4Yf/Qfm
g5svlqvPRULEmvzfHTP8EgEWKOvIE/MQ3N6wx//NcmBJ+Q9CBknQJ6ToFubNn/u/6Ji5SWL+x7pO
SjwWIUwqqOk9ZITs7P8TCgs1p4OG5svUMq5Ihfy9R9tR2+Oi7ju8hvoNzzRHXABS68Rguz4thL3l
bl/UiLhfdO/lwW9c8zemPDLIKiCgkQ2l8V2OhgS1CP3Oc290L6SEYeo3pRQLhEgdeTSX7YzjxCkT
wvA4ECAWJTvmPKaF0fGGOxMENpQJ+ohSvyHA9u7ZT4bulKvR651MCQYyN9nnYZiyWQ2bIG97GMTZ
BSgjx2fk1oHznn/XxWhzZ8xdQ4RB4GedFnVK8sHDajrr20gmcIJsMKBduX80FgoXBYVd/Nbq3V+W
/o+h7ZsFbWR0LbYvIpGc676CVyM2TMpAAUPPgiwAogBuiQvsyq3lHvfauJpWKK9CeBN90GI+WL7M
z5uKrt7kNY+OoPQuLQPKoh33edr2is5EOaQViEemmlk97MJpYogwsnWD8pn6TJ8G4vHBYxo8E+I8
vi5K+lmobq1jcLSJtXnzwfFmGo6pIbYG+st8bzwPiiDqsP9nGduz44k9YcUyDuNaURaulqNWxX4I
trp/thr7i5QFNxmjxkWFK4cf+NvGTBBOmtWm+DKK8DewAS4J2+yPvrn/ccghfjSdRWYMRXBiI82D
KJfq2MZt/Sqi5WPjJXiRkm91DGlipswv/4HHWfyueAJO1c1xaEw+88wYUsKHwoWw2UAv61tlraX5
rfdBvNvkUDHW6mDxX4eu2s5+BGN0mZSane9cNSHN331vGMnkkM1rP9Dw6cJCV95MY5jhm3dc5m6Y
RU0xlJdyCYNXYAu0AMQzGKpBhMccDAPtKAQpFFHSDOg/BRsSuD4LJ6vzwn/SLCiQvCuCZYrsp9LF
9FsUsZ5Nq7pQxiS71N0D2sUGr6Xz0C325aUwWVqupJ9bY1oYo/WqpWd/BntAita8r6elLodnC8ju
WelpPFVI4hNr9fctVnNeJn41+x88tk6yG5jZesf3NLd9O59KMQ73Y17Lfw7QWNwVHYZNrDL+RXfF
9rAUIpimrJd5Y0zvdGhSbhjUggtYdTYaIl09WKvzRIwumca+0yZzaGCqiFq/hPWhBI0fgF6kujKH
OuHFZk4mYXQajHU/TRtZFG6xGlfGZ/MURuDghMqjGTSMLYtKG48EMQvT3SSHYjxNcqxJ3u/WfOxh
27foKyqHHARdySXRZQ4F5BZFfmIfKAhamH6UY+/9NnRfsvwjTSJ8ztCUtMjyifVoOwaGgVjAsKJD
H3bmwR3GOdZRIZMwJ+3Ebt0mxuX/geDXoN+xG86WBmkba+pHKSbMufgqxpZ63y+T27L1xYXrIAll
TaiuI+EnZ7pMeWE9Erbo2dFc8O740bebce1nBnbdz+F9uOv6syiqLhYrj32BveRKoUgUuzepvt5L
cCTtNseQifA4TUTTxGIMqms4qvBo9mN4DG1jOjcATEm9eHs8VTK6o+g2fOg710nJOTEpL63qqy61
cb0l6f2oPHNOJlqu4mmi74qSn/NUrsOryXvCWss/KeZteMXbSYMhOmu+qui9GDmxYq2iykfDSPNc
WM3jx3/+BPtJmqd+3Rny7NvfYPj677iO3clry0/RG9V11a5xGftSn4uyW9/CjY+Eszd/nGc8rWTW
NGyBsjp3CqfE5Pp8f4PWB2320dFb0FUEMnLO1YhdQIP4Pg6B0lnY8PRUkr5Zufq/wnyrP//z3+8j
Rkod+Iw3yMMTtEHRw39+hn3Rr28mjavncHTL9Z50p/Knyav3XUxeeE/WvPONx8t8npqg/pxIX8RX
utefYnHGj46t82ttVZu2AcxoHKqNo2+d/F/CMtbzXBjRWzCt6nXcO1wZshzQC0cwpWTiMSB34Z22
qERv7VD/q4iruRdTGFzxbUSJNZIFHf68aRJZF2SOOBTWXQ6kmPOq7xT6XJzVp982ERBQRR/j47QB
oMmzwdViWtMYy8ATZ6OjS3OqPOeyEg9DKo7/mKMEmAfxsoHWEhC3pwhqMhioo91M5y5YDoRpnBbH
+ZJhyL4FOJaGxdRdzADdVSnDR+3QEYvziaL5/aeqop4asmFM8LxSb95atCcZaF9dBQjHnUPZIrxt
HBWTIPfOg3/vQyfZ1j2MQVAKlpjIjNuwdK+TgzzHLLsl8RUueL8DQAsKrziNPo/4pP3WYkOYP4MB
pG9dRhXnent3gqji8+/fCHn5TdzJH2+I+hTl9qs16uGBuyRKFr3RN2bZDOiL5ukOOIqXvYwytYfN
KZqFT2aMt6Z2uU8fWzlLoLjAuI6VMshlK1F1jdZ69KfybEXDxsHthv9WsJd9C04mK1K7sW3HTrW/
THO+XI1xPU65QwwchkC5WeLRFkZwL721TEM94/LHEnSldgakXMDqtzS9S1n+yLuijg00drEepssw
1z+HeT9K0LzYb5SPnNrZ48ESfypoiTjwLSp3env8N0PLQBjTHhpNuYrHykKYbm2nfTGGbPGCNjMj
EogIikwMV4MxuP3ZxXyTwjY3d0UjPdpeW1abTocZmAPHICzJRZmAUea4nHlfa7IxNz9bLECr6HZW
92Uy0+n7WW9o9CZndp414MCx0LjlQHKip9abhxdr8nUCgmemXdhgkRwDm/aezTmJNqcrwWiqNSXF
tUonWNs9bQK3OymqEZ/zwjkzDYZ1WkXaPgts5GCvsqwe9gkpftSQoshZrVApbIb5PIb5+HPcwD7p
5K2Wc1gFUcpACthxSws/ke8+X4Io/65UuD3ktqXvTfpV0We4FmuobJ8rXC3JPgzF2eKSzvJ2zBuu
PAJAc3dxYMoFz6uraNo02f9Hsx7f0Dq6YH5G36eLP+y/O7aeY0Dgcbp645TsGGOId2j9y+bU6kCt
nXElA0ycvW6yyEavg5PmvPpelx6tR1Abj9TYKh7TQtxZ0UiqL47AM3jlRok1rFIiMce1xLtyyJRE
kmypPaO55zoM2KvhPra0qAzYJ9svo7tqD4qb25LitraX933Vj2ktRHPAj2oguDDH105XItkcJkag
ekTGIth+KxtktW6oAUiKMShe2A50Gnhqz7pVl3/Bzr1Md0t9HIay8RHteDwUSDHjma5RVs0CL/6u
tycg/ehZ4khmhF4Pky+MB93r/A9/sXiK9Nxk88D5r+iZ/aHW7ejnLpKEyqjPu44ujt5cqs237W9h
t/53KAPzaPhBMshCpKgjXCLLcvyYea6Pq1VrLkQ/YGntQQtkxZ0U1vm/qG2rzG+CIOZO/qAeeLq3
xqp/RkmIOKbr34dqFJkszfUCglO+QZuIFM1vdfappE6cmQF0ptItIyizyqiN/ceN/rLbIyEMXGUx
GoMHFS0vObaUWNv1xkuk7eU0ksV1zqOyfXa3sIqZajjVhjX42UTzW81ofym86TuIlj9mQ2/67hk0
LggkWY22uMzISSIxIyJP7KDs+svXRBksRf0ZNDu339725JIPj0RLDbFA+gaWsXDTShciD77sxnDa
hJWZTYK0m8iRObhvu86+Yxdpj91KSsNqNuU7smarggZtwit4tpP0spgZle0EPo7O7rLXh7XjHCVk
wYM+6eQBydYn0CLfX212n7THcyhGzWWTZQnW3Uen3K3k89oFOqFpcLi2pej4Mdk5ffKRuizmuieV
ub1uHdXpwK0m/EFgY4bUdFQ27gPqm8+wmX7UnWsf8B7s2TZTjki7iHGYhtyny7kRvPS7RE/MTBkW
iJiE/utUYRBXg788FT1RNbMY/urJYNAdIH9HScDu5Kju1S6D5VkZ3UxFU+XbF+q/ZOIRqcHDtuTv
uLsNmTJg+QfNtETp4z6cRTW6xygowZea6I9Cc4GHmLwd1+XnNI12flZcdafGMd5I7gKbCodL7mrz
NDuV/6hojDZcaz8aZVtcaBgqUpSMEacIYPhURP5BGiSBNsu0H+n6LWOubafLWNKhOACqU+bJmqyo
3SRuzTF+aiLUYpVjYe6WT4uklB8dHJQ7u/JlMpwafRpuQ+WOzi/2Kgix0PwezMi/3HRzqRMMj+Zq
PO5m/9DSk6NpCaUunnYPKevufCt5PVvY2knrK7/EWt2ZfK4/b+VyMeM6P0dL029TRRfhqwnKb6J7
3CuILWkIFFN2I47ebBN4FzXSvdOYS1+0G86HgY6cZKOsATpBmAcV7fNJNHsOsFlEV5UXjGfG76Ar
l/sgUmvqgM79zetwfHcqqyWPpaKZ2tDeifMLTYyQ+TvccffQVKY+7r6XA7IbXGFAg6lew4YiLmYe
chJjipKLJw2NfONTvceqL4VM/L6fEiSm+t6bBRJ2PB/3CIdAwdplfqg5nJMSyT6StnYg7nhrj6Mk
pzC22OKT0ty/OzcirXUt1fO6NcaRaLs6ZljxCeGbPRbvYflyQfQZ3+wN5t/fJraesiMNcP4qVcWk
FKBe21BIHX2c6Xc9L7YWsBzertvEC2vrUnm0tJrBxqwzux+bRiI/1ODwG2f2z84IxqMe8uCtmQLz
uVCzi5iewhAYGvweETWxqtiKa9WJZ4UvKS5m3zl0NqURVemfoLLoWyUpD1f5oM5aoVcMy0FzbPgV
tOG25k98d1U2TP2Du7ekUi7oq1/32v01wq7Eqy/KJSYXMnrqum7PqsievnqIiKSrQz701qJmzjOZ
RJYF9X2u/QXep2hOHklDMJl1noYLOxTTRvRMTYB6pTykYGeva5siWGd7wVtpZezC4tR3Xsn8Vy93
rKhzRihUcFZwJsSxaPHWR23/4nQb14DLOXs/wM+c2mYerw7C0oclD9U39AXneDvYp0A0xWvr0QzX
7GGXrVglP2bHX099tOBghKR7JKR9wDTgyku1GKWMC1GvB4uo8ngmPvh9KutnMoTuXZb/ojR/N56c
fkCrrYmwA2B5zezaYWs47qv3oxoaLxMEdX1QlDzciUKGSAKQ9w4yaO6WmiHAsvbP0VYS8DTfjsvo
7XcUwvw1IwWxocv9LofSiy13WU+OWGemiSWIyaHY0qguEGGQN5B5htvGMi9gP1BH5nX+pYZpOTZj
ez+yfk371D+OxJ4/B4gB/uU+MedOUSx3MxPfszHm1TGoFsKGTFXI313nNXd8dGQ0NKFLmKQdpSaY
+HPAMP60sGydwj43rxLQIUGR1MDQD4ufGj4vy+0zylFIRLbFFwRjxAsRkc9R+l6K0GKr4q0e6hdN
MttJVV1w1KB5CdYJfYy6wEiicTA+Ipm7iUnyJmb1vH3ddYNgpywkH0w5XCTj0GGSYIxxbWviSpHc
8RA6K9Y5MShUbZutjr1Dqvwy58MDoRT5w40LSBho27Qj/f13v/FFTaqgPH02B/9ky4Gue8bqm2fP
+OHDCmXluM6kZwTi2N1QApOwioNRc9tuwjxHgzmf+LrKc7QCJoE1YMZUzXgsSEz91+xV89kF0iLn
eG5OAQWgRxjr7dckOXzMIqLWgIPP/ePbAylf/R5+htD9WS275bR7c3iCXOoPG7DNB4zBlpGvWSAP
XmbrO1rMmwJDYpxEUBS9WDI0H4e9Nv900ZxnnoIFmefA/bsAJ6WF2Iq0r1Fk063UHaIFhMbOeSij
cpXvQFD519LV/UN+ow27W3lgAdtO9ken/5Dc8tMpXOSgRTWclnlisPGIK/mN08R9sVdTx+5ar7/C
Ss4cIW74pRDTXKVhqpPg4m7RQW/+y0Q/2quacg7hfpCJbm+LNs6pCzncezrdGp9dySXUl2zNcdF2
JuoZoo/vCZuorrJeqi9H6Ga8XTuFHyu7rZ/mkVIo9L21hIarQoaHMXhwfENsV71HlTyWPgLwqvUz
w55x+ctgcohmqrh0aktdFyMazm5OLhDvwRA9dmsdvIC2iXtLCiKBbaw1cWO0dIDpfYRIDNXP1irM
NN+4/0cwtze38PNr5C9G2myGfbCjQl/6Cp324iCWHgzD+LvIvo1tk7QDitqe7DZY6Qlqwc9EXx1z
a+BsRNseWVFxVOCNdwSn5gjjuVE1NQVPNpQ/AKePVntp5L3MTVTOYdk+lMJyEDwN6yOvB6wY+SHf
EYOQ7Isvx46+4OReXcDVOwq3f85W/norewK0NlVqeiv5cjwmYWl/tyhVEuwSv32SSZsm57t12uIK
uNhArLo2U5CdmiL4AbFUIZoBNDS34mBZs4N4wKTWk7chczY79Rhk6V8n9bBsbBsZdn3o6mI7egPq
Ek0kcCw3eVFo6V5HI+SxmcS9Kgub467ZDyTM6KQklecyOLZKyTl5L7rlo4cMRhC7ZFOnDj3bKD4E
U91b1i2WJW9PvOCw7JaR38sZy+cOyH0NyBI+rTCpfPCacc1BQlZEZZDY9Vyffd+fT9s6bceNRK4U
d9ulH/P5njUJAYe1ul8qwCddFtz81WI/O/2gT0NkHFzlVImNzIXo4d3965tyfPXFZGS7gDTUDovU
vjW0sI+Wf9IlWihjrkXil56dsVuh6w0Wca+7COy1nREPDV7HFlnXH4spWgL/XPOprmcDl4th1Qih
aXHkSokeCUUus6hSb21F1IpFNVKMmKNFPzdbxOA4zWHw8/IZkR2OQx0Y6URAM203tw5C4NtlGYtz
NPn9fQeWdMABzR7lsGSPPZ89GoRk9C3jQmkp3xmPw9vabS9Rx6hcKYH0d8yZ+oaBFhE2KzsqVTbg
ikkqb72gNVlTQhjkg677s93XP+VU3CtpfEtVG6lRUcRobkH1YBbTs7mZRawCulgKMw9OO87NlMYe
pj8v/Ar9iW61sPsA4hmI8vF5uuywPG9OESYyv83trX3oV/DffWkzA5Pps5IOD4DGCoi6OplYJ5J6
N1CEGMqIBdV6IS1u4WPJy025tKxIXBTtOWyDu3meDpPdf+jN9OKtCViDhzARbvVzqqs+Y33IYwr6
wsNAMO7BE/4Au0FYFuTEvVv3b6tXc7+NYLId3s4uIgLJGWEMMNfqbHCCNdvbtcpInj/4jQu6V8oJ
addqx/YonDf81b+WCJjOJjIxKQyUnyg4rnkvFhwboaZyIpyubqh/EJ1UAW715qGV5gdKKGJsHaFO
/hK99T4j1zA7671dVnDc7KLHyJHORXrLCwQv7MjaqAe8BIUDCmBIdIUrEvJuO0S2+q3K6NXLgUTq
vj5y0qNXI1aBs1eG52UV5hvjY32soj87zhHwO4RzwozemCN/FtVKZIzsYwKky1ciEb83+JwHQebK
YTGD7t41rO8gDwCaZGpWe2yNszyifutO2lnKixOuR27MhjONRyKwKn3cbmtA1HQ0L8tvNGbnsrd/
5EPu0pZuvlBW0F/qoq2x1bLZRlad2lH36Ycl+FbL3mNVCmord6ezcDzGi5zrw+jC7m6v6wtbUnHR
gSmPtmH9aSz5VojqU1WVdSmkYZ2ErptTGzUwSQys12IuvKPDqHZn+mIs2av1aerpktpIV3jcHPsb
+UfzKkybJmNj2BKvlPLZCVEThl3Zk5mO2IzlfXwudns7dt3yq1q5Ru50gemwfONI1+emhad3mmU7
2i3EjvL74jcaNws5LBLY3ZyIegrd86xrFGQ5UoXJU0di3M+N3n+1i3U3FQs5f+saD+tyacTyiE4D
y4uXiwOe019b7z7zeZ9Xx8287vZ44iJxiLsimcI7TqJ6Xac8RU9TZANyqaeq5Deppb2OqClSY5Iv
MG0vzjoeFrs8Sy9MW5sga+6aDP0KX+Eg56ubz0SSlU8LhQ6kiGamXM/ks5T86vItmlWQxGh9Ta15
9ngbFI/GUS/1vTTDs2GHr5bvNEiU28s6FRfPEVngOsQpCvtprXsrhl9b4giEMsW/cmn6KWKfHPx3
RHQfXj0z/nbyF6neT54oE9eaXt2h3JJpt84aJrJkW8zgeeWHudcPZb7GRjunXFHp2sgfZkkOGFPs
ofOdB8eSU4Zg0D4vUb49FHl/6mei+8ewcrOKrmyYWbgu26hSXSBqokLhggZDXOjYXRiz8g/vNll4
BhOU3yypv/Q6pkoD5fS2/mpLUxOsn9/brC2eMs1sxHKNm2IHAgpgcPvosYBAOIRDcClIybwOFPWw
4Tld8BNAzCMorq7iLp81NT3mddiZ43xWzaz15+oA1CA/3HGbn9bArS9GXVX3kbFLkISgBk31R7LH
/CM4S3UuJ8M/zHaDpwdiUb67Q62/3IGB/VadiCw36prPyvfY1pmr3ZwzXzpogrCuyGxllDOk+PZ9
5SYtmvubLG9J14joD+YvON3WnODzgJ5K5QaZw0/GD6I66yKH25vRBEFWitUr8xaQ5AI0o1LBaxWa
4qSCVWXutPxxhQB5gKQCs4iXpSIdnuui7XpA9aVLB40hZVs8ulJ1+2K1voLSMA7lsr27eXehqJAu
ANN88pddZHYgG/JOh/emXJ60sn9AhYrYR+QeG75bp4NV4CHexy1FWP1nLAaLxdxcjqr2+7elV8El
dGtKq/1zmEfOTXGTJ85KKwGZUc+23GWGZKq/jGpP/WZr4OOtX2oOJ4R3hPF4gPOTa4pnj59oENCK
21Yeg2sRHOmbosUBgNYpoylpm1yka5g/iLZ4CTpAiylQMPyIArl9TqpszJva6dAv3u8ptH4vam2S
EU4xUxJd9FjP70W//InMOaXbFyrF9zLlFhXPsfNULloe+maCCmrMP76o2pPhh23sBvBzgSgDRgcb
g+Mt3rZpruOsSCnR/rkP6l8GAQataGxGxflhNLRzdNEDHvZpeAlzi5Xbe5n9YHws1mBNx3z178be
XVLyJdWBRnk0jb5wLiH6tEAXfQoHXV5mSs0OuzX0p4geSbC4FjA9ZwkNfNRHYxG+W1E9PXRSePfl
XF2nblqyoCtOuE8fEUVJxgkumpwFY6xF1vZTBnNZxUo4IwgQDK6w60eNpCnuJ9Om+GzrEl1V4rBA
2Gely6AgQnLGoMqrcxMCWpu+HaQGa0GMhOnOa9xXtSufFAP9PDgoRszAfJ+m2oy9Qrr8py/PlbI/
nRUYo2/v56Jrs83umnsTSygDaNTgz2BRCTaH7aY1gg4Ul8WuAhauwT2dd+XItWmf+kJazt/dljRd
5gPsfezvTa/OTr8E4rqu5KTFcpga5x5OlngDy1NiPCMyt6y7QY64PIAqBpiosTCM+uBNkSZgfnBx
psiyAaefp/1nCVS3Pk9ASRI/pAYn4xcpJ5jZP/8Xe+exIzmzJtlXGczeL6jFNgRDR2q5ISqzMkmn
Jp1O9fR94nZfoHuAXvRiFgPMohY/quqvzEjShX1mx+ptEXhzes/+Hnd3najn3+VGNdoyam/Q60sg
sPuydLs8knE1JJTiMiqp12XS1mR13U6YZ9wfHAi92U8/2obkzLV3nZuBkaEYp2me+1yeJ1fW+nHo
4pCDa2K12UbjUaqOVQLZJAoZdyPeuyHtYo3dUqFae0bHrDlf6lycErTX+TpOMd9cHNdIWnDmVL/J
gozbwiqk1xuIXtePk/NeteNiHDGDLjbHmskxCSx7PO93EvMEzzE1fN7KFLTSjmYmMXWXQXiPmyKg
Ccr8mlr3PuhcsmsDxZiFV8ldn6vxMbAx6rUwMfcqjuOMx0knn2U2NvcU+Q05DdH9Yq0tg710bVRm
cMDo8bgMvktALn9POj/yshQB3AQcWZJZSXL7PhhL+kH0RuDAKVfZ3DkPDM7rYyKCJlizGgJcdKQO
gt+h6wiirNrBO4WVehmb3mOBSSOYI9+po81dWfi7MOtwDnIG7orz7EpyepnZ09hR4+v0Unq9sMau
J9+KGF4UBzXwm1XWLwcTc+qma8HTUbA4vbaLuwcaWJ/i3uLyxrH3NJZztSrDyTqVbppu/NuHVLkV
hb9et+uEXR/URBXjaDdflQiuqRUSZZHtcaRYdMftaGKBW1o6MC033YqEddSzmm5tpLwhY++bLzF0
wpWYLO9SgHPYoF7OWBmy+CCGznmbJzBJYlzemj7/W3Po2PRTt8vUEu/9Bhxm0ofVWtLv+1Y14V9r
DrKDrvW19rt8Vw/jczrJ6TSgfD20bVBsYZV0USaNz4qOo7UkoKBWtkCP7pYmiTIuaDBOhqz+4wdc
aMNliZyJOfmUqkPcpxP1i/jcVdEyiGjnI0M7ew+cFrTtbDVbB1YmIcfC45Tgv+uUWg2jUtNDYtJB
6bklbQA3TB4X2IQIlx9eAr97JJnfPIO1zleZXrwHPH3hfmwTf8Nwpf2OxyJfjTJMtmHrTsxmlLkn
29Ocuk5xl8C9zPWM0LXNd79in6WivWurA287umsQnCRmmr8tgwPE/WVrV+O43AUWOOAqD91V7Ar6
xuP8A0xwuVG3wp3ayp7ybJjWJYU0W8awTwuQv0uYx4x1KW2ItK/7cOOW2fRaO3bJYQaP1JGBt55x
WvDZr5BFZ3eFq335gz3M+irCwq0fsPtmbxaqvhlVhTnhFpjrTEW4iY0jvILmaxlC9ECMs617dkiA
1dDDnLdcmpIJY9284GxzT5ge4U7bDDj10h2X25K16lWcX5ygqRiHVedbFHzdGmguTdioDRGodmUq
sew5c2SvWd6keJ7S8WipeDqygHGwJuBB6qDhOdhWcTem606bnLoUlFbjSJqXt49A4BT85dJXqfWg
3XAb0Cx07kJ60R3SWVNSO48gJtQx0HjAwZZ692E5zREziezaz2n1mDbVN+wm68JLXFHeWYiHOi8f
gNQ3h64TzhNjkR3S8Y/bZcGGPNTZG1yWwsVxHojR6mEjzVhsFi/JMN7PVBKe8JJ/2kX9wuSRPke5
bHVriEMWc0W2pHyccgZ58HrEhn14H7S2+KkojV3XoQ+Trd5lVlWvp3YZD6wQketi6gl4Sba31mrN
Q56Te3Bjk53Zyy+JbzzhaUYALcwdk68Gatl4apzeOli2UOuYfOh6kGMEL4HPfhyVvAepMXCcr5hH
9imMz5m8iItB4MVqev+aeETwuBiqnsRVZxAzsfqDmRK+UanVvSxZ/gq4n81bt3+5APWPWPBwOdTj
U8qyS4yDXNUPNJ5nBCIZaeYtTOofk9JIqVYBxdfo8ZkjKB1PButEq/MxynXztoRliDxbjMdYGfxo
CPLgxfaq2+1i7EZyrKt5CvvsnLiuS25i9F9ssGeXYnSLCCOD3JEwAr9g/53JLGxvUj7/NvpWkC3o
4NqrtyX+2v7sp23lRJYpvrQReFt0ouBgTdK4Bnp2eOt4wmLatJ7Hjogbfi7IEpnr7emmysaVB+V3
bS65eV3q/jN32/GiczPf4awm6KcT58QwUlH6SnBqMKq/Fc/jptEyP7UdttVVWSU/XipxCrXbsZ8i
FP3zbPGmhe3TONTY2Rha7Mt2OPvC35jhkO5LG0OH3S8mh3GyZrVtSB5162YPD7FmwBpsGTQonD+M
3o+hNveakZw198WmVHo9dDgiVGY+hUl/9cvmXNJChDJWD2QUEgy2TgcopHB8DfEqbM5Z1gnsO1m6
cnEqbbqqZZqajCbU0LhetZIGY9U5zV4jvPH9YvyS4fxamrAlCz9FzudTypUkbpkBgNZT9igUTMQ+
n5lvwX8K6f5a9eO8sNW793U55KeicplpMTGXcalOIh+rCDPonlHdtElNjuR1jVBp58aA+SH4KFID
rsgkvm1zfloaUlU98vs274bzOGYiEqSzahJ2XA8J5PzcxOcDxI4fSElOsDY9EvM5R4XVaC7LoeLD
ugD+Izzzf88HP/x0vQaVgw1e/a8IVQZvfl39P+CI/ycn+b8Pr59/FCtI/Z+pP//8G/9uibdCHPGu
ZwBK9ZHR6ZX8lyPeIqHOjuHCyDcAIYY2gMh/GeKt4B+ub1LhZQBrvvWWYGJn1n7D/gjb+IcH+g+3
PDpnQJnu/8QPzx/HW/+fqVaE4G3rRmh2bYzq0LL+DxSF8meKASZU3V4Pw6bNcpeVhMa1BOkjt7Vx
bcru0XS6LS6tgh3O6rd9rY+G3X625XCIvWFPVCph0prqHZn3yOoMPO5MUtctLZUk5PCMhOGDxP6a
h29x+6eOG1jsKMhJhmXjlpjz3oYeKwsr+hXv8zOabX8nVBv5vQ3j0f/L/vE9lIz0u5F1sOzvOwkU
rs8+k9sMPI9ZKAqmk5QS3TwNNq0Ztt29MvHFcI6GRmEJ1JZhvGMuckKzdDapU5+pqNh5Qt17OTYR
j3dwXbW8KxwI68FyNo2T3xjZaOGpVj9cqD/nAcDjbbSs2GrggP22kzdGRYFlP1m+sry483K+LdEU
xZGU18b1s0/QAUgydhf5afUrlqymmES/Y8u51zeufmgoDkLhtysZLCYHmb7eqsM+MwMZ2u8JRWOZ
JSM3JngzZr7MoZ8JOOFsEs8VzPsKLWzqW3A+pv8Y5IzzG4XJoVng7rjt8u6B4egLiDTIotSC2eXG
ntIT5zgOnlrdVXJ8cAbrDm8a+i2eW7O+5KHPrlVXH0tH1XLYTMcwT6g8N6qLW8cVboKOcnuBTSyA
hB/hEMx2i18+pFmzLfJix+wPeWUhM1pc7K68ihDneseg3hfNU6ezx2Tu0rVIRB15fb7GeOt/C0b9
wvewhQZqM7f84aDA/mHj8gWh4xCMJTxS0QeoQOCa5kqDdVgtXr3Hfncl5r027UbfV539JAIpnvIO
3nEVs6mZY0h+kduMcJKTk9dPbYfBftW2X7KYDOyxtvmLQ8NiMumNbD23w4k9x68yMElS2mkSMU+z
DxZpXp1ly5Zha4xk0mKb6Ghrz9yJ/HTi7DxP3Xdd/Nua9sVjn68AxOHRh7MEBeJOytY62xRKWYPv
R+Gs5kjE7rTO2vAiu3k/S6x0bu8f07IjOzLrq+mSeRNGwY16MZ174LR/HNkvUVv44tbFyNfVpu95
zWdkMYZf5dJBYUzdc667dyxOL4YoLj6zZhhCRscraE1X5ybfUtG1mXX2MWoTebRrUU3t5jXXOW+j
VV+Zk/nYMuNymxSMPDN9MbE6oGN42Vbaxj7MuCcNeCm4zB9IwIh1qVvKGZ2Ry7DD1Q2LTblWCvO6
k5KElsTfVz5zAOTS4htVusT/hiWu6IW76TNaajr54oXJsOnHkhMBlITxds/jeLbys+mbSvLz0GuA
XLFrRI0Sa6srj1wDV0JM7dqU1lc1WDtLYR4EwlAxIqFpMqXMMpRTt8k1B/Sk2KbFncT7sG14QdL+
oYpFFIafmcnNsG2z72Q8D9rGlyQ7sg49heOZNeDk6KqzHmirXunMT56YCzbYH8z2zKVerd2wKbeE
i1VkGQle3LQ4dPEwfBZeg4ffjM33MeyeXD2f52SO4ZNpJiJV4l6bPnTRydzqG3MVMjCnNlgcdnZw
iBysZ2ZNUziC5CjDalP59R2D00u+JMeW5OLeUS3Cr1lteRCa+zEUp5nogirCv4xMnzmWvBYlE7WS
QUA5iR/pDSEashFvCe8QjyHNsFhHZ5hPqkbk9Vza1T0PNNgc2PxDtdirPjew8Y0jXmO7vFgzeR3B
GREc5rqsx30thvs00NeMYN+ahGux1yPaEjmLk3aDo8oF3pmw8hiwGWddivfW67krIqz8MD9i4MjN
ct1YQfaVV1Z5NCq4YSYDYaoyp7NRVNVOl0m/YqpHJZ+a3Mhufdj81ZPrFx9591jj1yVxz4A30zxH
0JL6IRlXS17Mz3FxWHD1pqwPQ/86e5a6IPgcq3HZLro6pvOojJVv4zMS7kT603XGSBNEuR3JfGYm
S/NtgIVez9xIL7mX3olmIsJLix/AeYzXTcFhFhLH3Vj+sXJQdS59mms/n68Fbt8/g27+yqRXu86k
GoWD3b4LzX1ai4jgzAa0wrJqFKGWFDU/WdYMnq5CytfFBaWbAjnORX6QLouv2zWbQaCaMlddBXP/
M/vBtGmT4uQRRj5YHm6mKcE9WYETRc3dVogAXqsvsg9eOo/dQMcnLx//Gma7XpIQe0q/7oAnXUBT
/nSqeDH9eNnWHIphAvAw1W5RRqSsTdADFTj3gTHO3MdRWOFBUMo2GfO0ep+moYxscnLrXo+PzmB8
THKhIA8xI6y7P4Q18W+YLAAjl5ZICRB1YcgONCzjh/TjBgwljfO7VuFRM/qABx2ndDR3ixtlAodJ
pTxjb1VieZ+W5S3wwKnaONRXblPehBILBQRTzH5y62FNTCNjKpNmX4APhshZRMUf9KmP8acYuEuc
1xiTpf4yUrs8LNQ77wWC1Zt0LGqq5rn+mMOqfDBybCgA+jade+cmEVncf/pL1shZT7Zw3soqV8+Z
Ac548RF53P5Qx1ji0p7LZXIr+a1rFlmR+wxXir4gGBB/hsoHXtIg1ybGWG6YC0UKcW0i3gc6DkOo
Z59jkznrQnvuZpjdP1kWglTx3UNpCuOpTfo3a/bYy/zH2NfkJAb7zUlqCeFfXOyEPhdkzOo4mmBH
7BbsSqPYLYscC4wdGNEM2WBiKBXXyR02zWMaGoxUIfYQWaitmzZTtfueNd7CjWFKUhtYblAUVxkX
GodGcV+25xjVCKsesEBKkyH8RSgEKipuWQgFNWbOzecydHDnliNWE3A6Da6/u962dml/ex89uDkU
4uQkgTE3bbPMZ8+sz4YW24nhTeXxMoQxWA79hB3gc2biFs4IP0V3GKURScd5oXJ5bYObX5MtROPC
3JjNNZKrv9JhsQXlczVzzT4/rt1C0BrSrUvH+rFUsautc2UEuPVvRdVQVvJk77j3SSW/C6s5LYqg
vafL9TBxXkKZqn38DyIBy6j3sWyOdWvtKNNec+yKtOcdRd8HO1zw/Mip74jkjEAWO8tjTnOzXTPO
Il7f7pJpealND2naG921nWq9b/X4equR2DgzG1o/e0S8+b5d4yvxvRPADCJ88/I7DCOuixoRnZsq
Is++MJODLa07HmqOfDg1F9yTXhtGY+1ti9LZY2W6SN19depRGOMTRrRNzkC1sZ/quvgYmuStqs0d
rJVoCCHP4kotE3HwWwOKD3wSkXUYspit4OQn7WHIaFKtvQIw9Fvnwbt7axNibUCB/UDL/HGM+OSO
WC3j+qxkscNYvhPS2aV0O7sYnXJ3/DuM5VZ643Fwho+l3YcGcL024TTfRXYZnu38Gi5QJmeL0fHZ
cB4Tb3mop5DGIxcLs4qCNIMi3p3hEPHyomunJgtZPXWnzuFsMycaDUL+8Tjr5rdZYBcGnJmaCkad
hVNNbGA9U0dO2XPSupswyPm+Kv43s+H9VlSuoDAHznn2fE5U4QWuxR0GYzzYbsT6cfFwdBOquHen
crt0j7YShE3AN6+t4q6QM9V7rXUBLLzpb6iAUbCZoPKtwQRjvps/psGImL2+SYkDj4OqS6bCt/xX
6aQvDU3PqyUhXITas6b8cVVIfV+bxodMqKcaaluzJej9rO07f/4eKObBlLNasAiRUxGrbgoPugpf
e5qc1m2vj3NnRJPFwEnb4mGwzZe2efcZf00etvBhJH/U549WUleM9alK4TKSbMnWfVUp7QxBAwqr
cJwLRYX2rmrK/TIRIM2M+9FbtqUi3tHRE76KNSju0v/BGIwliwGnFOHtRkFLGNtYcnssh/Bj4qyU
sZUZlTgXTNqW6QVP8a4R+JndkMYmzxkeKzlsZkPdtZMJJEmfGGrAhsGf5AxsAXpyDzENUtQ3fwwD
WZoGvGV3sekwC3VMRNh+Z86/Mln22DM66tGt5kUvX7n3J3PFz2KfpHDvDW/rtThaWPYegEHjNtWX
utX2Q1dnf6daXmrDRb5xKdty5m3ugCfhq0tjcXVHuc2D/mg5OCxk8xua9QMsEvKkgCj9n9RW+zKr
Tok0pmtiQu7EJdgw6V2pwT6yaXNbW1ZWL9NNnvFriiNp6oMJeUMu3t+qBRKVqvogarCjY+FbazGq
S9GInaSCmnwuCY3uMw/EW9d463zG5usafb4NOgviElsDTo0DCcCriz93tdAWxcVtGFZSjeY6S2l3
i6txKwy4/DkO6hVmkF+BO6Gx4o4fk/GYA/na+rcZgPQHmIz9aBMTDTr+EwN4ETzjT/9oypzD1qDP
iWldm7Z9HZYC5ySK/bEpPXrDZ/cVdu+81jnjZtvOvvrGeaqZv+yqPv+TWpwl7aBud5xMX4Zh9lc0
uR9EieNci+59oNa9zEmjc4Anb5ZOJTPZ7Lvk0romQW0c47r2o0UHeiUD7ysZ60dDVe7G1MF9l5Gz
pruuWc21urMMjbXMo9cTI3yWmd5q6VreKLWAsomBcWQqVKu8TT6ExzIglFPCnEsZOzrYvWo1LTsj
mItIDjVs3gZ1Pg0nrLMAxI6FMjI+chm/mWbynLY+9ipJgon/m77LWYkTNjCxt7o04oeD80fgMjYs
UG8BbXEr29En2EQLNLHkAe42xlPrkfEKnP1wG0vFuNQd8UC1P7Zv3hdEqsAL4av34wIFJMmbqBvj
6gLWictES/EF5COxmYa5j1KvDokLSOwKg4OjmEgf68NhtkrukEk4rad6uu/jHM3GG+KzxOoL9a0R
1snRFTJjiRkrC0dGVdiBD1QAc1Jq2+IzDqby4AmpuKJ9J4J328iimRiZzP33WgTnUXBRUtaR8dFv
wF5rz+VnGtPSW881uWn8Gz5D2eGzlCM0q+ogHCz2QWIfF8XWtoQOQCD7bA085tDqThxNi5XHWrXp
SkkN9rBqhHP2oBYefBPTg9kYIaBhl2cc5O+BrYX5NTcP82aHc4m0zsBG/cqUf8xiMrGEQAgJuVvv
Ekzk6wm3Ad6PJo0PMituOcNlwKoQLFgBePtYPeJTlsSXWdk2tOWFdkE6iDnXWa86Tr804xQmQyf0
56vDkxiolNyzd8UR/kyrIzp1k2Nrx9nSVRF2JTyXi7l18UnQIxajwrAtZ2XtUP6Rd6QO9bZyQA3q
ZO+Z4ynpmCR24Rw1hHFxWcluXbsVEyX7mnFUg6Nz7Eb544T5VoJRC6W9H8r05LRfhRe/TCq4h3aG
jdCNdGAd/U7jlirgyjAdkoP6JFBFO0n51eXjtS3SUzF/YLGhAQkEgpPcTXP+Tmzq3JCecTm0kSlb
l6E8uoHxENR4Rklw0hpOz7MYz06d3dtljpJEiml4axG3M3gKMFWXrRs076gKzgEuMxnIrFZsscJB
IvDsJCqS3owKZixnkXI8xfeuY2tVLsV8oXXijm6mB17LTeoprMuQshbxg8l6tdj6bUxbgheqJiwi
H6lxCK/DlHmvrYbDp2ss2gucPFnAoRTdB5jslQEhGuqCeRaZ4a9i9inmKOEpU9nLoDBtLu04HVUq
H2K7SbcuIWtagFoATRYNjHp5Wgqf4J1G9p/EG3AEfCQxFt3a4nS5ONWaTvj3JKepcmWZjyJUhJu6
4tWqSRcsLRJE0XB812GUD9YqTzBxz0n6q/KuPlBiEl4ITDOG7DNbR1ke7DuZ3wMIYlsMuOzqSNXB
Kw7uFytk5Rzycj7Fi3+wk/SCMEQwFhQgG4MNQMrHKrCzDA45VpPleusmySFdUi6Ijv+UwIaEWvQ+
tByp/wlg/f+Am/9t2ijc/72cf5JdIpUkuv1fcLT//Fv/LukHxj9urHwizSay/q0i8l+SPoybG4ES
TR8pI6CVBcL/f0j6js1vAbkJ+Tv/+q3/UPTt8B/Ut/gs+5YJPRbEzf9E0beJiv8XRR/qEhqGb9zk
/ID5AH15/5VwMwsSnATgU2ZYHXZOX/LmSvAYOwzTFqRmhcvEKxxxnfpF7/EujQffl+42q1uxH2G2
n8ZuKP4WjSXuioRZKr7UJwRyYgiNQ4q7z1rz0BdQdDhi6v6SZXmHFr6gF+edGW9AxTGRGgp2IZdW
1kjr0nnOqxnYwaRSStbLCWZeiRepDUCbrmB3MK+dYDqtoO9zegnBJL4j7cffJtb3I5y4Dv+Qcthz
3EGQFSwRgZVHOof5Y4danZB8V2CpiuLqcyHn4tC71lsjM+fHBHe5UyN5HcMqcYlP4XQgANsRqGbE
tl2U7z2UYGlW4e1E1jEWfktZUtl9jOA98MbfIWxYbuVQNHv6D52eoUhiVGTKjPTZxTF3ZHfhZt+P
7bciPb/pfLBhyOx3jMn9dejMltwkeI+dvv+SnUUIvGiWzaJ65o52JiPAJIQRvCzSfkbScaY9txi2
qSwHalW9t158q7a8gzgrsOwX+pO+F267mhhK0JQ9OIHkU4ncvcrlYjog3byfse8Ncnrm4xw3n42f
vTc9a5uwQH17KCleioMhAacGCBfC4sR8eKlYHyuCGavF777GsFmnGrLZPw2iGTdKKZXPUSsQuyCV
F7exsVHikaAIh0297p/8vMUD2ZPOD11qdmYsg8veK20+xXHrGPO+8HJzbQTymHqJc6yq5O84Igxl
7Fu5jtmN2k/qQbfpnO9UEYhzm0EmIGbA8aleIAsEP/UMSJArG0Phet8H7h/8s2uzdQLcnyFp75Lc
n23HIYrEjKc6fYf//gocUBarVvAYAksN9hizt1yKODpnnKsdDyfyivdL78mWie2IkWxFaSkH3XzJ
rG9STQx7RIyMUHpEhIcH0XuCg7aNfUHpQwjswXCYPTmaNuG66PSmJH6+zayCB8Ip53QXu2XwrIxC
bpeBrQUqBaHttIxMNfCBtZyCGfRCcRybHp0EhlLYWTriZMmWGnfSPo246SWb68qY7QCsYTiglfVM
LHL6HraVDSOqc5680Zrf4XNgFhqng7xdQTkuR5Rztgc3lv01sHjFoBXErxp84FvvPrrpHO/8rodG
XXjh01AsGl+v68+bMkAHb/idbZOP7cF2yLhjXw5yfiID3gi4ndmgEbYMgGxwP4uo9xp97DLT/PXj
ITlkRrzGba33daCSOzw20Bx64JFmLxVhtzx7aIy24cpVL+tgDO0/ws+qDWLrCYff2dJutc9V+Tgm
ZsEIMZwPsWq9S2jESeTGzb7ADIhJrWMeVTDoAYjyUnWa5p+yVX9cqBUZmkKR01li0mdnAeVadHjt
jLnfu4O/F3G8aUMa5yjO4i2pgB7l+JcmbvpV+auIj98CWbAteKpIstEjbYwv0CeNNbQqlpz5wFc6
XcawfpPYDyZgh3dF1n6QRljWeHKPapRPpuaDTKBaZA2VD9WE+IwzT6PbF+fFjx+mMUM05oSisSon
6etc1O6qLcf4OpvTWmbpp5wQbseUg1dZNK8yGza2Vxx7r/oRaYtKnEpE6hChdF8wJZMFi3PIYawN
jQ+Pu/CJzFr2SGTIGRC2MVz3gtEdEW5DXOIyM89DyIlcwJffYBhgclfv4kXbm9JYCCl6XP5RrKYh
wWKK1bjGfA6q4Ubug6lKkHwzBrm/MRZyRBYQ3bJwK0aEcC2XKd0bxrPoldzDnSaYb8kjENb3xhDt
htui3rUlo141u++G1G9ele/m22mKypaSH1jB6mekG+Hk8iRuKiH45I+8VR+zIBOoWFs2NBJcs4BA
qs1AlrOro/bjmDza5QwqxunaO2gTJ5od4Jl2cJmBFD43Ur2V2K/Ovts9TMY7jbUsiLHeqZ5bCFdC
1Fl/F9fD1gyCi8hKYlSCbSb07rKhcQl7I7oyoN3M/CP4NnR2dQbgNmXLKxTmn8CYJe9cu+2aYWYe
DYSN2xkBy8D8tYvZ/pzoSeUa4h64yORrQw3vockwlWH7J9znbSBig/l7Zbw3HoKXov6FEDwPcNo8
uuaOKebR639VOKlX3g4WQunNVxyVMBGIRe3yTB185SY7V427xAhj9jaaCm3nfpkziLB0l9eh/QI0
HJJSc2PLuLnaZIPtv3FaRRDF92TK5O1GYPKmahs79rga5hagd6uBOmtGWqpprTVTI/el7Cbn3u6d
8p4R8Q6XOl4iEWOF7udonOESgGF9b40YdZA9D5kwJitNKSk9rf3th3dJYiCudThSuSGX0VknC3aD
Old72frmXuZU6xZggHNZhRv4WrcQd6ZvsDRUl9rfgUghu2CNZybgj/ZI7qSb7RPTHhp55/orb9pP
HY6bduDwPqQ3CGeaL1GadNzlmChY9t0MooBYajFHoMd2ma8cbmPmb58H2J+RwNJmTrc+SQP+rQA9
l0EEejm+1tx8QDosmXKIgetv+9KY2d5MAPZXqvUvdeNbT15n3aJizMvg8OsNGBXjbLLarr0M1Dj3
4MfEaCsi1RP39b7HAhgDP0IGaV5bu112aaq3XnMbXI79isLuvVV2IAOtedsMOuRalkX26GyTOoAo
oiVGhVswKEdwr8sxwoo5HD2n3OIsQCwX+bKvzXJnCYFyPLrRQk2g6G6jMwatXKtBKeSDM1PeGO9A
YkU54ApkNHiiTm+8keUCF2e1O4s0Wz7bZjR57ExW0FzhTjzHXJW4lTcXEZLKqBMYs7RwB2tjEMnG
qEEXDWB+cIF0BGPifl/R09Hf0qSe0T/IlNR232ADNNtiQ4USw8GqiFKMA9vavIuDJN/qjPMDqJwD
1bbEHxSrccFAYo6XfA1iiCTnhH6Q+ytc6Vc0TxKUVRueG+IdZOaNt9qcMEmQEFh1plEQ/5qrbcJ5
5JLgXmTtvUpml4EM9wEhrQOdV1jp9Ez9CMPUuGLLKsfyc+C0f1AYrlZA2h4LWqZhgzunxJUwtITf
k/NME+OA8ACv3wjCTVUo8y1JwFBNdffKOwNHBwBTieAOBir7wd3Rw3aVPpdxIATeDB8yZZSt/bp+
XMDkKZOPzclHn+RKeaKFGBJTyeILPoZWRg6kI+M8puKLLeme8nZY2X9rQd2JKCk7nIbq0hftYSEz
NzpEakmz/PPYA4alFzMU+6KLTHAR0VhNB4AgP95Cv5FOw7216M+yt4JTDFd6O3FfiOxwSv+MvudE
GhgS9lniqiurwfXjWTX5OdoUP5UlySakU7yTIPpOsjdmOnM4sPUjjxWQA/MlbL1vG58OyMAe7wYC
KSdInH6YLyceEUEs1+hiwlsYPea7dug+3LacRmT9wvx03Npn0sBcD4pdcy9vk/DMW3YcwA692T75
/nyWkqiQM2TtE13cA5Jn4NIghh0Xxl51FrRQQaPAcJtjl92qBihui2y4d7HrV6u+tX76rETLm0PK
F1yvprXL/FWB/W0utd7A+mHIjmMibj+JE8T3dUMBlVsrf1eGdg3i79emsJnOMMz1wfzWJ8ZNgkAS
cusa4Zm7iVd5hPkUzeh82DRdOdZXqsp9yNjowiFx53Omhluo18l867/KvVMlDHOr3JCmiKIFMYnm
wjDoSokAy01p/6QdU4uqV/sJkPjBCIRzLzQKdXGPXQYlAd1v2/tF9pDlvbO2Up5/d34MpP2s+bgv
wFj51XwGxp9QQib09V8Txvl9oRHg2nx+XTL11QXZI1Duq0mxAM+6Od3HflutQg9vbNZ0cuP5GBYo
FIP6MSeMYMfcmk4wRUYSvVl6vwR6uUsqAD1mn6QnFwv+PvM52zcE8UFklsZVj//G3pntOI6kWfpV
Bn2dbJBmNC4D9I1E7ZLLXb5F+A0R4R5B0rjvy9PPp0qgUVnVyMHcz1UlMrLCRTlp/JdzvmNtCQL7
HfoR65Hiki8JI9UYql/aUKnxPo/6ZQxsNET3n0FmaRaXF1bc4zcZesY6i43hhb7R5v2a+Gsa2f43
JODwhf2ndVNDMX5J8pHXPiqaB1GZoucwcLKfUROKcxzeYZ4FjtsNOUDIHHjdf4vnvt7pUMjPRA3N
KZMTtAtN+YK1+AkRgDgsWHpKdDbbe+ZDL6vfTmXgtyJrKFX8ClKRvcWmkZDuBGEvHyq4zOhzjXAJ
0DTzrmsmbA26ChE29cAbM70w/PF2c4xty6I1CfJqTtZFpbfdnGZ7rxfDGcfSoR80Yg0wECzWompr
j04VRPWE4YLTswiRxbpJ+9nZaMYIPw+Ez9/XM5M1av26JBaJWlIyDO7b0bwsg/WQlclhBkbFygY0
GLMllNVhtBYYw3SK5zRy7zK2Jm4vld9fBEZ5bwTLBBJrU0fL94I5r8Z56NRXP0z9o+2Mm2qU9rs3
6mdl+/mBCBJJ3zfiisznnzniaX8Fv+8rDdHG1NPWrSUva+0yuWY4HjGcM4zUfkj0E43BQRNfK8hk
SplSZ5ekqA4z6Yk/Rl8oJq/We9x4exkPiFGyZb1kza8m91llclKSqUJjySCgWMjgmVwc+Na8YeEQ
nYmScE5liSOHFhTjGbIxDAnQ70uMszEmlJOdA5xvzWIiQM/0topVMVDQa9nhD+bbfK4cBii5cPa9
x6SwXPJD4eQnU1HFjMvdlx4baHAMM3wnEcZYDeME6cetc2tD2AzzPqCSj9OMPt6CZXuUHblsFM7+
Rfd0mjgq610Xzk+tK8evttBOULuqDEinQd5c4MpCV0yP4ET9nGxHUTbIwK0JqVsePvsYWACEZ262
YXo1nKdaVC9513dnE9UdqkhwqNs0J7yRBQ2y8CUet3ST5W70U4wbgO32abmEQQ8aNgQOMPafbbxs
KshbO7NKf2RGrcKgjWyeXcvFjRJ2wzM8AsBdltMcWF1RpEAEEMQcbKJeZad5TgFHDo9dhVUZw7F1
ya2hea7d6syqk6KXZ3jlN6gScqiS3sZwR4DBQ30c+mhcVxBYDulUVjtjRvSBQlZvzQlZZISW7C2c
6biJGDJ2vWMOXwTmjHeRDuKLSX5EWL054vm+KQLoXK1YvDtZRrlZO2kVVBmkxykpPlCL7PzQXrGq
mShC+6PrMNtnLWjRsvcEG7QoFbFAhGsYcdGRqGKfuO1M7Iwl9wgPm4l5plDLMuSI7FBxp0gebr83
PqaKN01eiZdy7k4dgiFQEwxmcFutnDksL2LhyYSFfUTjbsCEYesbNlgGaFKN7YxW7bXlUPMaFhxJ
hMOvj74GEjQQAiH5KXuvOJi6vscTMSWxUvFqgkIKuK+zu+EPF4av5oNp+Zex5UUQy4ndYyUy/luH
fh4a8c4K0Rh5s12cS6v81sboaOYYq6FFLNHKtWq5w8B8FrxuhAb3Xtg5QknHf8Ahh8gvyX9OmZlv
iz4D/BBRSAEPIdXFl4ArcDKha7oAtP2MwuIpNNpffZZuzTR6cQGFvjWEPgA1MKy1IllhhUNMPJlT
9JiZyn/zBofX/ZhBAsX/DLQYHjUYeuOrtGA/AgF5dV20SmXuyk1puttIeyeZOxAwLT+gop8DQiFP
eYYZjIhOap0oeraQuUJ9uSQZQq6+tW7UqfgwLQVEyPHe6pY55ZTQFsuI+CCW6Kj+g6TyHl3X+Va3
001P84E3/wMMms3UOltVl0El7H3r8CALhClYSFDXpXvXGVGiNXgLXGeqt1h4bm6Nk1OxsTWdAtzP
wIuCRzymn5WUaNEUnX0m+D9CiAnIsCvQJQmcme9Y+fEKtvEMpNWKtq3EvcyeicrCYSufLTerjYwf
YaZj0kmLIOYfjjXuU1AExpvFfPRXVfLe6fr8qLr7Hr+C/lVLGW/D9CufigNtoBVELR7nZdg6elSb
htCfXg97BjLFLzvu+HhhRHKEkbHewVFSdEbxwgR9WE/ac+/FZwJ3C6f0jL/8YVITXMREYgt0pxec
F2iIyB185xLLA4Fh35jx8ukKUj5yV2XswokXCV3oc6Lx4l/FPN4KhhDsZHiBuYOxvX8jQc3AYNWi
8dx3y/AyVgyqzIZ2IO3dISj7CXQ5uzJYi3xH8VxcJb9vJlTzTUiHwWDcgi6w/B2S3C8mMTH+0tkN
cI4OG5/WZq0KizHwmA4fyBvu6pLyRTX2AfrRTbvVUzYQDQZbtX6CCk9HNSMKm6dHI2RWA93TCOJR
hrsGElHQj3Z+6/NE3JLxfnxi4bTH8Ds4w0t/j1GAzXdj1ShObrvETy7RE52rfHIpZqwbxbAeQ+BT
Mx5zHaF4aRODmRcocpTpxwY/h+KxfjWi2P1ZjQpBXJQx55MMW+3eRzczNtcRBxmz3GYPP/Bnv4Tr
oux3Fobe7YIaOxH+kWAeBEh58sH8+BVe1W+O+HRFh1WDYx4CD2ED0RDNme2HGyirmp4QgfmEoYdw
cEYX7TQ1UM0iWTUbUrOmvUr7bg8DeJ34ZMJm4zw+1nl5GlrdBVM05nQSY3fw86o8jOPxHpOnYoW4
tjRwsvuE5oBapSrisMeTz7ApDc+xJ2FfKkzsREQFg1V/GHVRb3I1HShpSYxjO3DkCocHzN4BxuNq
3Yjw3gqN3ooLRLQ1lLesY/E7jVBQc78eX1F59ye/XI4R4sZT6eXRA4UiwuIyfY2Baq/g5AwETE3u
S9tw2+DyOsPDbbbt4u2Twf+AABY9Cql2Ya0eat8e1ka9nOZU/Ijd7lHM82+fKhdBpL8p8vAIqw1Q
fsEYw2H8/LsIrae2sU4dI00SweO1Ql5JfpRcyfa33QOIDQ2+V/r1Fge+eetscS2XETGfD2WBgO9s
A/qQiblgm9024ck26+zqKgNuQi2Lr9xjiyHmWxfh83TGO5jNomKfOyymEKgBlZr2xRlDczejHdws
HccT7FFvU9bNuXErG+dGxwGHtGkNb0+t61DsowhjHLLVa1rwtfNSTbblaK479zuQruqM3zlc63KE
9zdtM5fZuUMd+ux4KJMj0IWbOqSByQm5u2ZNcjJtFrEelehKF/eplwgBbfXPxII8hJSaE8kTFOJ5
zw4GUXFaljuQrcfCxVHhTkzuUk4mswcfd0UaFm2s1oy2hXsP/i01WPZIPhp1k5/83l+2TsIEpC6I
OKAuFkY7bcQolqNN5vqarYaDYhNQbte0W1v2F2IcDvSoTFnU/KuQ+pdsHI8gITKkRJYd8goyEcTa
JHPrvTegHZJkUgvzN3O1lLaBjGaav+SX1xvfgVQSxVZb9qGJIZ63odWv24GKIU0IeTKeDGz8O6nr
Q5fid61QKOyGyj1M+qpddy/78uw5yBMVM/auMy0M67AEcispdlWso6CzkkuzZMWVU5wEttSM90Ih
+VAM//YW6RXmzseZwNDpW6FFdOwZ4nAbTvK1ooOHkKtPDnkWa3JvtqS4sYfouvpMe/HpZPI5Ap22
4mt9HhwvoEizChRNEaAEokm7W2x1w5plWrJpZsC6HlqsOI4xuVLYgGilpOp1+CNH5bhBk07Yts+N
JizR7S0/4ZQbp+atn7KMudhoY7Cf+/6FFeoZutoVAZX7i/byVueLdem7MckfVN21lHIq1j/QaB9K
Sqfpvs2cy+hMlER4myvUkFSaLfMgtXBIARBfLcnc7MCURTxdmXEbovrRbc1PG0TGZtJ5zrB/QKeB
aGio7ecqbE6MJxeOT7xLPnbuVemqH4ZtPrihWJsW8b9mYOeecZhqQMS47VkADZCI6JOmn1U8Lxs0
P9/Egm+8a/Ibw1nOgp4ZbjIwC4uhTgvZIsHJH/2s3EuyQcJRkoLdecTkVRIQxWuiq4DJ2I0zET1o
PQ/rNopeCsGzA9ouW6fWMGyE131hS+zo9WT6phybhnXQ26FPA7PDg90KEL9IwokDm1jxRmwTDP2Y
avwelTE8g9KqUY5FmyrMt9NQ7o3K8tcAHq8zPRCtryCAO0XlrMFtqWj59CjbjlH2aXXktXMOKoQv
08jyxESgh8p/Zxi58TB3ajssyaUm6mlvg50MbAOK/YphWY+lfPAOKS79wAmXh8Qcml052fz7uINp
E/o+iih+DzmnHCS5h9Br302TwZ2FCntttB4UFAA1KOvBA+hkfkpaJ90lOemkrd+oY7xM68ay/Tec
aNEm5oW2TiWUNvex6htAb+KpY+O74pUjNtitGQ0uw51j50ItwQ6Zhv5D5Ylr2jPXxnUfLDRE1UCo
XIvucJQ+ElRz2Vuj7AKvslBTAprFJXXnC8ULkwQDvzurE/kckkYSTJ1/jCMAQIObAz82STexrQvd
PfKgkvxJehjOGzKJsOvArSjk77wVjCwgRuJ6YCfi+NuwLyFO+d4SH7DsZZRAfd1uh7GPdyVFoo1m
bxRb0D/23m8m64DFCVEMeGlkzhT1UWDlWfrYaRLwvFqLVxawp4jgJgflZevqR16Z+9aD+UVe7XTG
fUIOpYsOkJgYv+XxB16OUczncu1iAwOx+i5UL55VlH8bqmV8VGRHVkFueyTGlI2OgK5bapf4AzC5
ofL0xsP3gtLM9p4AAV1jAVIZgDK0jMkWj+FYzR+NQ//ewhE8eUb+xsS2CihRDUi3ZEaQT4Vd0Blj
HAPxLQXsGExO+EMY9oNFcTIW3/jNrn1NjaKKeKPHgTSPiA1t0r9qXm1wrzcmKDBWwGpPpXle6vtK
oMczrNgD4b0NW/yBrEivpIXc5naqbnVvMtDIaZe6iThwhhCZQnCwrLSpvzu8l8xseMyW6erPaZqu
+w7bEYk1n7380Ts1a+UkHRD/+WTBd5/Kfpgopwblbut5eYIKgLtcy2Pe+Mvet9pkFdfDxXMSitUj
Irst8tKL0tVpAiqXkxEfEF8S3ZJSfHkWrmtj0gQt3D9yOn/5C2phuw2yhv4UnwsnUj8+knwVc5Rj
Gl6q1WDEn8Bf3yNnX8zDzooA0lZ0rrklvod+HePMGfFClCUlH9a4bcbXwPqhoM+DyWH7AwuKu4kj
tY2Dn6LnLCTHWATVMEB18D03xltTE2BT2w/ZNH3kts0cGyVNU6XHpCs241LeSM3wjnbYQ3BaJKGq
fB/jHMpTI1lylPW1wpW9+8eoNa88ppW+erRrsl6GXucYWZQRuAIRvW/WHK3o4AAXef3bXMCNdkYf
RFceFm+jmXRrABLxWljuieCby9QXe8/BY6bkU9Xhhtd1YZzIsmE3lYKsKgGtANeY5vXoJEdgQD0T
mQbXRFxQcOIZ0orMWkNHexYM3cZrShruunQvrpWLjWnCPlrhTGdYRwzqV0G+StA2EeJ2RAovyxjn
SGqa0j8QRgD9BVGpRxxIjW9DTCgpZmeIdpEljMvwj21EpjJcV40780sjIzH/rqEwv089PgoSLJ2H
xkbksUvINOI1ZrzZWeI+zSFoO90yUtxqh9Z6kiAiEax10Mq7+Bz1jvHoD6L9nmlXXRvE9WQFodxD
KjqmZ4YNaNQXj5XFDI4Ar21a8rnqGCQhG/ENSnZ5Ij3Hk+xLQvulHVS5s4bJZffrwkabK2Q7KltY
kszwvEyVfpH/TJ5C6DLFqUVbEAAtQcwTPT3u+mQYH3qZTTuT225rycS5ZlUhv0Xivrc1x+rBhSqO
wrxRnxOEb4yYwydDWzIAwnibsR7KzWqPZPxBlbU+821V564o5Ydpzebjgidw2xFNuCF2ibIGLDVe
xHwdDiJaJ2m67OYZt7GqZ3WTXm995Y4yN1ZRaiCg4Uyx1+48J2faT3N7DjPn3VfdG4oBwRo13NrJ
WMNeHOyfFeEUrnkhseIy44pcgYzRH1rNVBHu3SzwXBjTO8Zk2EQqdndTRdHv29V9wercQmIvML6g
jlp1Q2b+LqIxuhYaaxLOk/CMn4QUThN1dub7DEkn1DZognsKa/O1rTxwfe2EQQwcAQrNqoXsZQzt
GnYxQRNEwZT7Gm+yDYUMVkk+nbQ1n0zhReQDtj54pxZ7Gq8uacSbhGhyHquWnS/arS9b1Nma3h99
jEBowIsg0OwqPxJBOztMRNdkYwu8KNXyyZuZNyTNkq8JsNr3STQwnYP9xNLQOTCu9zZIHYj4IKfd
eiHblDzDpuJDcx6zDRBJq9nGecmvuG6764z9C2QxsGH2dI1mcPNnWU3cWBbb3wc1DahCKnYHysbv
DborV/neu49a4mWIjo5rYGNu7/2w6WXHsWMR5jbMdPMOqArSNONAiqT3XjcD8lvY5Y/SBfKbpviT
TYkSeG3nxvyApaLbsA0o7jPjebW0VMwRvKt1MtPjrHqs6PPK6UXxiSw7R29dDyd3bJdtJXC/ZIW0
T1Y1JIRlzeb7sqgvXksfrvQP5JCrM9MHXvMAT5wfcxJ5JyJjC15oc3FhuOew38zQx06RuvRDPT0T
sAzUSfoGkwbbeiV7rQ4DhrMDltSq/NLz3O4hBOSSfsCBiFY0J9K2OG0KQ5eXSro5GP6w/9JdnD4r
p++/TaJWMbjhnmgOhpvM68W4hJDVyK17gXQ07nEOJcjihcZo292KbGyeLMe2TjUP/gHEXEncmq9O
hTs2Zz+xERupO9hRtjlOVLweX3GLVqtJ++ieDmfuE1GN7PTMSfL67VC0EgM83YpY1MGoCXneZO0U
XmO7EFvA5qwmUuDfZgczYEEuQqOVXSFoHkVXXQTF84bm2n0brOheBbrJYUwZ0GBDqJ6aCnpX56B3
gSBnPc9Wjkq8yztWVPQ3AOGX6lowONn3GRhnpx1G0KMSmHKFEfIesYyBYawOStvZO/q7GpNm4/OZ
1VdroMgmQLi6wGxoTpYh41c760dISJGRUIjFV4RZcA3Q/6DxVm40HIqoG3+6fVG9EJA0XcoSrnVU
XhCt8fu2TGMdLjJ7BAU9fI/KpvxtVp2F3A6v5V7Wor9IxDsMGsx4+Ja0XrGsSapO15YVM1Iu+t8x
5tyHMFvMDUPcaaMbBHMqd/RN2HIA3pkjEpkG/TRkilayS3O910joW2bjMJwFxFF6OR5tUxfwOjM6
tcVDKp0uzLxm37EPsu8kAVU4vdFVTB5X4OOb6NwZ9bKLLIwZyapxmuRgxrgVkk4ilp8KIpkUVgdv
bAwKQsza8YADL8pakIagZJ+qJBzeDLLtn/ib0hOdnfNTOWMDwQ7PGDmJTW69ohLQd7KirSBlOo+x
277bmgicGLVtkMGOocDx/H2M0f9mMi1rdoYp0isOpuGS63n56HKM1Um65N99sLqsCqX/4KToKFxr
6YK2RebTONrcyhQEQVWWDqMwPDKDSViw5Xb4HekrSJkjKpgURGJSoXg+kqUNv92v4v0SEqCIezR/
CkNj2o2wX7faKtggLKX7YGVtcspU529IP+g2upXridfDuu/n+NxaHvfVNEAHmIB0Whk7tpUPo/la
J9X4EamJqeBcg2tt2s7/CR02fCYpvHkdoyEDNl/7n1Gi1O80ywh2AEZwbaEMjBs2X9mejQJ0Ge52
f8/s/14MeV721PCRk8ArquwrX4bkDeQCo3Pjrib0m/TBiNs37ZvIytPM/aH7qVzfG5oN9n/Q1KFV
Tmdp1eSGocP5ojKprrPEtkQiMf/OrAghwddx8C1DvCxqSEzSmxNMIv3kYPoH7Jym9LSVd0mW0t6X
goyeSA7dbzLg7e1slpwm4I0QrC98BBeE/j4vkuQKSNIJiiQnuVhkDEgthHsZotsrzWuc7A2mUIB1
Re/e8H8MQZuLbquJe2K8NlPKJSUTRTLzCpjeTsd5bbcSFT7Aoq/OGzAzIre3QESx8xyYguOBdACl
RcjzJtIJ12wSFrhloDydrOq23QSkevaX/mwPoUb52issYGicNsZYmd/Cyp83bM1YvbVPsokY5NPC
Gtw9pBxNT7X3bEGKvqpULy+zo9pzG48ZmVQK6oTusRnPUBO2eiisk2bTsOkq1Hi2wWw+sTIDHNLY
nqxhjB+LRMrADynsBhMWFOm+NRElTYUBblIREDxG86yTYVt3bH4KSK/viZgcACG+eV/uoXhKADJJ
7Xj44Nz8c6pQgq/d7H7U2gxSoOF+aTUKBna5B+quKeFMFMXvebxHZLS66EA1ZH75KQbHCBTr2cB2
JBoVNWTf2qQuHmfV1z9p/lHKICeMKnEwk89ydGA2oYki5UL/BpOUB4AC5stcOzXoacevn1ykgfd7
Cl+hRX7Ygw4fASiNzGNlBbYpRHLIdtgkcmdp+dV0xNWx1UNbWxFlPI+IaBwHCMSK92XyK5cCR0YG
qvU5QbGJcS6fviqJKMFytfmT2W98Y/XDYHjBBxl1pfFOuIRaEW8RIy7JBpSmMKvZweIly7HzMkZv
fpmjEK9RPvYEn2feeSYVlZV2uZwU6oK92bZs0MoGJY/JUmc1FhwhrMETBirQEJ4MrvCILkMAcTK6
R0CPyy0yPGfby8m8S73uqZNNXgXCiFQQebLfZDOGX4v0sc2IYg04ZNxx4w6TzWvFaOiB9NM0yQAk
UH2bE4pgZEKaS0ZaFywJsQ2NjVb8NEYwbjAXVo8h7S80yoxgkkISdWhzhxAto0X/DJSNgI5ybNWT
Z7A4a5u5fyWZwHmFLJLuhqViP4udiVnCVGXLPeJlj5K9PdpVU3z2NqWnM3c5PSOpHoVYUl4Ltf/a
5L3zZYRUwWE974wytjYZfyEc16k9Ud8h7zdaC3+QcQeOt0V8w3JvbKKcgUyM2Y3WmXSIIvfUN7RL
0ZlmpLxZ2QJGJ9L3gnPKifL2SGiJvBRqXZNA5HOR55Hond3Mrv7Am8XCD0onhaCRbXj4/TWwhYlV
Spec9WK5z6V9X2025n2R31YYxW008PRSGrxENupvUescQYtiO00cfVaVgReVKKJgSLvkFwKvyUYR
FnWHeXLnZ91Y5CypzhJs3pmAPuoCzRNCATywWZgxKJet3idJVz6UA2IWnLALWL7RiTANtozDqJhb
8d3unPgzDjXfQOJGP415YlzX0UbFWRJuSTsMH20eteZoC0aajHrH6JusUUSB7c8vXuk1B6JHTR45
+Px7lUFn3PsG0/iJdm81QtJHlh0717q0suAOGUSqNZvEB8eeiaQNBEOJjeR1JID4w2COd3P9uDk5
LWLgnLQY1KzC8lZdQdk1TbX3YlWMmYzEYl3An2IUAO1w1WHWsjpvWKJ4DK5fgMORDQdp2R2O/ZgX
gvlZJ4N2xFetZxvBXh1FxU4mHXNNBAssWTTRqq99FH13FxrmLVz+6TuyWMY6pab9XhQL2DWoEGBU
5WztczcFH1Q6sTpzs/tvqp36xymvLC6eXnNlQDl4ib0ODF3kQMDHKNZ7m0409hGuavsacuknDDH9
yq6z7hvD5BR1V4/QWKLRDIoa03eLX+WZ8CYLWgki3aknWMet3WRXj/kzoMCrUEZ46sdEbiBYLPCV
zfy9WhTxyF15z0hmUNhquL5jRNtJs5oiYyuqH72u+3LdzQAT60jofWMqyN9ToomWQJ2VMvd5yRQE
axDTUFMdXF4TfrCr1RkQ6BANn3Cn0gHGs9j2C2rsmDAGDIwxveGCiBXqZGJMLxGF9KmyDGOVt1K8
2v49zo1x22Pk1eG5r/zyeQYD8FUOuJEAFA7JxVawJGBO4lq0vcK5r6BsNE9LZH5IJEpXAghnJB68
MRxTqSdt2UByyL360O04nG075yUITf/qkZC55h7Pr9Lvise6mfS71BGZqYhrzgA3kutIbXFkfc/U
WTSZsZJ0bLw72KpHnplsGBAQ+5gq9+qPgJ31LKKXmsLqHZ4GowvphGdwgvNW1473lYFL+W6jOf41
Fh50BhQ4a2chZkuEdr71MzxHWGtz50HOrfvhNNm8mmB8Y46ZE1+jbynjvafd+DWJcggLTchc2BhR
6M4KTCZbB3lgIhx+N32dPUUSpmzVaAJ3HYClRekuP6Naloga7O6kYTXuW1g+3FhLNDNaJii7Nxgk
mgkf3CCA5jNHrvqivKw/D5XVHGfY6cekWKgCJG9DYzLw2LiWHeDjmJDKw/Ci/et+EeZBOq7d689x
wMs/pQ0iIFvhE6RggahEdRWnG6DDNNw9mryfeSMV/4Ww8AX4TAwr3mlYZv3kCx/ijQJw2rejgtDL
SuITUXp7SnudHsLEdYgIc3hOect6gBg60Iw/vLocdrHPQea3XrllRNcdPcZJa45TNtQhhoIW2wvJ
PcgaU2eShxGXygelfPzLR9X4KlC/xjuDfOWj6UW8oPyaTcPdk+Qj6Mujl0iP7O87y/D30p3sYHb5
idK1PRaD47SjSS8vWEKTYIK3RNPaOxhrHLekHVIHY04bqJnF0m1oRNxnvNPs8LCaRXK0frTCt98q
i8yVqbfkPVksfrES0OJI6RVjypThDPGhKM6qaOAL7e27k5o88bU7zClyh4HUokQtNXzbIt+N0zzS
P4RHDnrBHl2E1wTx42/C9piSdECg2DaOGI3qOuHetqaFvJHcG+KvRBX2HliItxVIodnH+MXe0hGY
Nh4him3fmY41DyhVUJ+nh+beYzFYmY+qqYfP0BfhaxSrQjGlZWM3uV791ZDBvVUxCjUxEdauzNm6
LdnErETc58HN1Fz/gCkp3Lle/F0nc9Dk7iBH4FPmQhb2SCBwD0QuZvS9Z3b+JWILTr7LQcZ8RVBQ
hiFY1tBM/HgDeiDfC20aXCGyFPR/dUjAYG2KJ0kORr5XVmK/OkC4vlG/eEBwvSb4g52135RmHJF5
TfBMXsnut15Q36Br5qDELo2QrjKQmlhjvxGEB6+NHjRRX0/FmqmKsSviqD20yLSDisgUZlvLLwBE
5YNDuDXk0nxkndMXDtWgZ0nWqnaevYDVMjOoDvPdJViwIc6JC2Hxy9pHwFfR4myqPtvPKe7zBir3
dUrT8ZhF5PLqThKO0EQsXzx3St4Xt2J3yV3Ixoqy6IlK4uJ1YIUSnyjRPCMufjaM+CXpECVvKpdN
+ySRM2pZ9+e8RmzvISILhoIHpO2i5BkqF1Q+KsmuycQRfHN8xAzevk5LDKJN5vZThFXoWDR2Gbgm
vCmt5/jpD9kN9OS2m4C2sFKoP4a/rZTrbaXDxCqp0Phq65X3E9v47m5z6MIEERdJbnQbRt19kjue
BJmV4paQFSgH4BDcYa4rmg9OhwKuIbjpspplAJdQVKs/bJV4GBWljy2mr7a8u6wnycbyLFTsXWIj
HN5R/VevEUKZ4I8E8c1UmqOz01Q/Ox3HiEFaGuM/ujYmKEVmIACQ5D3qEP0xMW3pxrL1uEtoZCD6
MlD8//Zl9Bdf//Uflvt37uXVj7j5kfzVucz/4U/jsjL/0xMsRFxqMd8Rng9VdPzVdv/1H/yJZODn
QCgFLOww7Ptv47Jw/lPyZ64PU9Gn6TTlf6NIhYJSigOadseyle87/0/G5X+xLbvSleS8SoW32gfi
6DnYqqvPH7ekiFou+w9lKJ4czGyBA2BuO7t3v5jOJPgt777KQ+oCkLBeE4Vo70JeSB8iZjdtzqRM
Sxwxh3/63h7LbIaA87+KnqADMjb5AfZfuah/fhzBp8BBzf8IGzzrXz5OBWbOmJIaY+JCSFmCOvfo
NywAN1nZU2xMSYhQ4D6MbzsWkWSgYimoSF8rWGJfWLzHH2rGguXV1U8HFBXIqJFl8UztCftitN+s
HBS6EdnGd9Kb2A02jboDUVKbyI3Jr1zWo5RZLTo4HHJdgnI0MRoCBx2HQqGLQj9IbOk+z4vC0BDq
cc1+HMFog0GdfoXpsDK62GbL5A6/Mq/q7JVl2g1GAvRBvy1J1BWTWFzYUM9n52NuOn+VGyb6z7//
IsX9i/rz+73fr39+kVKgL6GKNG3P+RfArNctmSbEskHH3G/u2zS0OLyDsPqNFJ0d4WlD/mVV1o6+
fCPbD5rBHQrlGjdjgcandJ+hxAHOTDBF+Rr3dgaKisU64g22j9C/iYn0IJriBd6jobj8/ce/33X/
9uml6yth27Yv7pTef74NwIV2JOC0fPp0wMjd4RXjFC12f/9T/qfvyHFMX0rfVZb3j5vxn+59RHAJ
8E94nySGMHRS/EqL8KnPz4BMPhaXMQHQ0fJPxsPn9L+jX+X/cIsLnuq/Xhu3AkQ4U3F5pnIkj/Y/
X1skm1ZXTtcEsqjzTWXn5hmZfoerHtzRDyW0/MVDiy7ZtyKyqvO7nrLRJkvmMs/PKgHolklW+71t
5uYqj2PjbGqh33lXoKqbwXXUzHt2kzOT4qc9FAx//60JeAr/dgGcZj60BZREyvuXC+AgWdSMTwTt
K4G9jSSKU6VDDC+tw8lAks626aWzXoaQca7ZA/6ZiWAxzMplAuhNB8Wgbs0aGW2Qc0d7iKrdL9JI
g3xU2DGyBitQ+0SS64BDvdRBLpQLEtUYqaR8uXMqlHpsdq4gdSAC3GEwf3+BHNV/vT5lIgD3HTpx
2/U5GP/6C2LTJvnYY41X025ADzWsmKjtImH/thCdeGgn/y8/8d9OPX4ik1FP8NM8ivx/ud2zFGvs
kPMTq6Z5mWvo5nM/iiC9h8ngIvv7y7P+7Qbkp9n/QF+g2mag8C9HPqNjs2mx7FK8knnSYYurzMRd
g0wDcZBLEvBmVBvlo7l3UL0EyfT77z/APw7xvzzd/4e9M1mOG1nT7Ktcqz3SHO4YzaprEYiJwWBw
JiVtYJqIeZ6x7jfpVS/6DXp3X6wPlLdviyEV2Vm1LbM0pclEhgcAh7v/w3c+U7B16VwtWA6XxoLX
N7jzNdJgRlCtAyi0u7TIjEPaZegNbbpn/QaxA8F2tUEkAheG3DyRKgnNyiS+aNu0oIo+N0fRu+66
sNutq9qHmXh2Y8Thkm4H+ykpe+Eejx+nymhjzoFR8WkWWd6mwumYfvcHgmfDiXuSy7p2A3ASKJVl
4mzfu8FdE2vOQx92+S714Q/ZMT7is8saao7hoq9rneKROSm8ru49dLkQPFOa/Ea+2xPyxO6gFwic
IwzCiBvn8fLH7fsvSMy/yGUt/PchMfd//x/F3x6K7O//82+A7P92U//9f+Vfo/L7zxD4Hx/x58HL
/sOwOHe5rPAgpHX9/x28LP5FVxa+KgBmJLx3+c+Dl/6HxeoMMh45Bu8Gr+U/D16aWNDxiiMXojWH
nZXN6a9h4M8XUnDyhmGR73F49Q3pnr0HqBHHKQfBVESG51JXvxCk4UdvMNQeeEVNtxz+c95AYw0Q
17TzL2wytsZKzaE69AjwsGGgyP6IhKO6WeAVOLIHlOmmqteQXjnFg2EFcIB/uue/2b+WU+mr5VEY
nBN1LLL4Pz3Q5rKY/bRrJkbBEm3TN1CiNfd7Xb8Jo2CKPYyTYvI1lJpxzc1vDeXrMLZw+rrGcqp6
4ZCsrhQ710E1cnyCngfBAWFz6wWVo1+OyUCyw9b64WOflfkDD1oYG8AI06YVkXXkwKhrqIZT7Svm
pMN3EfXlHVJa0H2d6r/EBgk1/JHsTR/2FBlh8MTHqZDAUyFYIvSq6bG254QqhxPMzYuZ+HiMRoV5
VCm6sa5EcPTORv96G6GqyxLLvDOB3LmmA8Xj9X1qWepTe7lPdJgp4Z7CDoI5rCpjI20S/rpOBuW/
VoY/4y+Lm/vvLwx//+/BVLbfXwVgy2/8uQ4o6w82GWYspxXsFn7EUn8GYNLgbcebzDEUZ0CdJOo/
1wHFQsCz43DjEGjxU6xMpEsXLwip/+G6xEwOHTaWyTpi/xVy1NkZVBp8hmWAs0Ibrdg0lln009vk
ILHTa95Tb3CQnY1qjz3XoaxojatKuMDNtooefro3v3uBX7+/f47oQrBiVKqzxI+vRiwxmqW1wIZd
aaPgEsUu86N3pr5+trL9Yww2TJw0LNf+cYT86aosObe979IWVa7jC0IvRPjYzx+ifbS6HlffuVI0
bV/r1aH03Iu3L09fVs2fThfL2I7NHwTVjiF4QK+vb8LsFVogglq//ho216mv2NrJzVsUJwINgM4p
I6eVTe+can4dd8GSMYmExeDkSc+OjcjvpjChB56crIJGUuy0Wj8V9CJZamMqUshxeStTkx64T29f
8euFxiZINiz2M4ICjqyU/88Gbh26v3Eyhe5hFDARe0AvpGI3ad8/FMToa1uH9fT2kL/MWoZkE5Tc
YgpS7ASv73FEESML8ITymnL60tARc7BjMBFhp930wn6sXcO9a2C/vLP3/GZYlzHZf02T3edHaPXT
tBJjX9kFCnfkv0Gs478hvyQ03qEGSGhYGtYKNfRga1/fvtizYHS5v4zKsYAd36aP+uz+YgGgocwP
cOfV6HfwOr1Nn6fUycbt2+MsG+erics4oOMsaSl2VUL41zfVAglVN1WOnKABn1WA/Vjcd0V+uXQY
vD3Usve8HoojuDI5GTlLBHo+ZawACo1ZSWD2dgsz9zSSfDTei2p+vW/LIK4g2lVLQHV2PeVMFw4F
sZhOxohOJqpmlCT7zX/gStCfIyukYdM8v2nZmMWkpjGsqUM6irR+LFfjXH5WBMzrvz6SYSyHNYM2
WWdJCf68UgexS0W/46ADPMxj3fbaIvV4+d65oN/dNY6ebFWGZB4sG8/Pw9hF7BiyhA8ayPDBNlFt
A714+0p+RHjnjx9bQd5dWIowC88uRRv0rhQAyb2+0Wsv8ZW8SX0MWvu6uJ9FtgY1DZh10rGgU7TH
Yakw1R6SZHEn616X3kjQCKhkKt75Yuav0xKUIxMGDzxFkH22rGQaxGk4orGHjHklqUY3VD4MGsbf
uf7ljT27fnY+0oyO67hE+mfjwMzSQWVhhKPG4QvOceM2aOMHgQph/aNRQoqCKlphfcTBkcCwsKJ6
JauuOUSmSI5VUEV7I4ahXRml19mdemk7hbdlCkZ8Fp349vbXXZ7G+bclBUa4LDkn/pIwgv1DY7oB
NHCe7tMRk/UTjcS3k3p8e5gfG+Mv4xCXk321HYv36fXM0925p76iEs/srUNX9sN2gAZzoiki1kCz
Nn3l1Q2J7tUkR/pmMApHMSiRDmpBsJsQ91noNqp3FsVfl3zObOTBl9OYI+3zJT+jAIVojbahAnCc
U0/Bzej2n5N235kXbTZo+7zStXd2t99MQ1KCLnOQRNCSk3l9Iywty1nuqfhUeFoXA32zYZTDy24P
b9/x37zq7CmsJg6XZv2yoqDraWYhFhe8OQfw1KKy2maF49/9tWHoDmCPZolk59QFMe/ry4npIdS7
jPlTToF27YZ0lpFdat65mPPd63yU5WJ/2psRmPgqy0MuBieHdaiwr0qL2bqUvaqwT6i7dybG+UM6
H2/595/GC4VLW3zPVZn1FU2Hc/Wkv3fjfjsEcSbZYU77MGZfD2EVAnYEFUDPTY8WHhIwGlcFDR9v
P57zfBz5L5zgxFL/cQ1psr+8HkYmOEHFueC9M4Ph2NDDvuSdxo+9DWVFkKv73DQN7hzUw8dsvGl0
Fkf4SHPzzhc5X2d+fA9dCHt53dQvlzumk450Gnla0IQ4o5hUd338k0Jh0soj+k2Mn8o7l/77IRWH
dIcsjDjfUx1zUKbAMcIz7G7cGWXm32YdJA/fwp54jvr43oczup6wmF9Xql9bSpNb/AZuEp0qvohP
MFRpX7jVdat6aCv/9Pb3+80EIEHjsE0QnoFmOptj5mwQGxl0Chi4sXzVkMhvC6jUnvR9+j//c2Mt
79dP87lyVLHk/umPXIzOhPpmTWB1ouKdSzrf+n485J8u6WzrF4A/wmHm5D6QIToGdPIukLfBMq4n
N7qbZChXGA1+tpFird++wPPV7sfIPyJnzmqc3c9Ght7UmpqqmeaW1q3G2kouawS2702p5W35eRdb
di9SabhBEgcavLav7yN7sKDkLznWABRagTLZT4R9K7PAeY62ahSUj8UQ7KEdQ7sJdyin3lmYfgkE
ObrzTltC0he9lH3PVkI0UfU4OwYguiD4ZrfI9lR6LwraUbssvNbr9kF0Eu9lZBK1f/H2Tf5lxp6N
fTZj26J3RdL0tVerpXGJxphoNTrOO3P1vGoszy/x7Cbr6B2rgTSCVwGlsoHO2lr0uSXFQgd4ebBo
8E/6aakZXihbw682R9QOfXf39sX+snosF4sbp0Mm1iExezajErtqRNTwqKHb3lRhf4g0bYO/871K
/Y1P6eSdy/7deMs6QE2eyUwC+PXUcmx/StRoIsGnb5olYzeOlBmYU5a5Rd79zmi/vck2nXcm09mR
BFKvhyPB2zdNwLOsBlQZiFdDs79tcBDIjepWj90rmmoBC832EfkHjVETjYVT/d4afX4AWx61bQjB
n7Zt0Mnw+lskyJ+7oV08zUKaVx7aRrJGzWiErrWkMuonWp6H8j41VFFtx7Qvzbu3H/L5jLaVUuZy
1xkdyPt5qqENe4QRA3chz6616dKlFEwf6jv3epmvPy8ayyA8Utckb0NLhr7chJ8W397IckKOJciJ
LtCuUxnbuL0CgRG/c7T83UBUtV2eqMHB1j1bG8pUwnNathBjrDaB5u/iPKlPCTqAu8iP31kMfjOY
yVLL0yNjb5DFfH1V8agZ0klbBsMqiRyYZyt6QnHsUuqd+/fLGYYbSAsLmyUpTIqm9tkNFHY8BSTH
ag/G7nXub636Ea+zMgSaCMtvjLYOFF79vRT7L1sKSRJKMWwmpPp44c5OtjlSzZkGSNpT5uHIGwh6
1go/vT3/fvPSY1xPbtgm2UWq+Gz+F3GUFXLkysox/WiaoCLL8MZp3TtLFB9Axr0zQX57ST8NJ18/
syGBRhgGMTgiBPY4LFaHse/u376k83mx5JZ+vqSz2zY6Bn2ii7EApy5zhUwMlT+FE5+Veik4/bXB
mBl4LzANOUiTcz6fhBG2sIHwSTOkTQguq6nE8+jLAfpfWuD0G2vvTPrzG7iM5y6pdMs0SEyet46E
aqDDeeJVxkGXfsIZNUtn6Ju3L+r3g1gWeUGc5Exx9maZAseCIRpqnEIQmrVVYq5VaEzvvFXnz4lL
cYXNQYJI1FrO5a/nQsczagbFrcud6wxPr+GbEd7V6dPb1/JjcTtb/BjGRVLExkYl4mxbE5afJWUM
YkGmipbD5KmJhs8phbkB9rmK4xuOjFslKLxTg1zZ4B+T2DpKrG7cwXmUObcZz6cJO0r3xh6ad+YP
Kp5fjnQk3WhR4yxHjptg6ewLghxwwhSMJcLICh5NM0l9bXa6Vr90CIihWaWao60bS0v8jdv6xX1B
WgsjGKszFbgfv0SXilTStDyMUEv65f0ufA4Be6UwL/XcPpRQXWLcJCakTXK2x1NKV8CHKRf2pZrF
nHxqmsoP11ZrFNdDQUKE5k+/CFcTOnOGbxwMPeqqvnHsKSu/504kr33R18mjq8+BzpGkm4/D6N7Z
cexsGluzH2kCyW4HGQ7OMZLN4OwnbGU/wuxpil0zNMVtjcEFstTFFs6a+/EJmVRPuDM70zV9P9nF
aClzIyrpv0Qc2j8EaVBeyUK3T3AISkBaLS73SfJims1sXDQJ7rarklot+k8EBtV6RMxBN6whYCml
OC7tJkmWa0Fsw532aeXmJOGCnkwc2r0gth1y6i7Dpkd8SmEFP5EPonTBYsGxOPrSCjBBc8oZAkwb
KRQ18TaVbXg5mD5QLh178jQB0yqr2noW0LHrhQAsjkLPjVt3zNR6QmBlJUV7qugbhMsWNnS/1M62
6cDmYRfgX+gNNtG+LMLNMOQh9DPURsOXxkwncCRdMQDlwSUkQ9ZzDbZN0k+elB34sowpzRNd65M2
d/fwdeSj2Y7NQLo7Ks316ID6vegRAl/qSUkLfiUzbhz9u6Cd4aLWuBWjywhvaNE6DMhlvRkyY+WI
apeVGHZZRdq81KJVgIHqK9CA0rMxGgnFVN1kY4mgyiGFOabjC+gDsgdhAk9dhLnmYzywK83pIMWg
rebUsL6VeFfEnoWggL7gdK1FgwX02qaJWgLaOlWZTG50WxO3PK/2eowiAeummr+YgoYkwUNDhxik
3Gcjt7DHJFoH6/yiFvyGiJ2bYslZF4BGgjjMVkNhSC+vhPFMTfyLjQbrI22f+VFvhnLj58sXjJLy
oi+sEgKjPeuwT7ULWcqXUhk1cH7MoxbMz6YEmwdKDUJH8hiP8LEsNKJOD2ku7Iw7HznChM56JQDd
fMBE9noqeMZsbPqqmtTDrOrCGyBeHuwyo8eKvm7URtNwqJdgQpt957LkR3Gg6OQ1wBzAAUi+vbkD
dZqPQkcg3F9bnKLpw0SoNGSkJ9OBEwe4tVQ8pKrqGzzrqETiUUFKvYcgr8boU472fNWYWYdav/qq
aEbYIB4or1xdnw+EZcnSm6C+DWMnZk9ZoXHw60+0VF6S9Efdis4mcD/Y4wSpMbtG+fiYmR9KH0Wh
PjwWTI/8VjrhiMsFEk/w3RE+vo2LnYGW5Mn9oFEMXuETLO878YI5dLoWyJOsEApQGn6cpfwcaEyz
kQMVLRGNoAUuaR8S8oiXTdykj40PJxPNhQVTm6LjoWVpq3pgoFATtp1mya9wDK1tVDXuRRawKmwC
gG4i0a/qEoh92q4mtLKrwDW/230EZNs80PK/HaYSSF3DC5QYGyTi6MfQueMFLOQMWEuHwe+0xVPQ
L84RtAaudEw69SGucbtuwH7S7wrTccaFPNwvvKJ8di9CnLwN4X6CabSd4nSNqspL52jbA/Ht4+55
tGFpxRHDxXTKp+03nKibggTIHh77BgnBxhq7fdntY/S5OpDsQYCi6v01G8GqL4qh3felpZ6rQUe+
kzcfWMfWrpWK/iCmAMlIWS9IqRfLgUMR4YZcpvYTtE/4xRbLQmDh6lHNyVhudeoEX3SBw1pvyWuN
eXEwUHtciURZFYalHCw4TpCU6YOu+drEFbgu83YWKajo2AroC/MzSDtG6296LcaRxsqde4V+i3lm
hNcx4rFi5Qx0/He1X92NCZ6okELKdFVMUtxIROueAUP1y4xXyUU/+d+cBtZIFvTWE1iPlB7J8MrI
/WMbak+5aXyIgfMCgEJV4Dg3lsrHjd2oPR1AdAMlfXUHGQCDJRct64TFXESfzVgxn4LO1S/MSsfT
vZ5G4zZzqXHoo4+cNXQrA2kj+8Oc+hi0FdLzHdQqmwzsIIhlkiY7F6iOP/J6+1ixvRhZ2QlUhtEU
PiCemm6USMYfmLJjYKW+tZubzL5sQfdo68mZ0es0mYGdvTzwyiE8dQptDVrJKxtqaSFIwaF1aLbT
9a9NNz4L5OrlIlY2Nl0/+F9dexqrlY+SZjeb5k2qspJsID6aQ1KeIlwkdoTMaw0hF7mItZNMB6Iw
4Acg2XHNkRFuRf2E0q9sxn1kS4HpFc1EVDA6p/DoCBPPcZoXxgE4WG3At1Dqe61XHJHLRShj2xtR
W1dKQH4F8dngvkGTMF7fK0CeUX+KGqoSpWt5Maz0izQ1augx5HQl3ePVXQ03+ZCG9QB7TCEg0wcn
/uCgO0lxzBsnHXEZdlAh9LlVPbkoNaueV9T0K1kjTLqI6Rt+csfEPNB4qFadyCFKOLh3uZdgTWZM
aitOCiYALa9tBE3cE1liSj3WKgznfYj3+QOimIILLKv2ca4HRHKwBghwG8fKN25gz3s/6Ow1R5+v
gVD516aYkR8XevmBleozdbSSCkWLss0d3ek2QHK1n62sOqVaH9sAreCUgV6c1EkDk1GskKagoA3c
ZEjXNcTOFezaAvgPtmakpDTEZfaEQTvyg0eNrqhhlfXxuE/dji5hkpQYiCxs772kf73x6gDvoHiu
nE9VXQ670V3QgwKsQ7CWjTNgK6ov6PU+citciMzi2c1x6YytD41dIqxMAVyvZD8eW6ldABy5Hx29
+BTZJp4nxlzhLaPp0HTMYdi00TCcsOGZbsIczEskXLSUbXVV2hp2mgi712NoZjub5jePnwqu9bHA
JNxmpYZNB0ev99FOy2IutyLPHhszppJawTNYT5UbX7VZVOAwFgRAmQoOKH6E1fwqq/Zlm2PGLM35
ozFNJyjoTry3ArUPndLTVIBHhkOAe9MOTnv0kxFd44TkUuQcwUlHj7e+gbFUX1zqZlvdFWGAdRCJ
wDVahGSfdWF4zJ0BwozAVj5zgs0MxKOOu4shT+twUyW3me885GXewJS3nzMtgomVq+1slg1Vh9Gk
mYbCBwZBffYhmLkrl2nTJ7uS/cFjTfNPTWLYe2Pur90svHcS2OnZ1HE+7BMkmSWI0TsFUTFaJbxL
iKA1W1u5qXEXV5CzNUsTBwMG76Ujw+YDFk13QYrwCYG7NqndYKcthDB0pD7Qa1PlhFwlMMrPtAyq
HqKGUhlSbT2+wZYI9xv/op6N/gYteAMYD9Wwu0qcHIe1MK+eWxiadyUH3+sKWwgPwFD50M3l5YTU
Dn/uobyLYOutZdvuVNLa66Iok5c5FLvOr8cPZWnDYLAjCkFVajyFZjySK5Kf7S76nmXzeAzlGJQb
N1rUfHZ3FcVy2OkjF1HkkhxMEj0pBQQVjE+2HkYNiAfq0lU3pDibFOY1Eji5M8H74tPMcbyZolMg
xLGt5caddTY2ws57iMn0pkfjiAtoaa/jAodu5NkWTNOXGgMdApkyuM4652BFyaYEhkByw7Pok4FM
oO3amPNAiob2OOjg4foCdzPEYg2WqQ7cYwcJoYs3GK4SLAOLDmd5H70itG6Qj+CbKasrO7VSqtEJ
WFlzzNqdS0e5N5RYiXqStpL+Evh8EXpj7e+s0ZJeqrcv4BooJkHEX9gUo8h2iWonLMUISr52ge2v
BhOFilGFw6caodHajIIvlhx7DNABLhZhc+e6xae8gkKADcOcHQHJDSvWkKnlBQhRb8KLv6pKDlmA
U0EH1nmwdsxyLLYxOk/QUqKHyJsI4DwJtQj8DvFyK3UL6BiVbCNiPcUzp668cfbzF5CT2kUN/3+D
u0lssG3aqOtixaqauTVJb5QhwLpQYCA3jTd61HxBbkgq2o+eExd1VDxwopqiikU8wSB3m9adsZc2
yneKpEAJimR8yrGeXajMp2BMXgrZ1bcxWJV0qwZk/viaG3LfsoyGXtQNnEN1VOw00g1VATuskvnn
eXDdCkCX8oPLfpZlfsTpaIILnYMnzvaJGbl3rr+0fxFiBljg6g7uvJHfZsneHRaFvcJYpLKxLBrH
9irJWptKuw+pa+2WCd8Ntnti3SFmInNINbfX19Ek3Av4GOgoEYeDhTN0K/c9vGebYU8eFbpgHbcA
um1L30CEUtNzVJOo8QJz4AvEuLoC0abaXbagzJM2dzOYAUL5z7LI+mgnjHCodnqox/VKdXb5ubJ8
0ItxgpW1Z5gifZygfaYbRMHTI7XDRO2qcnK/BzLBaRt/ViwOYhXCn03bexe/ho+dNH0MiOYpHMHe
9sOBn9S1T0PgBBmaydp5CgH4TPhMp6P6EkWle0PYUbAql7FS1xxI7OEp7CTsniByaXmOtMl5wmwp
B69V9uByg3K0gV50jRWcCjUJc83yBK1NALtjS2qPJYSO/VgPNCwX84WWYynpGRhntMnooS9uAUZm
BFr4GZs14Eo8c91nyOAdWlHppjkWAihCk8R0d7ACQX+PM7APEoQ5nkAmjk1s3j5U3sQ9TUYLwRIN
9qDHeNno7RqaDWaJupa3WExjVvd1gKD4iC1JeCzrKSXk0nOWwc7APb5ojfEx6pU59HCgHzT3Porq
Q4Sip8FypWUpKDEmZyfZsvGVfXgqsLPC7jMKqnvIcso/WLR5HwnNwcbxIXg2EMWKnS5uzYSweAxE
Om5QytvZPgRADiA0GgjYgJWsQbTXbMHodhsZOUcke06FFFzf9I6a8zU3+gSjA1ypuSnFdKnqZ8P+
NM2uN9d6tPXVVJyCqFbpbV1Ly4c27A14EM7Mu1MbmsVtibe5Pd8wYPFhkHq5Hfr4UxJz3A9m3Er0
q9l/rp21RprcwExn4dGGsUmGNwaQEcbGFxIemjf0EwTFvM6PZRMdw0q0V8jpNMjVJY4VjTW03UrH
Q9LTxhasPWjofpzF94aKJHam5owDHvnL+iElFlgstFyYHz52N+Tn1J2SevUEi+6xvCQhWB/trkjZ
LbFK4J2CrYlSsDWOUrVlKrCZhp+XwTOW+smqkEKxnFuuti39IcQQWiSo5C2YBTLqANPVhDkdh71Q
+yKxRLLysV1Z7ewJFlno/9DBS28CUNnqOhqYHPXWhLt31EeeQKfM3rOyFc5hJe0PF6Y7V+kmqq1M
o2QfISlMgqgiS2mFt5PIlLY16iJsrzJTO4RSfnLnafxqBzg5FVLDGS4YEK97TEiCGzu3PucJLqn7
vCApU1Pry49OEsGA18Y03GCME+HXI9EjiXRqTkFS+SR0EMljaS/4whzcUpTrtvHQTiNIhSAEX52X
H8dEXNi1P3CEM3Ar2GBLNIQnbYLaVnXhQ0UDa7kZbON7YyiME5rntiIK22dADW1SVqGFFfyUgMAF
b52zN28S3pMHzqTBXeuWW1CiRrDxQ9+8kDopKKjx6tqZmqbephqChpWqsn5EgLF4kxvNAsJzfNiS
doNrR/swWnlpfel04R9xqrbJgESmp9iZPTmbUhlARFjvsDy3c1+7wK3oKkkafVuE9WEo+lMPQJHM
m3votLI8dQgl8kLo66lzmmRttnNfButOM/WA/tFBUYTJNDM5km4G09YGGlNqzs2rsqo7Spl9+Vn3
h3j0Jk7aBzvPJPmEhG5ekgkjkOA+Ha/7PGFVdCIgAb1dvKQpthe3Ocn1e9en5uzpzYyWVqTac5HE
4RGohkCfl4uJU147+hedU+EWsILmV2kr26+7+dCbjTgq2jedje8XkD/GOmSWpcG8TnoOuNuE7AXW
D3OSP4TJgtANrfC5gKaeQ/qSheY5SVrJTWDJZLhGjxzEu1lO9nTQy+CB4xPOZK424EdgjKPxIqBV
DRtArs2614AwdiRML3DjbL/6hjU8NGz631JRw9juobbc4lTecjDtfX2dlElF9NAY47LUZDTkg04m
XZLu8HoJviZDKy5dqBJ7f+5JmvtIV5W1Smnmu6Awom8mR6d8tY0be6zyLbnrMjPvytYOfRz6hhly
a7VC7E80+hG4jUHkpRnYKRFBNTZr/AqcII2M+jb0Zz6CnpBE07rdbPl0zIRlSWLAzKPwhjOU8UhO
/EY1+B4n1PguJ9GY12NGYKR3Cm0fwIX4ELRp+hD3zCzyEguaHxaNYxCfZbG5kdVEFn6PxUw5YAEJ
5AMJ+OdhoAFQE3gEwr0cBzNNVqwA0/7tOsRvqh0/mjKhwhq0ftpn5W5dGjMGRtRUGrSxEemviTXc
ch+gWr490HlFm3muaBiwqNwgYqfu8bqsIseqBXZJ+YuqQuvZscRxUI+fk9B6Jmgd1hS6UbT2xl+t
Vv4Y10SLQlVKKGGe1UhDxCawsqhM9VmW7kQdJKdsKsp3GmDO65XLKCbNhNR9bZM/zm5j0KI/D6GL
eqFheSrXAT5KCE9QK3KotRdtL/L/SJnKoS+VEqlNq+FZhTRss6bqeLOJEfVsX2Iesca+Jb+o6dLx
FH1G70yUpbj2ul5lCElDKJo+Guapvr1+fvpgqwJLOZ4f0AsX/HvqOKcYkb7qJpzUW/yU6i9tkn54
e9r8Oj8NuqURcvH8qJubZzW/iDe0SmwMGLIy2/F0oc/jKNKAHG6dd8qLvx3KAAphUDd1kR68vsIx
rxLZL9FERuomIXNLv4lecxR+Z678+ibQVkFnKJPRBXNgnhUYc1LSblPSjaBAvFJKWbcdJAV93gx1
uJ5afdnF3pksv3QZ27zcCq3zop6kdcc9ewucwVK1ZvP2dToozWnUd22IERnHFMpZ4rHRk49N0ewD
co+V4EyZEFmr9i6OqTe8/UB/uXq0lza95jTAS9qqz+9yr+nNlCyVfTxF15O6LQaBG1C2UjVHqXSf
vyea+WXeLuOhvbaRkdgsdWfz1iQXLepCktnbpDftJWbXa7r9ntvd25f1ywKwSEqpfy/97e6iQHw9
eXL4+SRZOI+Rssqx8qggOvvTXWlqD2wUkedgufOfG1G+HtHN1WIsU9aelX6rU1QFUJiEIlGoQQ8F
ovz2aOf9dXgFQ9igpQCVF0gVAASvh6NVqWoDhz6WskBqbfkn1WT48X7OCWGKADtVHCJLbRuW/yAf
/CXlNfpj/vvX5Xe+QuapI2xY/u1fX/1t9704fc6+N+c/9Op3mn/78c8wI9af28+v/rLJ26idbrvv
9XT3vcHI7cfn/+Mn/3//8W/ff3zKw1R+/2//8rXoCO/4tCAqXqkkpaKW/u8LKx/+/r/r5Hv0WmDN
b/wprDSMP+hZX94hW5BzBgXxf8k2MGqWHhO6CSwoEcjhWOBA/S7qSUP+AY/EMBEeAZ1hLeAt+Yew
Upl83rKHsIkYPzSRf0VYeb6GsnRa7EmMLiDsCOPsbbNdwvESTRfYl/hjFw7HnlR5hqgSg9vPP92U
mz+3np+pNSjKmXI/b0nLYKgpQenQhIRk4GxKJl0jW6L6Hk2Qls33uIzq5aHJ9aUk1xZ4t8pylPpV
aLrxSz3XubPLaFTB+LzpHBinmZaR+aehZeXgeVjeQjZD3pAEIFBuAIvj9Z6DTwu3Jodh7QKYrTVe
gixvq71lDzYAzbQqrnHwlngSRW1wIpUcYWKHX0l1GXJIZf83ZIrDB6nfidzmbDZbXROgEUizzBuK
3kTYY50uv2TKMVoZvqmSHRaWLWlUpBnbHjsKhSgkQ62Qwi2hSI7LceqVEjOboOOT2jHvqV6XWfnR
TRB8k+AC6uFVjU1Nqe7Dxaqwa9RNjCQSKUIymISh9QxZueIDvEGmfbDFK4w4poeHA5nBEaF2NYyj
uKCrCD/guh2wKPJmYSSYZFg4bIP0WxBv67RD6LaKORO3F9LNY8w3ps50V0MZdQnHBN2td+FcYLir
D5qAiBvwEFeOiF0sD5sueBqmbs4v5qI3nmONbJ/RB9qXAG8MXcd8tjcxh5J8UwyDSNjIXtsMka8T
E9CSnxoaGa1h+aTEJ0+hMWLv2LuIkpGhcf6CC9uuuxD0qtWaJxBDd8ECmdT99snVFDk2ERTruW5X
Wig/hJ39YE3xHdFxgrBGXjPH5VVTSqyx5vy2s4Nt7xuCQ3uDWbUtLjiwmzi9mZTrg8xcNTOGvgnf
YRVHFZmb7uBOIvL6EU9ph7KQrtpdkVWZp5nYQNvaNef5fd9j9RsNxj5t8npNlHBL9vMykvCtceDd
Om06UF/CINelU2m9GANmkf/NHwitauwedb06DKIH8+g3+wzs6pUczTvA81ybDD7Ty3GgpnhVQjZb
J43Vr6vZz3ZoDbZ4kNyQkcSqpkMorGunXu+2Mwn6SQ9OtIlo+7JpDz1VUNJelKHtpqM3or7CB3A9
SvOqwctwNeICZQ8TdoH5NQ1T8O4K61hY/Y0pw++6K+l4gaqCSPBeUao08+k0AUZbZZ3/COANhzR/
rxkxka1LxgZMIK01mLFOWvvBSWHPSztaE1fStWHNy3eLvAKnLE8i4bcC7BwDe8QFuOVAg07Uwt8t
y72a92Sd5uGzUdN6rsHy7J2p8OxWq1euwGeFtFmuud+ALxaUyMaTHVXxLjSb7824OIlOCO8cP94o
Kdc1/r/+jNdsmTRXpZ490CdDqq5yLzFXO+ZzdFPIYFopKFbAvk+jT/9INuHtQiO4sc3yGJPoshjJ
kBXZypH6kyzddB057UhsjSMHXCfTaj/wRY/S4VLcVnzFEW9TibC4AZD0UqfNnZ85MJPdfldXWGSn
3QdLjXuofRW9JlpIYqv5EtZu73U4O287A57FVPhUfGuFSz3WixMXLdPMpVLafFEaUO/Gny9iI2qO
eNTO68mieENyaeeW5Y2b+e2pjvt41VfzvtMKsimh/V1X1qKOKrD/C+4Q8PEmjvgXo3qawcrCLe/q
2iEtNh/pluHoTA2OXFvyEvwfws5syVHl7NpXRARzwqkQGqsk1VzVJ0R3dTfzkAwJ5NX/j/wf7e0I
fycO22FvqRAkmetdaz13sX9Q4bum83QEPH4WUweZR+ERZ4/XV90fENbWhonmXQj3dp47xd5SwBCu
cxj2sOUruPGbQdhXpXEh9COWiczs6NHzd06dZygnAUSFKby6g3XKVueYgjs0C4ARJdALUyVPQzm5
HJp5Qm2wGAWi4qbPPWrSPY6gpeO9455lEyyoUeoMRSVIYmdwmv0flqfOUEMCEOC2iMeusWMael8X
6YtjIeeD9ErwN/T/jqk8oGbjOJHHVfNpTg9cwy5dtMjM0s/M52gfdutHThfJnu5RGO2lOFhLcfRr
8Zsdf7ttZtqkObtuFHOKWGRQQR24ylsWi29dWcjagb1xw4VDQgm8PpX2jvqu5cEcGLu6cOCPjTJO
S7DyTbORlrBU3nkndZIdiEnuEkZjrjPkkVskT5VIL37df0uP+5vGTFpQMg9ACMxJuOIbESRmZK75
a22GzHhRidFWs6j3enxkQ3oZZBDj8hSxT8wj5iXRXLjX2xgDR289LhXCsDUPxtV0KLsPpwxcVIWC
6nQIUEqVu8pH62LsEfcJ8DVIu+dWVifZOQybQ/HXmUtWA4upA6K1jdoZWGNAuFOCsTFOONLMs4cX
BnExKQ93zujBbvKntOq/SPU+3uuQqf5EU2nFvndMH5eAFh9NKJ0/QwHCDc5cuAFuySStfWyyqYOK
oO+T63UXDPIXaIFXG4fWn7WuTLiE8ir8aX0q5Vrt70BIXn6/tGi/gEhDYqzleiwM80ClP9PIpIPg
0OA5aLog7ucWTLZhbhKR/FqX9DBL7y+jOeC5qgsOhZt1N1UX89nyOycuqajgFdnUr/Tc9ftJuG40
VZXDheJHaszlrREFzZ8qi8NhXjaV3z3b1O1t3Rz5vK3+4qIfduGEy4aR5yUveaBqd5g4YDUyMnRN
1rzxeM3203UK8cqx0vUNKnbz0bBXi7puCHjwS/YL4fR+d5tEfimqTZN5xobu0vUk+u48pWF/RKnL
IYjl54J7A4HWBLgoii8sKNOxM73PYGVyZ7b6R9rVTwbLU4IoQ3l+2D/aNb1oFE27D6ZT6ghUVL5R
rjRgrBUHjZsqaPMnj17yQDQvXkDftLWmjF5t/I9eZrvPOlwTiqVMZie4f14CX395y0T2QlGR2KKR
tY4JSyGlStFS9fQkh644u2CouqHD8eObXylPxCa3zOnBD2kaZQEWcUgn6u/Zqb5pCm4vFFQ/eySU
+eHY8oSBYb3jTt81swfIokP8JFr5pRv8LyZ77d2IILqxqP7eSCbmV6cHwaaR+BsNXE2ZybHEoRgA
bnHt6Ur70c/ZhSozzu6Dr2pidUm1QxBlwO+Fl6leeU5WHDHlyMuhxn5XL9jqxhLwgnv3SYYAGxv1
G0U+pmfkTCE0szrcon7pXHUfXosxf+2Uu7XM6rHPzIIBWfVdhhQyJylvN0jW21ybBzTvG9rE06hr
7Kfu56Ir/lx2F2zkMKfS7otx0vw5Blgm2sl756/FQCWXX2q230xxn2eJ+Vz31ivelOfaNqltnwAz
BRXgpalP82tdM4FbYD5F7SC/usLAqghl5NLyZZYjjbNsytxurSaYDEuXPYH1q3mtUNW/RMqfmz/5
bIvymAGQs8EdVPVzChFleax58Vgwr7w62/Y4kc5dXpv+3rCSxqBB3RFYIXwk8J9lr8uPuZhaRY02
EoSK3DR0Hpm2mWwJMcxHRT/wD3EF1rWr2Tt4Ff732eTfagDVNqhlJp8mCPxTFvLPw3La2Fy+e2MB
4G72vIWy223LTffQqIyuEoxbqNCFlwzX//2598Pfv45E9OjSlkHXHNZt3P///OCuH9VEXckUwX9F
xbY7g8HZXIwSpmUQlM7GgAnLVGslKxgV/n962tgzmlznEByvKcoXKhLU3pCV80kTVrabXasBkV6P
6VaXY0DB/mq0WHYL7Z0zk1d17ZQCL/ragIMwe898nfqWmGhKK8Ttf/91/31VOdlS0xGYHhZ9tKx/
/nGyEZmoFA74kf7I98ELq3dlVgejtnkLG6shPn1ZAhv935/6Xymbe09RSF8QCSICPcwA//mxJWkX
JzWRqfxCVfnWbTrnzZGWO+z6Zanv8xUFiLH1cp6kul7uVfZrYMAW9QVE01CGxv9xd/1bQrvfXSR+
ULQIdvqkbP/5hRQOUqYpPU143M1npnkBRV6D8VhwAL0xmzIeofklsNJmrFH/+2L81/n+P6IDSgI9
JoGHbvDPj7YyI5hCpxujSszpL5UGQPeWRuMldOx7xXcvNEDd//2Z/76nSQB5IdIaigLdnSTS/vmZ
s71ghUhchmuVPtXicK/un9rP/+ND/n1z0cgiCDsEITI+vQ//bgAhE303TUJzsV6gRW718Vr72/2w
+fVDnZpd+0ml7BMvDcr8oWhGwYFFf/e/vwKf9m9Fgz5i06edMQDMjEr07y9RFhzxRApYYczkGSzl
a5aw/erKeyWIaJOXJSM2RHXaacnKKxOtYzey9JKQHw5MjgE7ECLhvUyVuRxZ5loRDqdFZH/J/h7x
GVZlVI8FG6jWKZ/sXt/jodR/O332MXaiZJl3uz0Q2i2AjEgP/g4/XOStRDvwKovcv3XFvPWtfusb
7QV71GEEkQLvpD+2OJso4mUQ19QQulTA+9qhrrtgiwjnubRpVYd/Rmn3bXKSz94kM+LVREbab+3U
50AFiMEtHRv+/NF7y8mruMreqj6Saf6yh+XLVN0HjSmnwmnOBqvrFrxfLDqOlPAVjqo2MMzB0YEB
B9yJ3ygxd2Xu71t3OWKkvIZ4VM5DEHwXtrHTFJKTxEaV0sPINqQqXqwMdpbrYx2a94MIThRybn2m
UkQKf8yJfMlG/2cOUmIuU0IjDtzSMJpU3vOQD19Aq3cN1giuymuLf2TDBGxHK8Qeh+6JIfAnOzRO
zeklq8G32PyPjXTc9N30oZgH0maOA6CTO2wbey8zvkver7aFWdXt1B/apV5ZpzHTjXpP+Ak7sOlF
PJ1bshhvTZA6G/qOY7IbEaHR58yxP+F74cKo3zVZBPAeZAPMEjfgMuyo0o+yzodYWB7b3t6qLvxq
Fu+YapaRQl7stfiY0/y+Nz6UNJHAN/tZzyFuMKd9dvL5pSruCQonNgfrh+GLQzCE7F/5YVWlr8NQ
vWapdarBjWxHXKz4ATGYOkHb7lLdcJYpmi8/R8xJC5QHn20aDs7shQ3l2zwOcosiJ6PK5C5iWmk9
Yal/wGl+HZ3mNZ3WeSflMkBT7qtv8Jhi18OsToqW+XNzvsPU6WSnYt+hSScx8geIAaeFcpVNUvMb
k8HSsUSngAlDRdja0gc97oH/PODYpV3KGZ6MyYEvuhAcwSNxcYLhzEH4CpyLWx4y5M4gjlBQacbR
9AQiYt5Mqyh2IEbu9lMt9lNfObGR2vkhq8v1WoKNh9e2h1ioESgKBc1+Lg6V4oQ5DWz6HL0e3d54
c1HHjq6cjCfEmb9FpXSkRuNjrMYfrTsKUr/QDQkfjceJpw3AZf41huOrXyc1LDZ/2Q5cC1PoPevB
GK1rC/yVRaOp2wcDSwmRnCvXFYhHO1DJBgrb1/j77LUllNEuPj1R7PtMewVtuvYxyMZHwKAHfGf2
+7qA2V7X6TXseMPJNdnWWAw/AhiIkURmAykQJlHLNnHjdWO1rTDKOhtrnM7DIv8mNgGHCZt7Aysp
lpYGxdu7j2EWPuN8+jAGnFmE2em90MxKKJMSDL7QNgcQton76famPBkSQl3QAFLNvMiuSV8Xa0z8
8JV5RFxRd7AVLcaAhG/vK+9q+uqCPflrYLI+wQTp7eVg1R62KnbSAxGtBK1Rt+sln6xrEno7kpcP
PVbOthtPVW/EtoGfGX0CE8auCyB9rOV1WuGMNFactfAfK/e2QLvvA30eVmrFyQ/szLDd06b5Nemf
WOg+MLYWp7AY3X4PosHIPobeVPtxFgN2Ho4HMwSLoZmMmLF71/EHp3y5nOZdEe6t2v/jGxgROfB3
5g6sqtjkRa6Pidc4Q+xPnfFTNDbSXJ/Okd8XzUslcu95Ig+CJMxFD1kbU7s7WwZ1oHLMu4tp5Mse
4hvNOkP57nI25OZfy/dQZHhS6JGDOWQXr5gO5Q0R+fdowJBTRJHKkMTfbPw1Jsqwk0At3hYEw4gp
pASjO/fjTXRtEFmLY/6l/quxT9k4IXAmFfrbEpiPQKbPdVCGqAxeCmtdEVjLtH7scvPNs5X1bJoF
buE6F29TbkxxMbgDsJ3ZvjUFEJfI5o88A25jO+uI8VdauvJUFN2KFGkK+LtpiS9OrDaIsfE6r3e4
eDUc/TA/Nwr+kzEm46YNsKPphNPVOvuPuVIynivjIZgDbN04JBOOR1vho0BkENM26VScmtTCCyRa
C/WDrW1W9u/j4HzKZQE20cMA9MRgR8QijZMTyMuwzE+rGh9cAh/TRoBc/LbX8bdTj7iQE9+KlDQQ
gWtJo9PGwgf6FZqqjRbRVMYvYLBEL9YRzVPpERZZK7/MuQP1l7v4vzCid8NzbWk8+Q0MjitalfvH
YuqwG6xBQgaXrgVry288FMUyk/qMGbGAQ6XXqd0yz6ve7Ty59hwajCNLawZBoAutGgwtSUw6IhIC
BGniLj/yzMUSbEKhDcVsXcYQrNYSkB4WRp3sUgPBgm7uIRt2NKYPw6Ysu+wR/QTXDf9Kb4zztHZz
v2uThHNXD/p2iHmW87hVGu20CmxiaHqYPiHOyUsNBTHZysAA1GsHJlp5G/yCRiXosKi6Z0J8yTHN
IZTduSyOSSFWpnKYt55zL8RaiHUq9hevo5H2p96uaLsMR0Cc5bRyIxfWdkG3gu6elA/cjOOm65ed
O2S3VS1iT3Xju0LQXgK49oG2odCaDSyUZfVIqnT7ADpf1ObG/JF5/bMVQrLKZhbAXM3+k5R1FWGG
DT+xfBD+c/LE/ds4jvuq695d49XRWBmLK7NZ+O0idjtpxn3h80+UwbtsO+sesFsj0WP+k1CjDiTU
8OX3ZNxe2IpgdJc6OGYYfp5Dqp3eKOJa19cQHIuCsJIeSaIsj3Mu3Y9mymTEQTTZ2TW+uBCla9/c
kw+e089MnJPlVlizty91OB/ccKK/y3NxxXN8kAVyIGmnreVCMHZ4ng8q7GScjGikS6oILizzJ3Mx
f7vo6YVZoj73I5Pt1kywKCVlGLyy7l97MctT4JkdQ2A2eCAd5Ozu2GIX+6BF73PMc+l1P7k0X0sW
XgryaMy+iAp0+0IveysdxFaKudgB6k5N9PReHHKmm3+UB608SfWuwFeIqu6ZC15zrO3A7af721Np
d+fYqjrToogyagB9Axbcn5kR0Z4EJIJ1U7Vbl8gNjjDvKSkhPhm6IrNHVvfWCpCQST480bgUz7q2
DkKFMLar7shIBOShW7XnadZQzPmxQmvqY0POSNp9+ZO3f32YTEClmQx2eVv+HFN+nPHeZCft+TZA
PswCSIBw7vFdTn/Iuz37tjFwdOlPNh3Jsz1Txu9OtzIIv2UR6q1RYL1Cm9mqe/SPKczKaMk64ILf
9g7Sr1FyAxrp/Gg2fYXNPTwVRpcyvRofJUG0tDSiXA/lwVUhXnq17Bc3VzHWX+CrleZtmPeHtMkJ
KU9avwVW8ubi4YsY202bvplfKxzLseO1vHexQFqMHdhDUJ1Fjm6Y7B8zmzD8Z+woHTjHh5YhjHks
8DPHnXQ11zr08ts0M3MdIAGzG7gb8L3g1lME+wjh0d0bpJg/kSvHE0WbkdvUYtNhs45Hyf51w3yS
I7SsMKAhD5MJ0L0njlyFhsoXuUZDIw7zEuiomrT53fdZpghwhOPvnGQmyTdZXcfGeSL+tVzKJnBe
yPeCu1qCGxm3eufVbvPDn4dHtdRgBMNsPzuGfsKFX21Tr3wjJPQ+UkVC8quY0Ezdq0iwqDQWHsTS
WU9pj/6bzv2PwIfeVptjeC/4EcO1nVb1lx77bsvK8lUUSpyKoGFBNtVnUyYcFnSZP9Da6m8TU64H
Dz1gJ/u1I87NlnVOmXPhvC62btIGu9qZyIep9LYmoabtUlxas61+Dx29+bZdiq0lutj5j9qQtEft
yX3JmscumzF0Pe6awnin0+6pVUCECT+k4UR+mJBbTsNYVMwWMZtB05RbxYO5jPUG6NW4X4wp+DVi
YUDFTGj9b++bknT1j4AmCkpZeOsRHsV4++I4qnpZXW9+99XYdPsUHX66Kb9tS4IFjYE3iwog3bCd
n1a0Qh8YH0o6Cz1zUl6W9pxcCK7iZg337K87spX5E+NLuh6Hq6/ldSEQXBrd8+Qyq0bW2RPHn3ak
a1Y6EMO/fRl0E5zG8cOdDRXNi4iQ8cxzvyTGbrXg0QDhNKJpTasdfNckIuxFLkXbxKXnep+Sgj34
hY5YWn4qayjICtiPrQ3ifGpPKEvfjDLcmAUxzrF1xoHP+3pGnNz4olMbY5Z6ky1YPW3nPNEItGlp
SiO5+OAw6azhxG3ClgRd7xF67JijibS/SHCMt8UNz6Hoy2eapSmHatg7JKI6KjnfKj8d8IDKi2QU
ITdTuUw43cyPfB1ZJVPnuCjTziB5WduegLKs7DeiVR6k6IANFbGDL2GtNtmofuHClCm/cv2RwO7Y
YMn7ag182Qwo3GOe61djDdunMM3Y6FMeG89ecC9foDaGxwc8SNiCAUy7nVMgCfgJxi/TX8wtOqN1
ESzuEaSrT7NluxiqhlGRVzyAbIYZ77HHnqdHXnz2hnvy7nNP/LPtK2dnMwvfhLn9lA7hc2Jw2SVp
KdsaMICGT2LxYVJLj71QO6WRa3BE95pL2Kz2vgoYxVcmBLdmvAHDPnt+Wx9z9jbkZTkQFU6qT1WX
r3GBB/nEs9tgbBjDP04OWYKdOAxcPGZW89MZ/LOkr/ZWtmgD6p5DhnbZzM6xZwp9rAbnhN/cONGC
GvDw9u9Y0gldMrt5hlVxK5kzPaq0DhCR5xZnJUhDY/L2oFgoH0VGtaMp1OIsMX+2Q9adVp8XpLt2
mrfyCh2zb6oDrc3rAbP0C9MNg7AcOjybkF0CkQasU2E85YRNQSjWn/Rr06dzDxmvhsPf2yTbPmOS
2c00npjqZZR0uQUpsYxqAJfhFQzFS51u8WXQClCZFu8G3fILD+8LYd7DFEz+KSwpZWsHoG+9B607
a5KD3ea/XN0sv9vZJd7deOEJasYvk3K4U0jWv8qKLyldZCDRfdVOf9Nm18Rj6hvwEGaQczOUdRpM
XnHd/EnyElw8a2wMFPinl5cQ7YLRItNlXsDOiDgo6OxaMOTre6HWIO0Nib1blVO7HJT8TKNh7EjN
Xkgaq+iuPNiuegmW6coVIong1wf6eA7DxLwn8/yzY2drREi33EuWY4Tna6GSlh12F14Ran+Yq+43
2g3e1sn6y7xxgpXaHoFS3DJLkQcr888KHXDP+deI8wkoS1r7eOE929/Pc3Wjh5SpS6WDA7lK3lP3
uAxg4l/dgGo+jqUBhNG4DK57Q6mWUdOV10FSO1HQCbUB7vXLEwUfIdzsqH2dRrLrnkvlkMOueOFY
k3luarUvKzICGTvAU0aQ9ndVNfZ+5P+i/OJzsnk401k8tDyqj1W3vJQZWrsMOLVPQ3exF4okRp0v
EBC7N4mFcw3FDdTwhvJChy9iL1saXPCYuvYr1ZXXqeOBNszqibH3D29kLxR6xblzqKmYHQlJecrP
1jKCyPKhcPPA2NhsF+sKb+J36vLk5B7xstKBxNqwRawl0VtaRxCZVbhQW3I/5gSeEa2zgsO1JDGB
uOZeZzJuXf67O476YVi7t0xWL1pgj5CF8Tqo6qN1swNXkXy2x79Zq9vSNZ9sfo+h5ITL2QM5sV/o
RcbGwT0SLlvpADdGRmPGMRqxJ7sXNfdv1YrMYwzyqcgrtqldD388JTY+H6ZC9YekomomM6dbklhn
wAWPQTg8w1zrNv3gvbtDPUa9kdVRAd8W7idKK8hfnb0Jl/FVl6sdAI7jklQ/3WB5KwpzD+i7hGZa
f8JaLd4x1/ub+V74xYV5YFowIOmRxyYmwRZwLB6WCUCrhczIL+4WR9Nzv+XSEQ2itcUZm1s+CT5X
fRJxiYai5IhRgydLS7Kd0m8jw3bR0FCUFm/P2Pzqp/gfyJZO9Dxhhlp+UiJ9IE3LzqPo2t1chYr/
iDgLlfpFddm7zPQfHm737LYVtOcsqeI0kXE5UKuDz+SprNSL4M4lU0HFu7DULlDjwZqKq7+wozS8
Ptl4i8E5kJkC+y/m+Rzsd1mf3zgYEprFpMGOJbitbi2RmKp2x8Q0rke//KTCe95Ih+apmSXIXRkx
ViM1Gg5BdpiSAbdTU/ysUmDyjaX2HHN3nU2TeN0Q/G4WdZM+juhq8C5ICM9z4H3KEC9f5Za09KRb
0oxbMvG7akHfa3P+j0WIREe7EVtnPzy0FY6L2e37H97Sf1dZ6O05YWlWRYI2EGyRZCrHTqjPbeC9
zizFW9sh5otscws4em+cxOPQliTX1aseVlM9MPJ6TCXylNNTnLExl+BZeOvbvMx97FTTV12aJXMy
Z0/L0wlPXwEKhRdha7GhTyaxMesgu2RaQbib/J/BREFQO/CxdUKbSTDNT5bn0QgqcF95lSQtUbUn
wjjvZpu+tlTVgpWtHzB859vcLF+pr0i4IZpDVfs9YU+Cp0xfkUXnx9SUl24OLl3inM3WcICH5RWm
PPU9DiwB2VS9ZI1JHJ/5r1Zk2lupjrOrT7Ic2ENlzIBVMribiqjQVrfm++jyVs8AQ28KOyfIvUqk
cppU1JyLjQG2fJt2nCiwGTqcgtPNgkJjhsNhgZuzwQXyZOsWqiATpEfaDoAzzx4vyzQ4pBYHAgdE
MJfK9uIkoHzJrSLcyD8D4Y2fpkQ4c+lCwaZ8S8OMxoyhMZ8HlzfdprRz47QuyW+FyX1jS13/IoBj
PAoye9FkhrE1k2EMsNhkfrM+W4lGxg6nc9uHPnantqPeinB91lbOvumgTc99fh0KOk+6xEN3zFln
yGm9DglSQlVNBj7CztoZvREx3+2uCXfrxiX4twW+rNhyEnzfDpnRveOUHV59kla3tTKT22xYbQxk
floeEh8LhWWVk8M+a5pJoYoyO6cmL0tWzv2IIMq5XNEDlbP2sI1r5S/Pn9zIYd734GRhuOtbMmuM
XHW9FarvH9Y+e86p6Yhk7f6simA9KB0kB7Z8HPPNz2ZJvgHu+EfpeW9aYjjFjUUJSVD9Lus0j+CT
WDQFzF8abP2G4NcNn/66tezpHVvDRx765KvZQGz+/yPTdXnMyOx3nXYWnHdKWHw2I6Zb2AcG8une
MhaxHSkL3Cyr/aNKLYOnlT/fH8cDnOfn3sid4922H/uO/ScsLSzstsUJO6vOwKRZvwNsVyZOkY2w
5Iek5JoZf0uSLzivjq1PnZG+uZzhd1gOKVPQTcykEHekxY59spdiL/9jcUEXGxIMyIlwOEUYj42u
5p32iWS7Cm9MRS9LnfFLlYLF0aEUZ0LRwaXHfq73zWBL0A/foPB+TVlycd05hY+Ziy2eKTKu1tg9
EvOYuTBrT7SLjuTFOnWBJPWIDLZ1UqIrqbMCeCToSXsFbAHeDZjxogYYKG6NTl7l3Lz5rTez8FaV
UWz5blW567Uc0FtTSUkKLOchskbLrveeyusm7gd8yqRT7oMkn2M57S2u558GOj2j1JK4vu4KdmYN
nFjL7iDt7tLomuKAxG9jLXvMexVzj9F3brJjYsWCc1SN2HUEoy+OSvQubAJJ8UDu1TunYw9koago
i6Ot4EBIznGN7Xo+MX78UIb/i0IablfRSuIB4ZtN2wAhlBeA1dcqfUN/uIZTXV1WTLZAd0N5YI2n
RyF0afegcUrP9BOBjyP+7esy6zf35iPmYgnik2HjwZXHMexQM+ovLwn3SOHITV71SB8POWYaRTbC
GI+1xqUWJguG73nft+Fr73BOKbX9ZczqPZybR+VzqPA5JiFYrFMSrVyvETtU+kErwaeaNcc4pPel
DsydpcM34QwvM/et6KZ1i/SOehvGS8PTSdWMmQ4/6kyZjLngWCazaLYjNOjCDdZIJu07ZpV4VM1x
LZLHSZnfi2M/94v10DmJjcQwJNtwHdOoctSlwV8E33ELgyyeup6Qcls+V/XQx+WIu5Jv/Bez7MUs
soGScvVUzpQ2NH5pbnVNZ03hVrEMKSHSwTnpMadRSNOjz6qfTq1ZjSgQcPDMJvKOvF4Qnjp1c7If
tSOzCG3mZDRhTGHalm/2wbz5NRn+zCsHXs5MmVGTmf9Oi5G3VmivkZFnh1a4n3ObPbdCMnRLnS2v
53OKeDrQb8+B8jAt/Q9L67gddAxRFglpZOgaPE+yyDZipPPAN3F2ZtcFZYC7hu65du91+Q+hB2CW
eEmO1SIOo2fh0lyOmeUea5Fl+zATL5oq4A187DMtoM1OYr/i9KixZeTFnypJ/3Ze/deQ+pZ47pX9
+EeZV2eyqXcZ23knCY+vVCQTLjKXXbs2MK2I0pofCGBi3vXY7Ln2/FbU6xP7rxEAuLXjsHEO62rr
SlROU7StvytmP+DCoPpGpamvtptPj/REIK/VSn1J2+dAME3y2Uu75IU1iul0OefkjlzrVHY9k/kR
e3UOnnrrFgYy/0L/R2OIqYorY/T/DpWdvoUpzN9Sg6rrKUaJAIHU8zExmwgKrhPba/Nm53TQqdrC
Jse4t5/wRcym6Lbwz9W2CSw8nGXW7JVPEc799J4HGajHRHwn6Sxf2gaBdDNllAs4lTcjOFlQa5X2
YnID/LlF51D6q49jrzB802aSNxHuGHjxKYJMNXeQ613zB0Jpz9OYHWg0Wq9aOCwRnWnt2dN9D5UI
r7RtfWqXaY6Z5LQCDGTvjXHAmhYUO3Oc4jRzzec8tWnzXP0Hjc0AF0S8MvUZXYHHuuu7l1z6FMll
NU+eO9Ophv3Z6YzfdpcH28bHmE6iDlO617WXjHYRtiLhHmv03ly0ioWtMyy13nfPYemiUvdVJNlT
ItjE9fobEdOLrVYasXYzGluyFOHvfvwBG/ybZHu/pXY5Pa4ZsYAifRere6zC7mXovNPcwTf22vsy
adY/m5rTcjmc6a2t9hXr0wYvPaU5bq+3YRV+szchADLkiEVm8DutjORXoVnLyUNThiSdAMFSGjlW
Op8SbYqG0PqC4cklvLplnYdIVGaHiibHLYOqB8IPcpPihzZaHLZF4peHbCRh0nIYjKYi+DQM4037
3dVcxRwtNlM+Sv4ZPvpe5LUL5QueoOiQAaxb0A7SzaBlPZsThg6f2CVsmazQnZA5L3UV4pheqJUw
mo+0Gb5lWbNdaxkNiodau5sk9QpAwTyz7nib2smORSWM3VBNcaV5qyO8T5u08CEbeIw62Yeei46U
h5OuIrKDmle625+0MceZbnbWmCyQDxj5djrUu0FOxzVw6pjf/VSsUh77FoG8SIxLr4qT4TofNa1E
28EIgTUM6U07k3o01uKrz8e3dhbrcRyC5F7ZlkbZ5K2bzhufRdnsQvrC7vW4SzSRs2cE5O56yiVj
D7WEmR/FSzrBbzApeTat6VMXmluNf0xLIZIwwDBXBMldaqeapBBn2ld2HbTTDbbV5MUKxHTP2Xxi
poHDlle3orJ2c+knuHrc5bc5GR+UXfCNJ8r1LMYsmzWh/pPjVEYZSw+6mtLUz8U1/2S9M764qiHI
0AwsyqWtGcnjDqGU7dI1XF+zq89egbXZqY2QPgl9y7PUebbJAIybcvB42zC+jno8+8T98xCgdveO
8/zB0/ddyMC+uw3eB2AhjMk4rlJBwxRd8mak4CFj5rROW+TOY9Vm9Ik1VN8Y2j9C6OZdPpWvYraf
Srq7tnRS2PtpJOk8ziVCCd6iu999aioO90OW9Ai/nYmNziDpu8eNaasNBTYqPfPbEx/MO4GjObB6
Ws6dTBJkmYEIUFEkrXU9K1ekqKsQjLxzld3VLnMqp62D432NyrLu7asNYrZ8XP2Wj2r0QmoG5Dht
fXIy89fFRqCEDEv65MS0PxSx5ZE4zxWkah4ahxl5SRwq27IdWn8KW8BZGlur82PL59QUU6xScDes
/hTrIG3LqyqN+o+a2NsYsmP5liP/0IfcE+sQC4/NHUGbkgdyoIrT4xhVFH/8fCma92bhKQch/f+o
O5Mlq5U2y75LzfWbq3N3DSrN8vTREhFAENyJDAJQ3/d6+lrilmWB/otFpmY1SctMuwih4583n++9
NtqiQ2uSYPc9SxsWfRNF2GUynbn+VNNuTbkQfKY5ytcPunb5n0GL8DK3p2Si/0wA+W5J4bEvY+YR
o0nv75vT2ST42jE786Lh+tfvl/DqMdR9fc3F0AIaCSbvc1DnvNco+5mHonX/WpltPL3Cuu3164j4
5DkcfBEd4SSFvBYpKhfotUP+1A9m4RysOUvu4IqpaW/GaXEesVpMd6LzUueg2a7nZzkExM+gCLYR
5AQVkg3NeSnZm3WaiPeu2bdny1ddfSILAuIaq+fId5/F4J+SWk7qAWCy590ks9DdZ3Z9xIE36DuL
PSwEoXeDpwfjJW4i0LHYhji7hkkrBc2GcGG/NnNhs3vmTvgQobA/OujGEhQbpc/urLbnczClSPr9
ZjA/OMr3oiMGD3Mmkz032mrXN10E5F8Z4ZXXDQA2NDbA7Bs9mRD0A70ZVEax7NjihkNXguXXSd77
11ytJ/F+TIeqfufim8reN4aUbK64Lx4fi4yb6evGQXV/SCvITNeB40fW3aDwydEb4cLDL2MaI0lt
G8R2T2J0j6M59K90sfKBLZcuxV3YK3b1QiQxfWuRWOLJJG/8pQ1qAiHsqkOxYDdcAD9atZHmiOni
4aQDWXMhGjZQTurKtA7doh29Fl0T1uhh0snniNdh6t1pp7cUPg/OGtY7E0V7/yTTWToXODr8MlwX
I3btSl2oW4AhaERQ4wIYn1KLo/9YTj0YH6PQ3HGlsfEuytm73yaWkjyrVtMNmXqzdeUaslD3s0xZ
RJjWEUd7ZtEPF8Kll2yZvqG5aoSoAXZR4TN9ICMM3zvJTBtGYLD+mNdB6HJlls7FXSVKfROj7/lm
TGXHuukGxYWLheEWxf5dbHEBuWMVRHXSG337CEGgIcRwzEvuE90JHqNROGwXoHYcafUZCPqDBnKJ
Se/6ugeMizHOD+JT1uQp16DLtaUewcNHpLYBSgxb7mbRR8A8VGBugYuN0sy+ohgxv0YxC8vO7n/K
MdlbEYBpt67zXLq9qE+c1LzyzkqgyWG26VOAjSVf5yFjKlvakOUPOwcncs4jdN77QQAtPccIekGb
NNL6ZLg4GcgPVHg8wmFEqBPAwo6vUJVygI+tjNzPPm5791LqCGdDJ43xyZXhhyQaEeeO1mBMoFX8
gdAQEIHDj4C/N7nPaZvQboNiYR5rp+h9jsVcV+HOdD409DsqlFoJCXRWCdQZcwTYJ3q2TvgKYUXL
XR6zsnS5qb9kSVo+jL3XPLiOQVcntGJu5ehh0WMag+mjigFR7r0maa13Y8zrAJq00ys3HrQ8xLHT
vhaWhea8HrvUuuuR+l2cNMOoM0vgsZwKsvaabUPCjUwjmDxJYk6uu7BOBrZsNgIuNs9Gs0cnz/0r
hDm+LwISpk4TXRU+h5+qdxkhxp8gkJx1k/vcfdSLqH3yxw5k5FDd421miuRq5WPbNrhebKuB+1tU
SXWJJuKc9l45RmhtdYvBH9MQbDjbti+kcYXwLhP1UAgsUMQcZWpvIkKoTq3KzA/W5HU9LysibCpG
etX4w/QerLL5QEuDhnlZ0a3c10AsgRJHZXBVmDal2dMFJNAFOGl0lh3oKPygQf8OYRZpCP0yhdBZ
aohHmZ1muthiDtvDPATMj5yjfEgr2WR/x31CVJ5d4xNso8TsD7E/GR4tCuTcXcR1Hn2fvD6VQha3
dTRrYH3eVFxlpuxfZK+RsZuuyTpUkwV3KYqCBbfQ/E5QzYe/alks4BhQdAWnEdcF9d2YzV04SfEV
nRO7f1Bd9DCcMHiHvoY/5jBL4HYZRYEYk/1xuKv8XvzI0B3vvQhr+d4HlciKH0faARdGT/PI9DKC
Rs+xj+0mbJXx4v/r5bHM2Y1cC50ZSEioBuB/jfElneP+cxOPSHn1MD5gddb6wE4/febKMJ2Og7kk
HQoDuSj3vIFDIohkDjfF6PiHsin0D9GU7X3vYRljA1yiiWpYOG0AzDmmikx/7oux/IAECuakwrtc
VwyEPQ4FxlJmpZhVo6CR75tcIvhEAIiNz5n0F3+OnBcUdvy3ucUO4kFz3goPgomdmxffCJ+8uiwQ
IzQq/eCHza3Tpk175CzObr1pxw95O4UvXlPR7RIqc1CaJGGaf2mElT+OhhBfgQVFt4RwZ18jaVa0
7Vxs20Zicpxq55LuT9plT9yeoLYTYO4OKJsE8PLS6a+arpY/orJkIzUBzoA+O1gnunDpM9LUEB+S
u7DohxlpDgwjWJUgoN33XVo1xsXhquWeLkx/tAbSlA/CDocnzrsf2tS1mKycASFz607xh6n28+9d
n37pFN1eSSduPs79E9v+4MFiNXrU3BsmN7GqEYePkYeNO/Qw4taSYB5uRlGYLE5dVYVEEBXdLXhP
75CkKlYIqYz2fo7SDrl5aIavUeD56EacpvgYpWSazzPanj1XfQkG4B6HrSCU4xGZhP7GPzt4JEId
gVEbFMYtHFbxse5U9FqgODGw1XWeBqKtuSMBqdA6B/y93VWkaZuzGzCiUxjQ20VOKBjaceqwpFn2
4slN6wmcZ4NTAqCuP9bHGR30eE5pb1BQP00Ts+767mzbk0cLMzMfLDkzLtntMe6BmeYSgWgW722d
cuUwNV5gXRtt7v7ggt54Z8IwpakvetrfP/8cBEQubzGEVAfUFPMN6i7vry5qzVcxY0k70J4rn8Kw
88D/tXZNEwXN0VViCOaMaMyYYdLcZhj7qETPtm8jt2ng1XO9VLH4FKzQaI5c/jOx1FMaLHjY1JoA
swlu94emp3mI3hHdVcVhJoBuqY5hE3Q8nV4BqvfChJ+cx3HytUZUc3DN2L0RlWTW7QnehGNPY+w6
rwwo9i2Krddx6u3m1HYuZMYMz8B3jhf+XYHz+KCicTqJAKZ5DMJhz7aBq0A103IEZ5wQJJkZ43IQ
Z89c0SfN43PmWX2zazDn5kd8menXIef0fuBeAV/R5DfqZBZ40UHKevIHQmWL4M3AlM8DhcxUZqbV
cM5NRRApB4VwfN9YyuIKz85r9KQVHhFvEL31rf35sdp2DudnuinpMwXsIkbkKBIAXWtHmq8+pqx8
NjvWTvbPstY5JsWUL9KaNLf4X7V/h1bcOIhBExUBWfyhFhEZGDt00bgQeDcwA0lW4CvLABJ6H6Um
GRSXufPeKrg4HbvRfQ6lzeYyY9cldjEnuhfHHEHkD45GuSTb8DGExXaPwsp6HGYZ1AfR5otiHfdo
9CjRyfqQskXlAHcL2CLVUxg+qo7Uy2u7zWCrA4h+Sbkzeg49ha0gqj/C3OGiUFfJN3OuAlZjVNR0
eOUddwDs2COBZhXXGKyzUyex6lb46VNoWVzro8vpGS45GRkl0l3OdjuAwJbYFRDAn8xsqq/L2onu
ueV8NSF/dAAVTU8fgx7qxnNhJZM8YtrgB02zhHUkqVvLuQgvNOrj36v/EHVorbFkUloRAvdD6Uzj
A/kGYbnXfs0I7+mz9DdOwCjdeaPLiVL99L15y1JzR5BBY58yRkq9gzhAm/nnA+iEUxEF7lwkB3HR
jA+yCthy2d5yciMYhUVqsAr+P9DxKPwk8RiXGOdNuPqyCImJQJclvibLWEFlj8XRFWI6tXKOrTsJ
VS25g0Y7+qfZdNwbt2s9iVWm5wMlfsVDsH2yQA1AGZOLXaeVd4Qg4iLLmDtOxlY79MmlDEf++79n
AS5lfHmtIQkEHJCSatyjYU3we/6cwLAZqMmlE9VHeu+3A4q5LnR8WiRpZPGXIZFFEFMU/JVSuaRB
UXRc4XQQ0rvCERc0nOjp0SsYLSK0gc5acj27CWeJHnmdwJEos8kh4iyhu7+HosiGsGHyER+zdk7K
G1oEdvaAPs0Dr96hSNzjj7WSU+Aqx7t4oWzrMxxc9JADhXoGIMzkNZHWkqN0TpNnI4uqZk/vF5BX
g7qHUY1O87tXs57uRrQcEEL6Vqp917KR2k2VPwsYg5yr9pGM+CUnUaYwR8FlxZcu5e/e1URJhAfD
KOpPjCFJY7MY3eBI1EhHZ8qvUaHYAPAcwkO84H3b1D6bmbYNrssoJ3rQlI3AZx3B/L2qLGtKuTJC
F72bIUMa59CM8KLvEAZa7UeXE4g+si3CRNhVEqWUMpbte6z69Pnv37CmEd+c0iZIukufJ8LdVfzX
cIhxJ71yS9nbZzpB3AkLuwFpE7lpx6yiW70XoRCIWDp4nbsUnCagRJvEz0HgX3/kvOArENKRwJww
ZNmrLWlyMudPUwYpc6Ll6oJf/BCA66/ej6hz/GtO9gw/px65h0EUlTw3tseQj+i85IdMJT6qoXjg
581an5AVGQLmoLmYwkonJie8eOSPepdmNO2/2OXrF4Cjx1gbaKgi7DWLmpe44yfA2/RhgvwZsOvI
EpLe94OD0QO8ekwrAq5rFjwFMbfYOM1a1ErtD6v2PmMfZEZ0XRbrUyvGTz9tews3CvrTw9/AIcBR
v9KmVv/nf/w3+FR30WuNne1HuwZU/frc//j/iGK1+GT/DLH6zzpYWFh59P039NXyh/7mWBmu/S/p
kIysxd9EqiUzbPjetP/7f5GQ8S9Mnwtn7CfHiqD5/yJZkZr8L0yajhAcspTgAMwfQ36+UK4M1/2X
cJUi9J7sYE+QEfY/YVktJu3/h5fiL3IWxpa3ZjlixQKl7IcIZNLuE9iBr373/Mun+L8j5ld01R+e
vE5lS91AtE7Hk02pQAWNXBC8FRL6p0cvnuFfshSjeWqdihjx46IDE7bxkJroRLa99sqAW7JHz/3E
T44Ck+wdgbkjhqtUvmHz/dObr9zMvmlCDY90ckRzJIoFTl2/4eD+05MXY/Ev36QglgMntpkcZyhZ
13Mu2NTic3+/7assf+svT7f8eibAr0iPmF7UPmKTjS3W+Xty+W1u+e+MlJWPX02hGhw5JscuSyTC
/fbLwE5243ehun5981k3kVMpOBI2MRN4LG6jOrhs+ygrDKKbj6NuBQLz1Dt7zZc02lg5K64cP1tZ
eo6bHJugse5RCXevSDWAim167TVlFG+bos3A7WsHRgim34fEVRsfvSpMRTNpkGmespx1400Rd+ad
r4038qX/MMLdVWW6rXK6euKzhNZrVQao/d/KaP3Tk9dVKaU/qhgGD6Zdkng4RNHLS7dNKO6qMCO6
vI1TqOQYoX7xrT64uOUoTpt+S2c1VKSyUBlEuMPZPjY7t3O+2QRDbHq2u6p5gZcZDXCZHutpSl/n
OguumtjyrrY9fVX0DoLGseib9Oi+zOXeLje+9Krcfe1a02KTOQ4NdoiaBDNUj/+zbM7/WizdVcED
IZWVyhmBAYIr7JrQl/px65uvfso+QV5VRXV6hIzV0MpcMtM1G+1Nn9uBifnrNBjmqT8HAwsPmh8m
K07XUjn1to/urMp+Jpdm4DYhPaogQuThctidUL5sfPVV3Uur67K54OllfNt0H97EWf+h6teQbu6l
8hi/OeQtq7/L0EzjDSvfYNT86dmropck7GLCd+KjduyrIsmyLyE5VG/kBv/p4avCrKRusOHaMed7
mdCMFkszHOvFxjllVZlzRr8+cmR89JvoNNPu557WGM/bxuGqPlNueM0A3eTRSpdwXjdPLgjVNq4/
6yTlmOvbNo8zbCRc9wlngEH2bdN726v6gb4YG2mooyNXkwdiN/8iPmbYVj7rPGHCc3DBwsc+mpZ0
dlENYFLhqtz24qvqaQkMmOqaF0+G4DqzCelI4+Rx27NX6yYcE7RDLi8e81gkzh+bLHvY9uhVAeWj
rTyd8+hateqqtRVpfqPaNsLtVQEl6RQ6dcPDMwLRXPdQOxvfelU6Y+M0dcaac5zgmQJyo9+84Oy2
fZJV6TRxUU9ChgyTynCWbBLnKL3p47aHr5a21DdKgItZfJR08tELmN7kflbFUJTbdm9rNLlSRVuG
bRqje2rxTnxC6rPt17RWpTkpoxt9mycXxnSN3AeYXDN/2PRZrNXKVrphTBzJDHogG74SinHrk+23
bbNsrSqzEKobx9AmbMwe5VMM+9AhyfF224uvShODcxTZXhcdAzO8Q+rBuQefzhtw/6VO/qFpQOfh
t80EUiuiOqIs5DT4vQ7gVW47UK1Jco0dphXuwxCBMWROD49tl2wbftaqMrEBc6QEJXEka2hYumcY
cbZ96VVZWgEa/KkiSEhEejzYef6ZA2248eGrsvRLzDW6dcMjoMYc3XIDXiSrt21SrNWOMzdQg0Um
Dy+jz15YHsNQbNuymauS5GItJk3UCRl98H7rEnEuQrhi29j+mTb/SzMCdLeLz4enQ3u9pYAerZZu
9aZf01wVZVsPgdEZFOUYfGFRhv7QoZDc9uxVTaYa9S3OAEZKapHbHLTPTeDpbbVjrmpywClhWQEP
Vy2wWfdsYZ7c9tqr1bJzLfb3E8MEtOLe9TAK/VQObHv4qi5NGpNgWvjema64rcvI5AjIVNo4Dq3f
J6oY8U08GThmrKkn42QgoBslS79tL7u0e389U7l93/VcIoYLjOs+TYbv1WzIjR99VZsxtyu9FTIV
1gaCEM9xjojG/G0rzxKQ8OuLY0FDo0PW1VFW5FRpU7R7M6vCbeW59Kx/fTocI8g6E6+uMZfN5QMX
R5vGiljVZg0hHPaICo/Y3uMFC9I/9oPWG5++qk4DhViMBJRZZQJ9kCI009u2yWJVmkEx5ENS8eQF
cDLVlxQjw7YvsirNGnTGUHk8OYM6tgvtr2NHB2vbs1eVqRT+ZFAjIQeH2jyEE6SHbszutj18VZhl
pXHIQhA4Fh2O6n7uSeDTG+dwsapLhHwQu4GpHYv2NprOWb9t2yNWNaksbmaQEYdIpafbMk3vsFts
+RzaWxWkgLA2aiA0xyIl1Xr3Fin3n/dp/xaElDsDwteG9GV2JlfSbG9ArR+2vfGqFr2qzTVcGmpx
ltfZcGdP0c22J6/qkDxXMYwOy00VxjGMx+Zjjmdh09ykvVUpIgYIEjXyExap877WBBT6m6YPLu1+
n/XGBdpWOyxkzgTA8ZiHmwad9lZlaBL+UdcNZWg65uuEMnie7W1bV2Ljfn9nBBVBS+A6m53S785+
MlUgP5CfbfshV2WYEcfZoPDgWxdoUWar8A+6MzYtYdpb1aKdKeJYq5yHB3n5BcG4eRu6Mzkpm95d
rwoy9SSGG4/Hd7jndz1ieEIt7W3vrlcLZBm0QiOeDI9uUlefZr/oCHlQoGW2VZBe1WaAtNKAT8ze
gQhNiKWIoN5KUvzDjKJXxVn0ClBSQ/1kQMTCdMr3EVyUjR99VZxFJXtVD0txZmflTO+msdy03Gi9
Ks4pJlSb1ARmq1xfknyuzsIm/3PbWFlVaJIlcSPBCh+nFrn4SZEDDfwy7vBTbfsLrN/LtBbZxCmN
v6A2gOMnafeNaG7nadvDV1XalXNpW4Ng3jI/gHrcmeO2u26tVyXa+ak1OMuMaIXePrT9hqhNFHmb
XlutClRV6LHICA+P6VBcwugO+eimXT2Q7N+/NujGllYm01aim4eUWIQTAh61bdlUq9JU02xaft6p
Y++1/W0nRH5bcd+zbRuhVtUpRRkgtprlKSJ44FD3DobsoXI3Pn1Vngn2O5aiVp4C1Fpnrwba5bfB
tPGzr0pUqbIdzTZiJvSHfrGjTsdQxuPGd1/XqKHnibAyeUq8prvUwWyeRo752yZ0tSpQ4eNFrPNK
nnRXZveeS8BwOsXtxndfVWju+tHk+4E8hUkvdq69MABRz73x3Zex8e+9vL8p7b80U3IWOuR4McFH
cRG/qnmcH+LGnndYa+OTWUZy2xS8lgNJqFxtCQHjRDazecPqjdw6goq6aTqQq6ItMCyPw4RZPfNk
/lg5lX2VpF6ybbKRq6oV7BkrmL8SRfbYPbrQJi5pqN5KfFhG+D/8AkuS4a/n5Yg9n3KdXJ6GTst9
3Lf6Be19t/G7r6q2zuZwTLpUngDNxRcjCe2HHvfm47bvvq7aLPNaC7zRqUhQduYiye4GyzW2bWTk
qmqN3LArofgyWdyBCCtlNd+J1jU2vvy6bBvfwWjJ4zHXFCfU9+aB9MJtIjUtV2ULqlBrGTFohip8
rIwxuy17PWxq3aJQ/n3MpDadwzjgV4WJGV3bjTtefAHkaNOvulYIwaPPvDxgPnOdsfrgFrn1A/2z
2vj0Va1GfRBVY8CHGdsOfD2QiUvHrm/bmFmrhDzRLOERzJaZJqd5HAq5q+Us35gt/1Cr7qpWMxwq
GX5h9xQQR3Iedeoce0IPr7Z991WtOuj1YvTazDNxYp2a3m6PDSazjd99VavRQEO+C0mfC9xqPLRi
yG5gnW8Trf1bpIhMqqqJVcaYcXvrwnZM75dMw9O2L7Mq1XGuJLZPQTFFTfcudAMCemz4StuevirV
zAFHMRaDPNX4vivDda673JGXbQ9flWpHwFtpDb0E/1F8S8jnurLbuNj28LWsB1InwUuzdsnWIkE0
sJPuHOIC3jZi1roeu6uiOZEjSSG5CP+qHIhhsSqjTVdy2lmtqomDPz3NiFwk9844Z76jrvFh42Tb
9N3X8p48NLwydsh1Kapu2vvannapGrNtpeqsStWX7ZSa+RKqEGdkpeaT3Os59rdNM86qVHu/LGPb
olTJ+jTe+whNYWdp762k9D/MYs5qXYXX4Yy9zZDEjBfexPlizc6AkW778KtatVKvzcaEaqoirGQi
S6KToUPnjRG/fOB/2C2tJT4aFF9BvJ48dSFcfjCrDdD1sb9KIM4ftv0DVhVLhlA2+yVTmWNa00tp
ivrRy7wpemNg/uFfsJYSRQ4Bz17Hv6D2ivy+9vH40cRi8FeqHN/4O/7wC68lReTeaAaNdMGZjfIK
M1jwwjI+vG76QPaqcvM+Inc6N92T1F10Kc1InZvW3NhattdrLDhZy+gd94S5KT6PtZOdsD3721aS
JZ381922FfDiLHsurIhIcQjE/YMuIN3WX14ri1I3IXWyY+iEjiGPDrTzI2Jua1tlrQPv3FAYWONn
9zTJcDjm+QQEIKm8jU9f1a0rdCgbiFQnowmySxEBQZ3dct622bZXa2y4+FhUlKrT5DJXoijUF6Ux
JG8bkauShaM0RHCMl0U2K7+NJRhsrFPTh01PXyuMWmK3exM65qklLvloEVlzqdtIbduxrjVGvaiY
+Ax222AsJvxi+MC/l0FhbVMA6rXOaFSyHtyJ5zcTGZhkgCh1JhoI+tu2r7Oq19EokzzX1CtyjPaT
Fk10CxG3f2O+X+aUf5jv11ojlK59JJdR2QAIhSDIDdze8wrvXWZH9sFPmnnXcVUZbCuCtQSp54Yi
JpBTnWyugw+NU5f3xWDGD9s+lf375MOhDb+mT4MuSKtqZ8W41k2Tu/1tT18VMBFuMOwhWpwmBAkf
WdVhDcMse7/t6asCBm8yTs7IfqoRQ3/DrSKYw7rdJg/Uay2S9sw6GQNXniQKGaKosBdWxNIQV7rt
Hm0tSTK5dE8Dpp4TtO/5udME2dSe3tjDWUuSktwe+t5VnE/6cXzf545JUHeQvlEDf1jN16IkcsaB
rBiaTw8z9qE3JnOvMqDTm37YdcImAaQGjBIwAKTTF/6Vr83ifctANbYNy7UyycDdVQrizE5u3cFJ
wAB3AnqpNv6uyzf7pX9JJFSngW97p6aJ7fsMZtYttB31su3brArWgaqUh6H2Thr6zsEgtexjUJfD
tt6cuSrYRmCJNDvbOymniq/KCWB6UIIA3/buq4LN/WLutCG9kz8niJ9cO3sFlVd83/b01Yo74Qvw
+s7iu0tjegYlQ8QK6RTZ06bHryVKUoWJF6nJO8EArCBmkGWU7D3fm7Y10NYiJVfkDai4wj9NXMmQ
3dZ6O0E48rYhv1YquXY3QHUkbSR1zfFcwXo7FG7cHrZ9m9WCS74cAVn4hk920hq7LhPGpWxTb+OX
d38vqKixyf3T7LdpR6c3JIvZ14hT2m3lKlblCoDP1qSJ+KewZG8shWPfE6jubNQciFW9RqHvgZvv
/VNVCHE0bCP+kuVZ+3Xbh1/Va22TgthZuXGKBuSEso+tkwsudtssv5YtqdErfBoWxin0MvOjtAsg
xQSPfNv27qt6ncvEFmyOjZOfTeOxIxTrPLSGuelnVWsBU5Ybddx4KdF5TZruyRxNHpSd2K9b3h3j
x+9DchoLyFlcshGxBiQtNI3qA0f0dL/t6avT7CyIk5LdZJxAjo0vZLUk174S86ZGkfJWxeqouLSS
rvRP+Txbp6GM7yM/Kzb1idRazuRng1k1BYwR5Rrl0SQVYDfOYbhpFgO48vtn93tJPkDSGyend8sj
mv/4PFgEAW377KtStXy7C9zZNU5tngbzVZWW1Xvbl+W2OVitxU1B1nJTGtjGyVSJjeBjGEqokF0k
NhWU8lbLa6xsbVYO75+JVoI81P4nmzitjQW1KtfE7fKxCZlquqmubqCRxFdOML51qFp+wX8/VLFU
/P7Lsk6DfNUus/DUpVcW5uFnshCyt06Ey9j+p8ev6hWeWh9MxWCcNBBiAGrdKAgHdbtTQrBBtJOF
VPO24l1rnZCwgQhzyGohjGLYFYFtYTCCvbdpjK7lTlEhRRoFM1OyPdrXwgng2XBG37T9U3q90qKl
8owMWkszuINzLWxXfixojNSbNvZqrXoKibZqSaatzvCE/BOxQ8MlLpuNs4Ne1W9rWCSUqKI5F0lA
RgKpD/luLqL5x7ZPv1prnc4NIxMD+ll5Y31oQ5cELqCz26Y2vS7ecDJkZGXG2enYXZKFMpyr2N3m
7FJr5ZMfemAWbdc/u1Peh5zzDfnd6etgU8NIrbVPAtNBCD8quCSWIfJDCcz0Tib1uHHUrxVQfVMV
ha/BZKjSEbseauNtWybBtlG5lkDNtqciR1g1CWetYxxKuGfARMJsm30ZQM7vc1vS5Tb8YV1dhoRQ
vFLzq+bwSrYNHLWq2crlLt5PAnCzMdQP9AMlIWPtsKl9rNRqxS2SbmBcjsYlqspP0+Dm31M1NJ83
VZRaFWyte/ISo6y86m0n/QsGYfmNIMu3xJvy573dP8z6axVU0pGr7sCzvAqn1g5uXLpFvnlWLRDz
/Hayws4gAiojaehmwSo7dwR7GPpsmQQrfh8sWywXdMStReRONMUSsRIas9HeGY7K+3zJhCX6XUkj
jL9W+TBlO2WJcbLB6mWSMO6iS0oCk2YfND58Yjv5aox2iS9sduRgflbLHxnZQEbV/CTHqU6vc2jY
2Z0KCWi7dgNdBp+7vKs68HbA7Or3oqrIoN8nU9s6xL1QzsFXwxoI+FyiNIv4mzEYLUESIziv4CMp
BQNcTMcxwJbCM639d4XpxONt1o4zHM/G7HVLMlGW+E8l6XjyruDeFtJhjGY0flJEApv9biDDliCh
qZzc+jmt6zQ84znIS3DHnXbJVuszYn57kaYZ//6wIytmrh1SXExhhNWLVaZ2fq8L06siYp0c2d4W
Xm8RND9AO9TfMqc0q3sVupV4ydq0t8ShBy7P6YukS62IgrDCgLwYu9XJ1F31PLOqDk2lHfPrDG8+
BDWmq5js0ckefUHykDtaqtgBmIRMR2vH70uS1ga/uI+JsnQf68BteAJZeQYpnXBRPXc6BogH3Hdx
kyfxvUf4TXrxOJsAM1c+uXOntiGk6WbW4Jwf4zErB4IsHVJPzqE7uc1d09nkCu4i+Fj9+9lzrTbd
w6KXAUkw4xyUl1CYrkGKY0tm1i5CVahIGx+zHMq2cEd3GHYttMGmO6BnXKKjseRNtn0zQXylrSbg
3c47fyQDKT5DlSKobV/NjeFyGZJrX0Z70/ac8gt8zmEgyN3S4cfKd6u+hgwA74agPmkRb7U37MAO
r2RXuPKvCIR3/KMVyphjuNvGbOW7HvAcU5MM+3i8xCP/KvMMc7xJjV0MwQDgvZkr/t5j7iGToyaG
olsYvUFIVlYUVz7exEp3ufFizG1HKEUdzvb8asI/Mb45QqXZARdFW4FFLT3yJ8qhGvObfEqWAlNV
GxJnU08FEYNhXvTeeOOQpWjWp1go2eZHwwtbW+zdzg594mR0lA3fLfoN3ZPOgikCZVe04P6SLvgs
R9h8xNm3uiKgSzDM60pF7avZ8I2+VXFjkd0855k5XeewntUtJvbGetIV953mjnNj+pgR+nQ9mIl4
8IhJdsjp7ItkD+JrfrXmJj7YzgRR1TKD+YNDgE3wLZDSds6Bghg47wJ7DCv/bkyLNrkd2mRyhm4P
1thLghdyrJwiuXPm0LOia4gzY5TuBzCz4SdCVNjCEFc+qig8WL4cius0DiaSrJBCBnF1II1EDp+k
IZr5+2jUfflRNp6h4l0b0kQWu84m3fQxNMEWJwcAj8LMiYpRSQxnl3STsdoVgmvGEsrrktlwUaKH
cHXG6igbf5dBHap+YA4rIZQHUFPaEgk58BS9ayEnExihujiuPkd5i3rhNLKZS709BKGEJJsm97rA
282GQzTfTkwgrl5cplLvqYYrLD/bEF0DePPgMh3ebYAd+CNta7t4hHivq5exyEhR3TmjU3b3voit
8csQ9HEKqg0QZETyktvXEKiqElLUTnRhFpHpEcAkJ6xqqu3Euk16U/QmgYx5ZfeHWvvESuxTy2jM
l7EbJnFUTiKdH53BIQz4dxF4RXoif6hOTqawGvKC+7jLITFHYz+fXC5C1PsQMoP4ys/aDf5Oj9ol
+4OlYfAeury1yCnuCzQp/BmVj8PX2C4g5KO1H4VZA03MR6s7k0/dGhXUn1IG72RoG9XBat1ZXAkC
dVkvFHhvssSrwf82EQQZPiYqHbp3hV+5FpEHoLFfU+0AS8c24ergIwt9Fye7VJMbB/i4IajxSpMD
Dj9Uks0ggh33Q9yBE+DT5/DdyTXqyGqD9N9eCKFshpcmHZzc2FduFCbDERJu1Q7AJomSeOyg/cZ3
TRymCzxHRObeZDuZLHmsns52TVGYjyp02m6Xp1MEZLZ0hjH9ZPidnOFGiwq096F2PRmXN5MqZ7Vw
vsvxhps+wxU70PJNd0aubToTAdgEO8HFFcWUAc0mM92FRR4ONCfD/8PemfTGjaR5/6s0+s4CI4Lr
YS5kpqTUktpl2RdCkmXu+85P//4o16CttKs0LuA9DDDdQMPVJYtbxBPP8l/qxqgS7JFQ7cHjQQuj
y8TuG0J2EEzGE+JjGSLty5B0YsR5xW4qNPAlv+NT69hue5mnaYKPH4qsUeogFjw0jr4VCK7GZwi9
6+18OTpDKguE8GcZLhcKDdBJelhxZA0Agm7WAx0pWS1PchyO+LhYplZrcY2Ct9Kq66pzWrYdzMwZ
z49lpMmHUnJjhoVziTxx+DnQSpOUAEs8Ob0Knh3TQ1vJZPhqjKMLKA0FVFx2Mm0quhNDOqPyQ00P
RiSS5250bvReAF0N3TbGp9LMZkr6b3GwDDNmRUyOcEdzYl3G3mDEroZCuIXRwHFjVQN2l0URyfl5
rtEaPwvQ49VPk9pexrsiW9rhwtDnstP9rk5jE0lpPpGOP17FfsRwdRpxEUOlpu1sgX2tqbAm9+dJ
5tMDUT3RvvT2bEscgCSOfsdhgj/Ea+JmRXPXOL0qw2OjVJEj/DqzavcczWIMMPy+L9Oh9WNRlfHJ
XCBt6m5c3Oyqwas1otPNqNkDIdnATrK4UtZo9bvAnTrretERI0Z93I7NJfHx4cIBCRtBhMM9TYQK
lAcpaT/6aRSW0IpsTFyyW7fALzNdTbHM7os2jUP4WiWB0VbAgXO80b2BaXzy2U0rlGIwFs8S9UkM
boKtXd2UFDBe4PS4U2Aygc6T2GIGUaXst5mEECuZzJiTM9MaGuuG4axyb+PFrLOOLyFFTRPWquOC
9pdj8fswSE2rU8cIzOQBRxSzeLFljAC1ZxRqQg47cxthvcQ4ZwwT1h9WFn/CDy9oQri+GrmPN1Uo
Mu9wzkgCpIoVqPKHNqvxHfWwzok0XiCGjiytYEYC/9hEC92WfoxsZ0IcHExNwOtAA6Yng2ooi704
z6pgh/I4Kv0ksBjikXMYzoPCLjk9qhaxSn0VCxJxj3Op0vRoquXYYBLa5ir4nON12F5zKyZBDhu3
vD1Dub6VV1ZuOPiigswTnp2jP+xrbtoJzPHQ3gtuysCYmp2Yskwe4UVWlCTcA06FHerdDZTHNpw/
Bwse7b03R5rCF1JEemlcaAt74lqfMaxSmDO4C+LIcWghgEyIzTqXx5/LMDE5NYYiL0hJjNhIt8pt
Q/u1TVEwq7wKg0h+Pk8YsJ6YOafUp2UObPt0SpzSfAwF8eRlKXlh1yhVm8NlVOaYAk4AW6JToFA2
dDvK59E57Yq26b6JaimGrY5yqYkzRC+iEmtxlfSPaYXsxq0ClBhh1aOpHtFeiMrzQxq3+FYwj43w
mHR0yy4fGp2Z6dcld0QhtqoZJuzvJEPC8S51keJGADscK3M315j72ic5fgkQT+NIQ1MdL5DefBV9
mpicr2mYP4wEEd4PHbnY5B1gScJXYD/X9dm05NnypAPeu54ptcxzDAfxqh+6Xr+ayh7SiYqb2L2P
4zgZcp8KqTEvNCyo0s8SdankMqUJIY+ahH34FLY1exLLtcA1YWUJV8GhFMYr5t+ae43RYjNRPI2a
bp4UOkI9O4bQTndXZrKLnme3cXh8Qn06X9pjkeXsNlyji4sQu7Dek2E0Fo9qIo30qsqy9V1ShVV9
3ujRpI6HPk7TO9Osojz1hnSW+UlWGQgN47uhHlYTiuqyD4YhPW6xAsPvb9ALR7uLqjqUr2nWjf0x
J189eQUAOuFxLOIvX4pEthu9GxL9vDH6wH0oKlTgidmOWW2whnKq+6kw6Efylhc2QbvYHaSC3iIl
u0aXvqP13KdBkWwHs8YYbsC02b7RwnaSpw1Gd/ZJsuApChVhcrO9yhas4r18IfrcTe48mX5ZNH3J
aRMGrbdYSduf6foYWTdo7eVD6gcFKvXh1hFOb9zQhkPpO5mGlEg4GqitHRmLberHVZs79lavsPJq
N1CUjXGLUENUnJN82sOp7SCdv83bPgyRmWaHnuJKaQVb01gSil1Mv+rzYEj1VYy0L+P0LM6NMQML
Isa02+lz1zsbSb2L2jPgq3bXRwszVky5SowQeu7QOrGLMLb2k+k46jzXGYlsTEtLKm4W+hf+ZqGz
6FhjWmn5Elq50z72WMqKS5GRRVPAQVGyLsOqTRuMVbE7PEfx3qp2RlB3xHzRD/ouNhoxncMgRYHC
s5LOcL+kZVxNR068DMVdyi5G1iFZRH3cKIqaS2tojYrUyknsaKBjJN38IksLuewHixddoOqtTbpM
dmjWG9qCyX2AmjL2AbPtoropLUwu/lmT46CxZ+a4hJWJEe4mTkTUW/KyBgXD3PjLP/v9B335Wgbs
q6GJ8OzU6zPG6/o+Lcp/RgBA2/l970rmXW+TJy07s4xab2xFfTdj5XX9j+79kCRlm0tT43Mx7mor
FqcyypJPa8b8waDrDZH1i/7PIUsqHEUTYtaX4p2XRVWyNTBGR8/caIKdCRYJ6hqCiziYW1Jj2c+Y
HB3pqGq/xm5KrZWUobmPWUgdDVNSr2XyjcptZk8zmllxEDnQDzdGnzv8QFsZYXAs69KtvCSt8OTK
MjCuF5qLb+BpOMQiYlm3zMT0Zc4+UnJdO4i/esCDziJgaTxsk2ncuTblw9HQuN100gZi/FbqnUg3
KSIqH82C/2JCYx30Gac6VdrQzu0OD61JO81QudfwDI2FjuVQudCGwd54MUyMKhfNWe1mXPpnQOSE
ZtISW/TZ48QY260wO605mjLcG07cXEnz3BoCLfWrAsZcvzW6VHMxna6brGj3+EdZq6VhV/U4IgVh
21bNJYDBsd8jERBRPLSRU5+u+LJS29hBSlW9jROtT81tNpWJvZFNNI9ETOKOPE6tUE7HQ9iI8S5H
Lx534cwa8mjCii1AkItqlvp9Pq6VKWjE1EuIZ5kezHW5kSOqQ9s81KZ2ODUcXJj2uWOF6IGlYzsW
8eZtS/yWrv3/TLT+cnhtur55/dfFU9X+66gvvj6RlBeHQvfrlV/Kam7iMOpQ0P/zTjZP3dO7f9iy
wrv5un9t5pvXts+6N+19tPjXn/yf/st/rerz3Xw3V6//9e+XklJ4/W0ht4UA/du/2n39r38LlwX7
1yL2x31cvD5pXty2T/1Pf+9PHXuBjr3ivwjFmxJZ+nXi/KeOvbD+sIUtLV1ZOn+w1/5yUTarVr2Q
f1jUyojYg+MTQq0Q1/a7jL3Q/3AlhjGu4UqMQn9Lw/49RNS0lYW8vqOkYUsH34RD7CbJzIyJXXIZ
6hqevVbbKc2jG6If0z6R24oOzr2eNSzCH17T1feN/6NsuVhj/n/iwffrUl+40nIsU9BefB+184Km
BDYwl1EIib68GEzcEnNcs5rx3IrzVyOT2zaI0ZxT6ePvX1oqR1rSBr3hWodhgsy6fjNhHGLVnOVJ
VQ9bZCswNE9i0fkIn0fhhbPE5dGCG5Hm6ZjPjD4/Kz+a5oh1enDwEgxye27GVEpxP+9fAm2H0DLm
CCvEMJKkM5bMNm1m6BhTLSGOP067iGaTWYV4HktcTxkF1EHtCzdLK0zjneiMMVmHJ7rVVvUHX+gX
C4NqcLVRUKbpuoeMi8JNNWta3D1ijvQvjMwpmg3zuPx+nrpp3mKpoZdng6TR/j2s/KWi/XpeH74U
A38DvhG1sH0ICzVnGklRGV7qrIHn0uzL56l0rU0gp/g0w/fq05Cb9pXm1uWDjt+y//erY113P13d
Ftb6xAqXiINcJcfVzzJbd5+ETfQQW1P3LJWMjsJOhr+FP3nbAYbhOPR6WIq0aNcP8AMIU0XRhPZZ
sA8ipd87oq1PRN6LDy7yq8cxXUIOVDGHYfjBcGwoqdvDQO3DwKg22I1N90xL9G0Hm/n+71/c+0P3
++M47GNTOiCRbeNg9sxgxOxilV72wurv6taqL203+UiJ+1ePg0wQ4UrYJmaOB++MIzOVeEFcFkit
1l5tRvlOpyNzk5Td/FuD4u/PwyTEVvyREHy4N0tafCKI00vMufE871bT7xwC6+8ZCvx5GduyCeMG
y+0we+3cEdXvNOZlpctdklfheRsXH8mRvanqHaxqk+ihFLuZpOYQkzFWZVjNTnRZ0pDTNrVdD3h7
Ba2L3aLdPDL87W5HuZj6ppg62Bpt4uSO31RSYPMTiOn3Co23hzYNxfaSOsePcfjQ4FJLk7bqvu0K
LOXCBScoLf1ItuJ9xvn9Iq7C1gv2BvSwQ9JblWeqwfNqL+VAwtsH+EyVxacoS58xivwtxNHbtSzJ
4QlaHX8Z4xAZi3xk7rrmtB8Zc+/sHsdcXYXm0d/vsLfId/AVLctlmRiGZWGlebD6kwJ9dGQw9+48
yNN8tUfLmyrasLhKvzZ0hm6BNLYSYYcE99a1+YLTH1atiTpfei3YSYxp72pK1luZhGAsGtJkH7hn
cmP2bvFB5Flv5vBmsWaknc+swSJReR/ejF5WGFjJvYXV8OVSDtUz3hOV18yG6+VzqJ/oo27e/P0b
+sXRwbnxn2sexKAu0tHy64x9IrknPx6TyY+mKV9becgTqsoKGAl09uAL2tXnFijs36oSv68DWuQm
I0/bwcfroNrpK2zQCSp7O+im7aA17cUURR/B236VNrBtHGEJS8ce2ToI6tQEtSg6fU9eodS2n0rZ
b2QkjNKTizs8mhQcn7WqbW97dyajWRBwGrwGduPWSHQt3OQqs8BAa7n2kdiH+MUpgCeTcAjO1pq4
HqDYUOphclobe9axswmaMsJENM6eyyiR24Ux6kOtxmIj2pbqlHN8epwKU2yjeIj5k+texcEkvmU5
s56/Xxlv+eThcnRJZHQOQjaQc7A0aAy5Y+vq+z5OxKkd4T3oZ+kwnLZ0YU5Kc4pv+6YtP1uMvM+a
Zow/KeYLNKPrlmZcRg6/xfRQ7iYUv0+LXKvu/v7+fvnesKZ3WTOOwQH3frdYVY83K30RrTGLY+aU
uBCnzkdyJr+IiLbEWw5Um8U3Ojw9cTAN4zSkKKzEkG5gRUb3uZ5YOEUHnXFUABz4oK3xq3PHNqXk
iViqjjxE61XLMCLB1+4nve/ORJdKv00TA/uFUV6NTTG53iSi1PJmfRQXRiymE0wkh9tgUeIfnDls
Scm2oX8t1KFpV1om69in2WchJNMl7r+tlrUf5Ay/fF6kZ8jmwLZQO675yw85XVdIRX3f7hlcm/7o
JJkfNW1z3GMhehPPzcjRG8HRysMAN9R+djvNpz8SbYum+UhGet1pBwsejCr1nak4FdTh8dd0jd3E
WrMfI2qFXIrP1dK/jo7+HOAJai3LMW6tHx1Qv1jF4Kml4gB0daqHg5ifVo7VmqjfqxH0j1ZhKw84
3/QNnBm90hA7o6gQQp7l+ZQtuJQTJxXSQDNGfKL8Eq45x2/vKsDjrDyWPLZvhyzRRTk1mmHF3l3C
ZsfyLjYo9P+eIcIa813ohpw7bxmAcYhu04qwGZuy3ueTjO5jPW7vGLhYv/0krqkQdgaaS81gmOr9
wirFnOW1Oe7z3mhe1Gi9+WRWH3y/n7NrLuIYih3rugYB4v1FCs0tNdMa98icyNuqW7odLcUiRF7J
BDr195/mjSH3fn1SlGBIQX/DMIlFB2sF2+9kNKJmb2dxwbDRMcLraEJZRbXTtGyBXk0+bFJ1D4eh
301ULk+zkNGpq+QFfAmmHwxk3QBuK3IG3tjNKcAL1Vbj5oP7PGxU8LpNZjnu2h9xueGDgjDFFXJW
gdyXCYYJHmMasWx0d4jPTNOKC0xJgVv4yqVN6K3dU/63m+eTsC3N3+NakFZyJ9QJ7LDVEtE9lETG
CTpzonreM+tffNLQdLPo8UfagIdrYK1IhdBNYRDD6FitKdYPEQz9pRAQTL8fiwab+TEZLyx98oy5
SD5QMHkj6v24AN6utNa9ZDAWdcDBlfomVxClGvZN11wjAp6YvgMG6zQeXXUUt9h66rNlHzdjdN2A
CL4qzFF77dzaPa2wfvng/P0ppzq4m0NtVEbToSXLbh8bbXvBIVJcMVXurxh2XeAcYm3rcI7uM6Bs
WT8vp1DNh6PZmcQJIDqZ+cAw0vmDLX+YzB7e0cEGmeYFRcKg2S+MK9dZl/gaZMC+RiymvSBdAVVY
/G7TNBo9UdW/G9XWq0vATw6dRiF/YoL0RYxMhdnu7Zwus1N3jOxbM/8g4BzWCG8XIdS4ZAaGix/n
+8UWDBot9JQlUHXypuxW/lw9X0iGtCzvZjOPxfQBSPinE3q9pBK0Duif0kQ4hJlnGv5Vblfv29bR
O28apTzP23m5ddyyDHnLXV/4Ui9D0gMnvkmmJhYbimbD9JBOEu5HUXDN6w43gSlMtjSlsE1a8v4N
qATEp8haKpbQPVuGnGZePBhW5WON/kh8Ex4AOXvnFrhUT66Vb/rY0Y8oDIqrMq/qpw+C3frCf74d
Nr5JlmTyn/e3A1TWKS3V7RFV0LSNZKD2WcStjSwVWWXi94U7XpT13NZb0GNmDHq1stBdmLv6VKti
t/QXwxmYpQR9f5zEAF49LdMFw4i8Tl8/uNd1/R/eK4GZkEgwJM05iB+cGnoJIm8/MNtdsLE2rMh3
wAfzvUbbZboF0ZMmBuORGgiV3l1Bq7Ff1QLIweNL5r8n2foWnp21LHP4mjoSqAefssmANFtDtRda
vcR+1evjsSWy/iNHiV/GTRc+n+BYIu04lD7MHFWg57M+twIIKInmiZ+6KiOpSgtsuHF63xV1iRzl
YAF2Xt2zRb6papXBogvBNQfF2P9u25RtheUulZ80SPx+uimna0K5OO5F68zueVgY2fUgouhLvFTj
7d9/98Mc8+1KlO94/rpUS4eB2gabmgaZdlHO9rQz8tzaTmmtfRAmfrEP6DIqZRlEP1pmB+nWOrQM
eonUedMbJ8D5AD7TLr5O06qJwIcWH4kU/DQOMRCad10GPSRgkmT14ILFEgA6HYeLNpbto95UHa7n
BShXsOO9UXhttGB/2S4uCEs3GZjOKjHOX4sh6OIPjh3izuHGIidj3uQ6rC+KmUPJfqqnaOr76kJF
wO38FNuLcKuYMzxOzeI+grcb7y3XZBoRAVuZXgxjwHlIo6/UXk20rpQXhkZkXgDIBjOSM10GMAi9
p9/lbrik4G/KRfuka629nOIBpJ9qvWpBZvUd7xb8ZL942QJs1JdWN+0FJNzblWb0wjzAwEsFncXK
bxcHYIu9FAbWiZMWDVszt7VnuAjp9RA3ae1FnIkvXauHSJFM84tptaGxLeusFd6Ios7JNJuz2oV5
OrUXnTVM41Hdm/kLLIxM8zuaocmmVHl/0xqiCXzw1bbjiV4G/ZFuh2ijLVKmX+1C1kBZmR/f1MtQ
Fv4g22LwUHNJdoA7x89VgfjhBmmmpfTLNM3qjT0o9UWoUFbeoJkMuEIUmy7xnSprn4vL1IeEXfRA
v9y+99xJ9SddMdaN8KIksl086AGygfsThLRjt3JFtR2duSzjTdfETvzSpXox+W3IKbKJ0EXsPDnO
cwHt3dFmvwTilGPuUKbQSoYhSk2Pv2VnoVdQNWu+DSbMOYEEIU1MaK1o8WZ3iqejAB7KdOUWg3OM
JjU/7hoMfE9aFYhvBUjXcdMpeBiYUiAU7nVBCEhUX8OzB20AEA7MqGWfqzrlcO2sOvW6Ukhn01jZ
xAdMs9L0AqCX2X2XjHjQJ4aR3snBbHpAmG1sefhtF9kmGCk8vXqxzHqrUFFOvKHl62wWN2yuNVTx
KtZMJq+tMZNib7QTOPcBRm7u52Yrsu3S9n1zIvi4n5EfDx2/k1FLoQqPKvAToJsFxxUSaZ7txuK1
1ejlBos2fSl7mS3g8MtZOw6NoHkpLSR09nU8F7kvQFxlfhp2CIBkYdluZsNJDK9TiRA+mBHzConz
9CZcalYQ9iB16/V1BRQX+Kjt+iWCZuGGUSir2g2qVvdV64ylN5oqmY7KucDaIm/UID30yWTjD9MM
VLAfxexuQzfIm22Ua4Y6lwCu+00FBv8Jc6BOPwpVYd+W1jzdqVla+ZERJ9EA6FOfgGwmU3qnT63D
+ainMfiBuB2uhmAcrgXoTOX1HP35Np5c+dVKp0ocNQOghXyJhzPbVNUxRiTs0nFoT2CPRmoXmPwa
v3YDy4MynNxb9gxQPuib6C6uC3FuK0M7q60wKjy7FUvk5U7VW7tSK7q7rnfjy6kLVuZJFNejV9Ms
euh0p1C+nCKwTv0yGsSQEBDmpjKGqf+ehf3/ADJUr8Vt17y+diAZ/hfAF1Yl179GL5w9Vf96eG2+
knn9B/Gw/pU/gQsSCIK1FpzKJmXmgCcd/BO4IM0/gCy4BrUxfQ/mff/BLdh/0KXQqRhMQ5i6Wjne
/41bMP5gBkkTY20SSVI38e//Rm5cfc/sAH385Zz4rYP1YwKo0zZYTylpkc6Rf6259Q+lagiFbTRR
DPImXTN3qZHzR2Za1mezKo1TQIjqSzXPofSzZoUyRHXnA5tS6qig1fQEtPI0Cnqr3mpaaW2mJGux
Js707NLi9H0ynFKe9Y6eV54T4wHsBYusF08Ws/MYuEK7TPp0jDfpXOaf3GDsz7Up2EwlXJB6gJ53
0ghX+9TXJaOZpJyPo94wnxPd0J4MmFOBV4lxa+jp4jOiUQCxhnln6864SS0Z3//wTf98bz9CLeRh
jUFKStOIrhwpjSUMtWZUP7ynEpYWgVd9M2nV3iu9SH3w2dN4bPacbEaY5Q2Y0zw6CU0MEL3I6l/M
2XUB/hu2KGGIhNOtRtccpzFbDszc03yG0T01fqJFF2VW4nadaDoy613TgAsWPQ6KRWosH+Rkv3wO
8l6DJj5pH32998+hBiDT5lh+q6souiG5eI1UOh9nMMhASGmm74bl16aaDJ+CQB0z4LJu3HyafUht
Gt7KVeIjvS+egVENp4HZ4RCG7hH8Trlzwqg5S4vBuFJFlOxCUX40sznMqfgGdAkpppkK6QbV1ft7
bxSY09YNvxV5kJ8XtMTOnTDsOPEHeS5SVf5u12qdvTAidPmmfFX7ULkLTG88u9J+hSL3qKXmfZTB
EjCrpDvpOEnPgnGEiVXSv2I0zNqfPqrs36QJ321OboBh6DrNsMmiDyfOeQIdtJvK1xgOpPC0xMzp
/LZJ/bUMUMZesqDW/aAddpbWmfG2HvT5OTdkhPlZbM5PSHSQ0+W4l51nk7w0CxsgTr9k9RfOcw7y
dLajDb7FFVTVHMLMANyn2JbC1h7wuNgOlp4i2aw4CL2wUTeLiw3pSZ414aeiKMIbLUBPx+szp/pg
APDWUX732LTlqADp/a2gC/Owo2GosQyjqHtRQzPUXimt+XTW7PGxmeox8ujXlUelivVvTCrhqhkA
+9dYELT7zMmsW+zlcMGcmAUJLx3LeQ+PNcELcq76lVHX7SPLWJYjYMzXFo3Hhymaxj3/V+NHUW14
hCFKvypqLoRZxneT41wzCrN3fx9PflrKLkUew2c2IYgk5FzfL2U2RxkOjflMz8kAT5kt2yzVIiy4
ROGtJJbvh/Nfhvk36dL3r1RILgkWiPOE5XzQB6shV0o11899506PEIrN7ZzG6YZBbp7s+tyVTyp1
bRAEy1nUBdXsp0F7I4eiajw5EI+kHQ7nZdVo+cZ2C+sEUlOK0Qes4+OM6mSnYSykVgpZ1/s9AlpM
ZGR7HTM6uKOHJDWv7sLxTkzVprMtpliIr5/ppa0aMPq0xRpNDcozgRRgDNp/Y/eLS6g3yteSxv3I
2fBwqKMzUaXoNxio0y0zDnsMOdwR5tnLy+gGwyYNG30z88bI55rorPJmD+Xz+YP3zxn/rs3ydkma
TPQ0IGPqh/qpURyDbqimF1CAzg7GzLKRmR1ukPd0Pwpahx0dLrUGST4zbWE2z0EHhaM612TTvswM
sS1GKqFXdW32WazZObSe1LfCcTlJLdMZgTbb2Ze4SdKLGa769MGtvMEe3y+6twW3Aja5ISrh94s8
dXPbiaT7XBqT/jmdF/g+PTXPlUwaKHHTgFoL0ILZvk+w3YVPb4TaY1S046NM0FwrwBdeUrqhRiX0
fmGVTsWr6QSmA587HjrPHoL+ZKirhlqjaYozGcSq8jIVJTHIjcDikrn9oWjQz5+S/swKNVvBbYzD
DnauHi9OnWnWU4bvBIy1bLK+6m2zUANI93KAs48bBf7hZPaWI7YVu+cVoonrtcgvOxs7ZGZOIUrp
WMXpuF/KqdsKUnZnYxaieEJMdv42WwNRgXp3IpNY5K3R0txMw9l4XCY1PNRlIC+JxZQziThJgzq+
TqOu1DyUdVAHi+E4xZ7ehTYcZ0q+Ezn38+esQjZlW2nabZYuSD4v0jxDvbA/F5nNXEpABnc910ys
0guRD7gWdDDbjZsPUI3+PvS9gVbeLwsGz7g4GrwAELOHSmxq6NqxDeVTIyP9s9E3VuGLyBhbDz0s
iDNtMTf2RrhATtDrmXZwxzQfMkx2mmCil2xMkHMMqzLGVnn2yZadeVNjXX+DMEkU+VUF5sCjidif
uRN+oJ7WteX12xP8X6nzb1AGP3zMFQn+Z1Gzf8pBeN89fW1fohgiW/f0DuH99ve+Fzy2+Qf9N9cS
AmwNMXZlaXyvdyz7jzeA7hqcQAOaq6zXnzhtQ/xBQke+ZXMaMm1enen+rHeU9Qc9fbEObdd5Kr/x
d+qd97Gf2SOoEAonxaxZqbXueh+SDJiTWYUSzDHI/mITIhtx37Xt+CnQlX0BaU6ed0ktrt2y/2gu
TIX2PnRwcXg1StD3oR+qExIPDuFA1rq9JJM4lpBhT5gJVPc8s92fTXYQiKNAX4ptwOk9byxk/ocj
KJxns1UU2wkuyUvbOMWm7HV13TvLeAwzwX5woyW81V0H4ifscE7TyIycI0PGzIFLV56MUg3XDoG4
QDHDXN1UwauAUlnQ+hTOZD0HwZhskiyuBj+cgvPKWdDWCArLE5IBWR41z5YxdSdTHqojMhrnacrW
Cg79ESGQrdNyIFGm2W36KR+TUzegETTNU+pha4HSBMMueOtGfDt0gTqbDCf+1pVt1u26MBfN8TyG
TblpZZ9fG13ZeA2crPNqDMILoTWE0Q5xDy9PZXVJG8fqvKynHemOS3WbMmAxNj0J7kuZFu5jnYTF
1oZmuHFa4Ya+0a0wudA0+nA7BXBTaHmY9r1Gs+XRyEaZHKUZ/Dzf0JIW6dNAl/4y2Unqj0meP8Ct
aPxmlhjE5vaYbu05dy6ccip2dhtAAqSmPwlhhG6Uozq/ambtJC3T5Gp20vI46MMYZTY9+UbXTtsW
6EDsnSBplGeEsj83e1teSAgCG+Bv04WgXXWX2bF2NC56QzBP06uxzKiJW9CldQnjlGbQ9Jn8PtO9
eRryr1M6ZY9LEIqzWe+Ni2EImaImqn6AogTP0xzC+47B16aKF3QYZqYsNDoT/SgGQZB6aVPVX11r
NC8Do0GAaqFHXGlhFXsLePFNpvU0RhO9OdWULfcgqsrjOQumjdPL7iiu4vapc9xN1Td7V2+2YDoW
v8hRooTn3O6Y7NTX1BMKbDFOLyiM+WZWhV+JFzCJ7FVZYxHhUVTo3Vmh5QZanErbJUUmHii/W88s
VXdcxmKAT6znX1Kjs69be56/5THaoD42NfFttUTF4rfx3PspugqbSszDOUYkTn9alPr82Sa78phg
hbYXd24qPGV2TLZUkB/lRVjt2mXeLYZ86dQQnDchlRsb47nmAPOsfE58pSrbNzDe9IQ2X0FwdF5h
t15ESeN3wi235jAd1Wagbc02rC/DId1WC68sqPvkakTQf2OBxjurJ4EMgdUcR1FwSsF8U7VGhWXl
8tUqjV0/BdsKpaHzxG3zIxjNPgRoz00lhOi5Hj6NUpwGrnzBRlNulB6+auK2rrT9YjtbiN2FN6Me
MWXxA4jtu8ZqTsl87tBOuMWU6UZG9UnSm5A+8o2TMD/r4wtl0XsJJughCYxuVCc7Ly3srQqbu6Jo
nrRkfGhsVENA3dJTtUwPpiVKHPeza5KkDs+RMu6iVH6ZUVi6sDSrvNQacCOx2amrViZf5yiMQ6+b
pj0SGOfpbJ0OWuWJVpwYa8XWvOYKMBOOsqcVTTKvG+jWLm3jW1l7p7vFlgDlq6BgEfZ15BmVcw7g
MaDibe6MOUNLyPCUPm0jkoRwMU90GpzMlD1eahSjP9OpLWi3lwzKp69VVneBeAxEyTJPT8jF7ph1
mafNZFYnXZTULwrR6U2Sh5DehblJ4SmLrnzUksh51VylnViNeZqM492IdedWN+lJC3PYSsQiP/0/
9s5kyU4l27ZfRBqlA11g17GjLqToYCGFRF05ONXXv7F18uaVIpVHlva6t3FashNswN1ZxZxjmTMk
gX70Q3D82JrT41itgZ2/TM0w0KhUm0Z4a1hwfpaFzgjyV2escWxbSZgU+TcaHfd5ZbVggzjtB3G9
TCXzabOkCpzqCZTAY+pdY/9+xKqPk72o3+lDrgHW/C5ozfg8uCqwB0MLczXduxUQDVHtMl2F4CC9
EGTJEQNBpFL9dW30m3nWzy75G0EhbBqafaOYxs2SwQ1LjIiYdJ+OVrsF+5RS1+vvh3WOSBPxODb9
xmRGe0PoFEzxetDs7NxJZ+M0RsgHtAsh49Fl6tZrk5Nqyps72pYq0Bq0nmbMySayTziFoUK1Z9vn
XUFTf8kHb5P59Z1Kq5tCGneG8vMIfsFRigHOi+Zf5RomvCqGMdO1CyuQ6FfPs5vc0m7Y1A9a3waZ
y19LcOpQhDwwPAPwYu128FpqullmtRlG52b0eihNbXsDGP2q1dTndqqvY88J6ai8DRZ8qmWe8f/5
7m7RM3hPFLY6v9+ZunM28BGwXMV9otSpjNvrevVClWvPjlVfGROEJNp5eKzGu4KPhTDITXR32fT0
CoKksQ5TMo2QQ0A6t2ZkuCUYk2HDPJT94DyZgwakRwN2lc3K3zgSm3pO92E/GPJqrpzz3Ip8Z7ff
2F9pNCeZheh4dk/xRU3hJHmxAVMBxwGCfwgqx8CtPeN8n+wIU/eCNtDU69u6GebH1RPasRb2fekQ
T/uVTVWx5mprbi2E9GXCop9YPVrls76RvNsuizUZPHzs+sj7F3E4E2gcM71eduOcGkGvls1gvbWT
YJC8Pcbk6ppgHMLihl0W46r1tDOTMzUWDkQOWnf1diy6hJonZ0wftvP6NrrqPm6qZ2MQN6tVWc+z
W87e1RJ7Tx7czMIrt+PkBjTsAWnwpEpn0/v5lgI1Wvd8PmM6H7pnr4XjOdq8pl7Lbiv9sqdNqnDL
NUXYaKqNZ1dzn/Cbh+tYeKFv559NBqdx+qXF1qlgzbhzXd0MJWPrJ6t/dYW8XWcwV/UCXEyKI9DN
AwbzvWsMz14X+yzE/E3JlVPL9LZD3753xqUD4xZjkE20ZaVDkQpg4ftYu0/NAligddox6tvyC6z8
EHnqEGVV3oX9MB9WTSYsqI5wKykfVGIeWk3sKRnf9kX7QHfyqeyzU6zZIcU5QHQ13WCnvK7lg9L7
fTnn0Vz5BCxzUKb149KpLjCai2SEkDad0mNxQaWJqjvmyHjp+DmEt+1nH7Yc9IaDKfVtgV6MZ6N/
ou4VFVlzXIrhex63ZwQ9R2lf5qv6n+c8uydX5La8jZE7zi5Ohnu40G0IbM4O0zZ7Tb2yR4862oHQ
3GPiLidDtUFf0bRsB1b+olXxjjbsvkvBdcnVCFs9jVYGSiVVhpO4csLZra/6OZaRq8VrCCzMDuzp
kM0Qwrq8u8o9NcFwkYHoAM2JfFrByFA9sOsvkqpluNh1tktQFzC5pBNBu8zWZpgfElmboTnFLRf8
MRj1VGj4GJQwnxPHJWdWSJLGYYwyb2r3OrNDWPFmOPaTR5t33I/gAgI96+ytXTXEzas+hKiJkh3N
jqfZ6epIlHKrlLGZHLUxer3cgXOv6H0afaB5iUXr2jD3WWXQSSX23lRL+mkw2h2opaNW1nd2SkhG
a5K/PbivvqzyQM44UBaLRnZL7QzmmwapIOtApxKGN1nypYhbh2IDJ6VhmBu/o/CLpOcZX+8d8tIz
IrYpalwm8tA95Nl38TeIMpFWLXdNNsmglS6FOi2/zOLkAc+ciSTSnE3pUn+qeuDBE0SrgLV1Mpyl
f64I3fZJ4h3iLNPDUcqt3np2kDZNqNb0u+HnaZjU8rnQ1G3rms+UNvZJXIcxBq9Z0X8fLouSJsep
Syfw/L57g+4ybJq0OMAHQ4nn6GfNEd7WqtpXNOR6oJu6H+rwu4OmrAEPlaIKGsaRhkkDNauJkTcO
2XM+pHudgxoLMl2fLsyGikPXfelivbtUK6xdas5gxxp938/Fk0uxOLTaeVNULFQIe8+iXM62SX9U
rPvSHV9EsoZV5dyayt8zHfIJzSwfdG3XDM77Ik5J0ufbsV/sYJxWtGXzKbP0b13vjVGSZpfYjLLT
8BneHJKWtTqtljuFvePjDOjGvdU7/Vur4g3cKqwsnQkjSS6vdYeCe8rXN37rmzcln+xepxGeQt5r
7At2TIsBUo5fvKq8AwV0JZmyGYHLsaJcOG0RzA5dD0NaPBswQ9RyjIha/GGwjSuQQEGdd7u+mq/q
Xq9x4iaPtVjSXQsKgXp4EaQSSflkL2fsS2BzfGPDbAaDYFqFgpFpAOGi3rr3EnmUrogMka1buuKp
vREFx44uBQd9/ngh8oV5kUerY303dD8wqvEqn9ONMJdHTRfLpnOHndVkz9KS92XREddz5KqhiFR/
4VVqw3Yq5nGn8iZ9LK0EniyKZGuIcL00+8lnXwdFqkgYK++T71b9wUhVsSu9Ydo2o+kfamcUdx1h
90bOrizDGDLUQV/i+qCnbrU1syzZDf1qfWsHx3zxGvAAgTG5675uAMymkhIZuUSQz7MB5UaPAUPa
aF40uB0t49107QjaIP7qlML6pDtjNlzCjLoM2jbObsmojCSs544stk8v44FqmmNhhSjpEdAA6dxY
kln6s2F9K8g0ODMyowyIGuR3sFeXfCKdrEu6bhwaW+s2U9sa89bp8HnNciwBEcY4g+nD7DXDszcF
LbbDNKxq362Ddu0qgaBprgsG0cVzeU+xw9rGLmQ1xifX4hN0yDF0CqGhezCmBsqt7m1rn1Eri+t1
7w5n/VWj5zUqQ9+Mn4TsRniH8XL0hqL9RLNYRBMguCLQy2U+GibksDB13SZ0J4OCYlbHD/nQeFuY
ZNZe6Un6bs7rsIQZbCctsDQoDPtMry7KHL/zwq5q5u9DkWo3FbPZaSbEx3lepk3j19VuhPnFBxRQ
TuCNzO2c+0EnPmNSIEamQvkhBij7GtpERg4z985xLjIOLkGcPBTCCjtD0JDD5/88dZrx1li8B7g6
39badx/Weh02EJfkEHRzcj1Y1qFMi2cv01taEpm+myFNQMijUb2xmrQB5DHNO9kpj2SrGXd531/q
DJq/nxxASQQaQnuAxYHoJO6KKTTIM5cgYR7jEV6Tme5iehpPme+l36Z1HF9zMVsH6VTjVlYMz3Hs
TjuvqtLOOl3zUMbTcEwB9m2Zz5QFuLHH3Tym6VvJ4Y7vQyyEbnBKacx4bnFbgKI7GI3Tn0Awzttl
Sp0DE7ZAkhntvJ+8OA7YQs1Ll1TTGxSCl35mCzTTKSGt2tXScpZAJSL7oiOZpS/Q+2lB4qRAHdp6
7IcgOsVCXb6kaGKr/KudNvnJbgDZBa1F/Ah9wQYb62Kht/L4VlCVD6lBtMexH7tzZ4siooN+w8+e
H3NRw6kzhm7rJh4UWuFcdxZpXdPrwVSZ82X4hmCHw4Xb98k4nBoomNu179cvmq1R8reN9FMzMsSE
j01519GE+pxDADiIhGCf/8x7ACjVuVOobJHzuemTz0myl0vmo+oWdLxChtVhilh6lzTMda4ZDUlj
x4oZ64cLpY5SR2YX0fkYNG5mfgOblX8mm/DeFT7f7QJNlo4XmpkuSZcXWFTJYzy5c9QUjntjw+7b
pJ6ebVrq5BsbVhVqNglDFT17R4hzmeVQV9mN7hYc4DNIJynn/MXGSXNbmHp14yYA6jO8hDd24053
RT+NVzBJ1tfC4KMn4NfD9/SWnVkYy8kefXUDVX195VNhEyR7tYiKxlYbnEkoriAiZud2pDQOiq6p
31XfEk0Svl5hJKxvHb+1w7q3zCcgRVqQmkN7Mha5POouzS7ea9r3IYOXtXBctTYUjg2/LYt7ZHT9
eCJxySDPtOLGF2lL5wqOUuUwQQzck/nY1mm5T+Mm33a602/E7Od7tXgqGvMOPtygG+2bxr6O+Krq
mx5+R5S4/OkLxjUsxzgOGQ1fvSxevJ4qo7HgxmjxibL+DaK3BwHQdUefbibcIb4wMwo6UlX2w+r2
iBudlFopXTCS5CbhEsk6fErXFc3f6Gcn2dTDUzvr9tGIlbfRnNwjhfSIxahaLsZjrOk+bL4UB4KB
RPRWQ5DznMzSuYpNV6YXzYmxh+nvReOlOR/WeeOes+ICxdMxKn+u57rvtmOSfLbAWxP7G5V2tRrF
UoZ13aT1LmP/PnimrDb6NFjRMFW1uUfuB64Lfu3E8FOJdquC2PeU4UuwEQr65U0HvB1QTXZJCy02
5DR3VAaQYt7hFqP5VfDvwVIs3kb4SC7cyXHux3VuX0sqgM/ACQ8m/e41h8dj8RL3fCd1RDnF2UF0
GyE5yLFk1hOUDJGKG9vp1dYHXht4WjOh5pN2v686oW1K12AoWkxG6DeePJRFVZ9tNC9UCYhZHBMv
XjCm5ajtQQofKqzBhP96fGukDB0pxrXe0ZDKWe2D/jha8lvBkMegGdrsa2pqatdU045pQjl10eKL
pAO8ETC+qJxpVCdWVhmmXHKTY+tl2lFkApYlp2Ra8jt9mM+Cum677cpsfnb9KhujOOH4plYi2Q6T
4Z2VrchF0cJhglmEr716KAvfLsTTL7FBGXSTx6XcjwhelmDJmONI69/P9uhx/cey0tYtAOc+u631
2ack5eJsiSTQk2QzLoqMr5zq+GD7FeeZnvQISJ0sURtyZ4s3jjBo0hbnFseu9+hStuTzYyl1VcNt
3k403Bx0vz70Ncrg+R6GnP+MoNPdDKVlbFfq7AIpbzdzurTteFydmhZdY6eM7usV3b/NSKHnNKHf
3c+qhH271NPO7C37NcYe+tnWRkVb3qiPsN8cM2zHOKdCKZbqHSBKf5hrI75BYWg/w/Abb5B1JgZt
Q3Z01WQewNycL4JBJ+2pBx1bbn20+I9taYjdhLawCas1F2F5WV9lDgJUJNoOvqGNYB7bcLC0jnzo
UGMBtMOfFtTMELmRa6uds1rMX5E6mtS71uYhm9vGi8o5Ma9VW0+3yVKZUT25fREiKW7CtiyliWFD
q/0ATW/62Gm+dtD1Uj2Zy6AdlpnjC7xL0n3ycvWejIsPtK/xqTov+QYTm7iC/h0a+Rh5Y30bJzC6
tURfN2CsSEMMRjx0ap/MNv0Ko9EKSvcxUDXRuica1mVNdSaTVzRrzVOMmoQ3apjopXtSD72b7UjP
qRxx3L0nqqWU3RjW2XJm+QhGpn1qEp2SU6pN63EdKOOhCkZTYxRUwTxV0ZodlL3eTG7sUpxLR3Nb
T5DGpTkRBtjEZTUe5qhfixTaoFE8kQzGp1GMzYnEVG7NemgfJp8pSnPZmYAO8SPeUXZrjlZrLeFY
2PNJMo0uKgf7kgem9RIafcWqsKhpgkt0HxJm1ZMraJl6bBtLvOSJ1+80kHJP0tfSdGdRKX6LV4Z6
n5vJcauzk1ZY5qY6/1TKpd6kfiejtKSBFdiwaS9BCGiwUfYQuWSmzJ1FgXx+VqoTN2QkRn1eTFyv
Ubwua7FZ23jeVhfL542dyebG01sFQbCoC6JArZGfsf7lX7vOQ6UvGIR3ytp+eAbU492pMqGU3Lf1
1zVv6++V2bdbwhX1NFUtW6H07c9jrzIg1kVTPvSpaPYz5OBDlxgUbo280M61mZQ3fakAUNuNduid
XIVlZoP2cDrrqlP9BetAe70o9faGohQLakAik3m5We9KBnBDirOdYYMPfHyiitajxc6SfpPUhRUi
JIcfofxqm2gqPWQcRqeCuOiJZfHe14LggWLULs794V4b/OFx7UdqNbMNbrjihEkjA9gAe6tK6zvP
p0uhU+iMgBXwYhs5bugZ1O80HbrdVDNagBaLsWw0pbFl+k75emDLqboqa4r8savupKJYZjhT+Tik
rb6xa9880lTsl2DwLODPPa88LZS75YyTO9v3uiizl6KPnCFJvjiTZ5YbRl93kTF2GyUoMjXdIL/y
Xi0yuHb45k4Ql4ZB02+FP68YX11za6SmGbmLUOd60sm1bLcfqKqUDvFcBzDVneRtHBfaba6vj37m
P8o8nu8rt602joZlAaG27iBKZS9tk8ZZnxDACUEOMk0qyJxKEn9PtndRJ3naYV3pp2q9EUdG47X3
0pPUGiTmt9JL6tcq8/pXzpbpyhbLetZzepEpadBVVtvrU2Ly3UKU1L4WqTT5rOkihEAyfinzxniE
7/KO44KibpPG25YKzJVp03ILdKxAY8ibWEPFbISTYcfVDSIK621RyR7T9Hw0Jb+1LBolg4TRJgcK
2PMtkHUMGGVPwTCk7FeU5ON5dRWTkK1iLm9zBgQGuV21p0p3W4jHdT3wndfar1otxicOH2ojZLQ7
MjEiMHM9LYbXXEgpNdVC670oF1DbY2WmNFMKS1ahnJdsb/EJ2jLNFp54jdr0WZO28U241B3Nhsbe
HJcLVOB0Ost1heS1xDIYqr4+ztI8lW4uWSaCKVPS3V+UWtulMOLbbOpaouPMjuHoadoQoouvrlVP
t8JstOsy6wQcUP2t8NL0GQT7zpOxQ6dDH3ZORdWPtExctcjOzmy4F0aQIF73ULmEjTbTqhK8bErl
C+WjlTDNay09yjrvOfGpgiaIWMIZbqg7qoOlNxKLTX2eSiOiXaDdj720TmNB+Y5seQrS+JLuK+Om
7dvlpc5pv8wedGvX47Yxk+RR0dU8aiV3rpzEw2wmh9ayKG361kriuoawNyLTrZ5gNj915eodcnvR
D8QWR/x5rxqSFn57OWh3SQ4YPG+vp7zeUOK9shr9Na7rk9fpwWyWBzwnGCLru3yS5zVfKx6FVe49
P75LlHSfDYvpcimWpBAwNMY/KQ45sSrT7KG2v/gV1VCl2VSHhvtJdNhfHE3fSm1+JCGhClA2O4F+
MSxdUX1dqU4f13xhXoMp5DhhVnHtL9k8ofyyE59JEXPW7HobilDQ5Gj9tpTOluOsWRL3X9++wO53
d2vqXPSknvXiZ8UQJukah7TsLpWpdrof2NIVwxgcmqawiqh994WFhmfJH/vFQ/9c5XF+NYupphYy
VYehcegae171Sk+cvLvs5bazHHpGStCwn+1rnfxzN5RLu/fJ7VRQW+b3vJ25Cb2J3QDbk9pNlsYp
2aflHexn+5q0ldqw9Jd6Z4gY9Ctn4W52qyMfrPElV9gsejr30VoMVP7J3g9YIuJnvRMEuBPDAxl7
wHQHpqtQpQlMxRYDiDRtjb7mIwUNs73DqtxMe0AySSA7WfCQGnpxU2Xsco8RPzPedRWJSzs3NJJp
oBqtD/IJF+0aMje6OC1Wv1yRUSLBwmcU1qTTJZ6ZSX3yaTe+F01KOW3pkuFVX5zmvoytmRaToZgr
Uy0nKse1HjlO4xyYPpg5bIu0PuuaZnTh4PRXfKqnp1Lr5VWPquZNaKqnJEhw4YeOMfTvXTvMmKFE
+gK5sT8hucMr5C+Zc/DpTe9q3UZ92aPkSMIxay0iLz3JOChUU4Xj5PG9XbOyVKFOsEERZpmMB0p1
45OqRyZO+HklrE0P7/sK0LjWbJJhNuNjl1hMQ9BWW1Zb2v41Yw3o3T6U3pgfIXvaZ9ebCjQChXbQ
lkLRhJqNe1qNHSWHet0RisanFGQrbhg7qY6xnrVlOPqadwYp6tFSWZjjWRRAzZ3UJSOih9mwY+q0
AcEuiu3YcBCPXVffwbA2HPAGDD+B7WOciRPtA3VuBLcW4855FI1OXJbqi/S3VTmJDcXeZmNPNpqD
0jdlJAbPPeqt+1iWHvUsJ03ya0nuesqcLtvGmkHbigw4WwabD6yuA/wq3O+mLLLbtXSY1UO+Yd1Y
ig0YjpamWI+iPLm1kdFeGrqbnOloL/Toxm2mlVokiswM+WJzf/QhUQtwe9lkj3cjum9MTEmnbTx3
Wh5ryH5PIo6T/YIII8AfyWxs4cTXOqDkfZzepWbzatXZi9MJKhceIFV8t+NDZazNXidk/WSvjXlb
msUQEXuNr32qmbuhyLWrtu5HLFk6FI629cvbdUizh6VX7d3orV/MjCLfhupgS4GqcHQ7YH5NiYYT
gxSanckpCJHWvDjVdSFuO7twIzerOhfgout/nTKnPORLM9Ivtw2aEhxiWqdr3w1eIlSGPH2uGJW0
5TzAXiixbUPmBrNfWiuYl9kQZ79vUiQL/nhsAfMe+lYaX1otdiM6wM6VTo/h2Ixjfb1UnXegtZhs
E7f+ksbtQxnrTRW05IlUY7lGVzg5Fb6GB6Ash/PLS0Mbg99GGv73vlgBypmpGSov+2a1XX/SXCZm
kKYvZ6/KckyHifdIq12/Tz2loKObxjkrC8ql8TrQC6GTFqQAZx8szUVdrtzcf8OZSdoE3Z8sb6jE
3WzWFKbWVcrQNHMSStdb6n06Fd4GkKPzjfWPQgRDzXOf1MlerVZKPUrzt+She4Cb6x7XpWEH2M7d
LRLudGv5Nc24ElF80KW0jxxsoYw1War0uvaHOKKwLu708dLzJKFbd26VuWFWWDmGlc7B2IxLkwph
aSTOgUqXcVvVXnOr8hSmxVI253xKrYnNiChAdz3jkEGbCgGJU9HCm/e90rP0RWnOkgU8wZzWCAO3
Nk1ZPa2Ux14o2VFf6xr7Ct46CeLaMhJoQk5UJhj4aI66V5lVDjf5pI3bVoLe8QZHfY078IsyA8O1
mkV9Na7MDC/9kg6mif6WUUzDvXLW+toCkA+YCVOvXjERJCh6vp+WXtHYMInkprUDz9/5d1hzlyjz
S+u+aYvlrLW1i5PD657dadOhZQjjdrgV8TQHCnWD3rZ62KKF2jQKG1UIT9in7ubzyIhP4lO92i7D
CIGnYVt0s1Npj+VJjMMSKSvLkT5cUuVk4K9a9nyUXQ9Gz5FIapC0NkijTkxEkTeGywgcMtriaV2t
4WZxQBrPi159Nsjudkmzdp/iPvVeRKaJd7uSl4CisQMUbXPozY4R1alRPsm2eZp65jCRSNx4kAaO
ejW610qHZFcmnX027WHeqkx1p6VvtB0t/Itta2xu6RFwrwZDK1TkIgs4UHyOn91cn3dFocPJIwzT
+Dx3cPhXjkdpMO8ncKZa3fSd67+lSeruDQu1f2BRO4LMXuQPluR9BbTGxJn+x7T3ByCdLHI5XZkJ
Y2/DC5lHBpmfWe86mr2I5sDZH7Gy4DBIXMQTVGta89JxhxDiHNVInImImD7N5LQqEDTIHg0DmYGt
1RdiXPylqObL2apn83uD3OdWkcB7kYEzLQ9w8HQbwAcBgspv+B+0MF2XR8wziGLALHAd64Q7vt/E
6cAIj0I03WuP7GUXa8lKnRSHzX3RD6FP2rwxaDSfmR5wMeJWjfPOqB0UAEwxWa+lZeTXI3qxjfAs
zLadZNasu9ITIf6ht27baCQLbN6IJj0AIWwYrf+T2PoiaP1fsfVFc0pRXgevZFs6cMWPML1mLE2X
CTH+jmJ4j0wToRDs3vJTuYz2kyv6qdrHnmbeSZi4GLpIFrCp6xre+L6p9pqe+emGfINDHbaazpy2
KT4aqWFVIR6d98Qc5v04JHTFCKQel3KE64OCNtv+JDP+jf3ug7XftSB7Em8L6JuwUTEqfrD2D5U+
w1JR2V7FaRJOmqybQ5abnJiYv/wt0hy5sRFYbBqyzyvPUylDCyR6xD94k5Ao//Q4/+13iA8goywz
khkGudg5jKtgHE06bDKrz3f/JzAflh8o8MsT+89m2jNKmmzIVP+zmZYq4f+4aYX1D0dHscqLQJBN
W5n385e43BH/cDwMsXhrLigxdOf/EpdroL7JPbDg+pft4P+gBP9TXa6Z+j8c87KmPFydcA/8/woE
/oGMw/4ifAKmghQambmJB+dXffmad2VdFO4c1oVrHLXOnZ9oRck0qlFIhyvkq23fdyLK+T5VFBXW
/G3SJ/d716XLHyxmv0rdf/wU8KaXuzIsYds/piX85FitfRybnpstIT4VmgCmWNHZZIrZqliPwspO
h7vCS+KvlDLXP5w6v7rbPBOLrAW7BceZTU9Q2B92q+gSbeqtlYEBWvpMv4W5hvX8LZ+9rUy6/45J
+ONiWDR5cRCQ8OX6Hy4GCV84WuFBZtb4ni+perMYHv7XjvyPBrpf9/3/XASaE1Zu1tjHmcPpWMuk
ZNR5ZDKO7sCgjzFaXct6+Gmx/+aYu6yO/z2suQr8O483dYE5UWj7SPNq+xFjqaEIRcfmzqHjjZGl
e/Td9VtigFtY2wMGn9tS+pu/v+4Pl/eHC3uAZ8wLf8aAM3v5ivy0VhrhSy1hFn1E+1jzQ8VoqwWl
mNe9xB4q7G1sgk4Js0Z/sy5yI7Jf/zG148LCqI32KVJ5lUdMlaThb3WT97QQnZJGVv78kllji0bW
1ACya5WhrUHVmXA1fEF87PWz9Tj0Hn9NUrCaFEFdKAuUJoeuXtZrhue45sHEtIpqwOwZytNIzXSD
USWef/B7JmMElrQVvuUq057r3HqWPLJkb8lL8wcQlYtjN7/IIK0WIiiNIIfi4h+e3r+9NQtLGGZC
g2+LY/w4E35+eDjlGVafqKiq++LMcDdFAdx3/3CVf9tTQLSB/ZkXJibVhI97asjmvjIGY4gmfUDq
NEhcu3rMrJJ51Lcjgz3Dv7+riznv1yVhCTaVhV2UAxfw469LQmhV66gUiwCmTt4cw40DKk52lLS5
HnRF40RI1b3//iYxboA6NsEa+ojAfr2oz1RN2xXxELmFuu1lW6DuxM41Wf5tveAA+Ptb/LdNffmM
4JDEK8mJTWH316utLI5RMnQpQmqpQtBBRqSY+f2HezIuB9AvTxKSA2wyhzPY5qMlLv/+0/qg3Wxm
EwdXRFZcv2IQNZ2oRsfqBx3ttkdvbK80YpUkwq9Bo4iJmngCMhv9E9ZZ91EsiJqz3oIz8uP2/8/G
ho0Na9V/jjIevqbTt/dvHxxs/C9/OdhM+x/0Egwa4TA7iA0utvu/gozLzBDPZPsBzbB1ExfZv4IM
4f9DZ8IDLDX7MoiDd/gvB5sD5oMAlhDjsqhxoHn/Pw62yw9wYdOxZuFo6h8hCAp/KwA538boQKw+
0Da7Kwu3j2ycovtKGvF3M2/EpqeKEv9hJX/0r10uDX3BgEFs8xs+0nDNKkEnzzTF0JWeEVSm3Z4z
yELkhLSaf3ohv/kS/v5SDm/B42HyQH/dM7ppp4a51tAsodZEAKZWChVtF2kj5fy/v9SvpwDHNncF
CcNilAnaWdP6ELKhpy8kzFMnxIZrHyeF/c7u7OUPpM5fo7F/XoUUhnDM9NCRfDhOFYJaRNaNE7ar
8PcDo8e3I/Nuj0rV3SFGrgeOiqYFfjEMgn+4w1+P8n9e++J4F8wisVm2vz5M1QF0Yp6vE3Y4OlAd
27I+ML+t2Y6VpYUNowdppjHK6e+f6+9e4QWwd/GBXsyQH9yOfjm1kxRcNaOaHyb6MofMOK/3FHT6
P4S6v8ZNP27Q1B1LgBE22J7Wh88GEWaG9kbYYWcuDI6TCjWkoH90J2QxR9ghxwi5erzxPTmf4UNZ
m7+/1d8sIRbO5Tzg+08W8uHl1lmaGx78rXCcZc7gWZ/xibzMwfnDdX6NAf66TzLgC6zR5Dt5oQz9
/CUZdTX7SQ7jlS7RemgHS6dyIHpqtamMkEl6+7+/r9+8QtO0QT9j1KaU8PFzTAeqiFVOzbqAdbcH
HDAyfVIsTzjq8j+s0d9eijEWIOAYofRvAXZpE3W33sUUMHVfS9kydJZ+2l3KrJI/XOl3i8XiQjhr
dRQHH9dlPNKlkQ5NFIsJdxsXxFiG8DkxzuC4+8dq1mcvpKyUPutFbFwBVamiv3+qv9mOpgUQkVAA
ton5EYvgasx/18wUdUhrao9+rLLQdUn/uqGan9RIb8OL/T/BEX9z/rBCL+Zqh2lA1iVx/nnpNPPS
IrTh+WKvFEgaG8Q+ngXfZZ60Y4FNaqek72xblcnvf3+7v3uzFvMcwFLAUgdD8uuVqxG708Bg69Bk
LCMlZeXsVjRsESVY7Q9P9rc3Cacdrgcmc9L5Xy9l0ADq+QLa4YCGPDK6NWca40xnoB/FuVJLdjuW
DKzFHWbbf/qM/OY2OX2sy+iSC7r9B8vnpygvQ8qZ6K1DVz/Ny//H2Xn2yG1ka/gXEWAOX5tkT8+M
khVWlr4Qsmwz58xff58aL+6KbILEeOFdCBDWp6tY4dQ5b7i1apx4UJFTP1ZApR7P6KbK8HIOiBe2
aVgIfGAAthlnizBFivy07oaNHXlOnUG+K5b+ylUK9xXCZBbE6sNIoeGTlpcYYifWn7y/ypNjd1OV
++/vYJ4BV3M6UJ9bzzd8/mGgPwwhSJtYzkH0BR1Zx4+jMLwsVS17SUR3WHeS78mY11epl/86nomd
A5EUjR+iAhLl7Bcf5ZdJhxm3hHKk625b8CiaJCN91tI+ukJaL66gH6LX32kaHkM6Oo6kJqgcrONV
BdYgujGywMqpvtKR1DxgKrEfypJ9spZ3jimdNFSosr0kfJuhLZSxZSPIdRfDQirkFupMF12Zx080
+JvHIDfMW20N1V+ARLL3DTYgJ8fkznoW6vVINVA9cijjrIeKO47cFlLGGjP63O11aGpQ0mZXkuf6
4fgr7gxVqKshk42HH+t2c0JUVTcUshShOcYV9H7WtRiHxwG/oTFqr1lIs4WXYuhTiLAvVQo77Di8
OPr+9z57WcW/ht/WdKtmkcCAShpXtliyoZxeMSw5UxNbL9WXTN3kS5ILUYqUZWOzdGDEjFU0a5UP
2z0Gz5ibXy0r1LzSkQM/oORxUqnejcerkhvG4rrZPm4rICJqnzmVbxYNQi5NO3pNVfA5x/iHE9nh
q5bry/BsjV6fkDpUkDTcpCYyZtZyYvWdL1c0MBM1Da/Lov5IKz24toOsPOsOVHuz70MPhrN+ciKu
r9T/Rud2owxj8tASz79fzwGpV5CLRdkW+Qy8eiJt1i6parZPvQzcJM5GxW+MVvtwvG72gopHIitX
lHuVzZCVPpRmVQEbNSpJ/piBqPblVk98R17Sv3EkTn+zln48+azrK+5lpKijyUISkoLFXRkowCHc
FgrKvlSDeoe/adziajZduV6sGBwbEAgHnYlruFTaySTvrChKXNTI6fthAbM1AukDnEDzaWj8vAsj
F/vt8E1XOZD2BopsqIK8znzln6FSTRP5oCj6bx2arKhLElUdwQvBMYHSE1pPSBfWkIlN8w1Wv3Xi
oqPRfKxSFMSOP+3uUC2yFt65JL9b4b0sknIrQPLBn60xAadRg9fuOtCs/AjQcdPZ1G70yP87VuSk
UMVxYDg7myMQsCmQzFBvAHxrDooQpuFXKAcraJgsgIktE9QJHVAZUJ/uRH9Fhe18SAJudC3Q8JEE
qHWWMG6SjH9+EoUUqgwUx1Do2FxAqYTAxLK0QP/y8Qv7y746IXWGMDE6mu3ggMAGmkCPcM+y8UDj
tB61q61H/cnJsr6I/vkdGum/EACCy7G9iICNaLTS9dafeh1iqYNzRDqGNHPNMj7ZXOub4J9Q1AOp
7KBcRFKxOaPhFcjROCQd9r+W81Yf1fJhAATw++sXF9J/FI0pE4lnyPqwUrjpotksO99p0JRXQSBc
M3lWvsgQorxJLkAUHAfcm0HKWIbJOYVHxFb0qAsiWDRy3fkTXstXCM3TEyYt8Am1JHo4DrW3cfAh
4T/0SmhkbNZxDQx1Tno+VpbVtV/JVnFbAC6DN+wdT1gcXI/j7Q3NpOBGb5syES2T9Vy2jcA9aWbr
1wAcr71ldLfKdHB+UIP05EzYO3nJ+tDhRDuK/9XWoaAEUD0RDd+uhArSgjT5DDUofY8hKEhx8nU3
UTKoQR3ElJMP+FLU+1+K8s/CNMmOePfzD0XrdeylQlpqNuPWt3MTtJOz6P4UqyAGraG7qmjBfY7n
Nvg5x1F7Q6XUkW8dLmVXqSvR84gQa32PrV/r5lNo2c9mpuYlBNwI/orSCREWeDonO2md0v3zg7mn
DGEchY7xVuMtUNugVp2+9cciVd469gSVSVY+OEURvZ/CqX8vx5L2I26FqDoOZic31c5x6iCwZaKt
C2wAd+bNssiMBPCpGnB2RfBRs6gPwPQhgB96MTrFCoCPFvivhNDxj6qRTA9N8w4qiZ7YD05WNF/o
GGn/OV6p9zPC5cm7W2T0pAvbLpFeVfXQWWnlB3bQXa2otxHjsTrIPaP6vZZn7UuqZjYMgHb+ba5i
89tx+PvVK+5ukykR6mv8eb2CBr3SRqeEp0Srp3aNGgt0ZkiDNdRLT3VZ2rclQ/oZVmBxskU3r0Sx
FhwigrWgoUOBdSs5vFBHsfReIrRjmbfKaJcHLixZe6irsPrbkhbzsTXH8HlCCyvytcFU3yuo4X85
noD7kwIxX5lzHZcT/CG2upiRFYB5LObS16TK8rBFhoIDi/u9NZdnnff9UByhwlpDpTGznmt2cQm5
kVDpond/NNgR+kHbQCphN5onG23vu6KPR9otmliWJa60X17AY5qicU+L1TdkFXodSppF5mqdCQ8r
sJefS74gpl1P1kSG5jRnB9Peoua65ASmZ0yfUF1HnxJsf1InqvwmjWBJmZHtxnKIKLGGoFOKFtCN
VyzqaLYUPetI2B9/0vvLBiVXHhvUW14u003Wn9Bwtjo1g8nX28W7sBogTy1Ahp8XQy5vCgqdJ1fA
TkCSbpo5zDS9ie1DdZiHTrN1KfcTswmRi5AGmByg7tzOmpbnOFTwajge4v0bA08j/DYtcZIKcMB6
ggPEyMY4cHJ/oLgEkjCJ3s5JblGna4PnBErEZXDS9F/sWFjcXHM6cXnTba6boawSW4U+4VtdF+BT
YKRvJ60N0Ux2mt8ko7eeameAazHCa/GwjU7fmV00/nk89J1dxE0nRB8pLikUatdDb20VMCKOEH6j
D8ofszLkD5qFxrZqNM2X41A735X7mQ7QSyuIHs061CIrYpk2tT9Ay/2rVZ3iqcAq/aJ1cuMZbYI+
wXHAvTNR5Ji8a0SNB8jSOmKbAcqZkYmFi4dFhyfVHSgKO0g/B7CfZ4hS+vC95iyt/Jga0ENriKa4
FoLc849/yc4sa6LKhIM6hUtcztc/hL8ZJOR0a5+z24E+5zT0wCZd8bSgprZ4HGxnNTNUPLoNixIa
V9E62GJrQ1320MjSuTPe9nmufVjM0biljvMbhz/UWimWb8cxxbdbp050caE/YsDArr1zOzcMSRnj
mQGGaa18GAcj8Di585/HUXaO4ReE2cuznBr3ZmRJyS83ZqPye6fRYAtq0P+RUXUXi3TM1Ub+DqWR
PqseFjtK/sXyJf3lhKD7pGF9tJ7WQjObyJgs8m18Zd7kVTy4QzSADSl0xEbNqES86ni4Ox+SLEJ0
Mqm1s4K3w+0Gq2y0oIKFAJK3grng2pE1ojIcoIY8oAUYDpL6+qXK1sS3AFdFavsvIKZfrrpskBcZ
LSWGacXTY5469rtuXIqPSHvavx+Pb+dAYHWC4tPEOmVu1zOqVa0Chswif9RweqhqyEFFkEvPSmwj
F2qWxeNxvJ17VLccxTAAzFFQ2vak+FZWYiOo5asJ6v3Q/7QPPEZnMPlaZHqdWY5vGqVBpYfzePKX
ebZOaln7PwDsGS1qsY42A0YfI+Ii4wf0S1B8b4Ksf6PWvGPsos/RkEBXxpiQYeoLq/w9adSvx8Pf
m24bKIMBBE0jUdlET/oMSYG+bX0yDOF8ZCMC2Va0pYdBhUdpNPnDccD7B4Loawp7Lgo8/GGLtLMQ
aAVpnDmevaTWLU7xtQgRAvJkqHRFUmiPQ9RP7rygljFJefKfuZdiF4nsyqsle3h//Gvujih+DD1d
iyqtDrRkW4CW0xHart450BvH7i0yIYaHHIZ+fX2UFwVielNoy8qbkz5w0mJOR9P2NCtbrkkHc6se
mrPe1N19AgSWe5ReKY0DTJM3UUrGqIJjUr2piLCMmpv8UWkMdBojLbwdD+g+FCrSVFC4SMDc6Ns6
ShVaHG2mDEnACYtvIzvjC1wHOBx1fOYcvBOKbE+nV0umLQMTWZ8HaJGDgLdn1auDcJkvFTja7gJD
voDiU+qoDRyP7G4/ULCn7SN6piZOLVu7XKOBfQjfS/Oa2fwDHT2c2ca5ujYD7ldVPkonE3m3+YlE
90y81imhcAKtR4dgSagt1gRhO4giD5WG+l2Cp+Z7eTSGt3LZtk8Af/LIg3my3BCDk/Sz7SgirC5p
MVY+o2Ej1kKWu0nArKpEnkzvVW/ggG3dUEGswrUw9vgaDXafgFZutK96suh0wvIaMaq4TmaS4gnL
HVQDmlPQnrjA7n4QTyognUDAKD+up2Ss6iVVMhTXUAfVv9sVkoBNF9YfEA74OEvt8gkUSfcXyjHG
a58YnMD4ylMBNsFeWls0Ut6aLfp49KGyMp6fxkwzvVoOu+fE1KRrsrTmydlzX+YlILrqwOmxNKCv
KRbHL7eqA5usn3rA4ZTRKJigdkH6kC8NuxfKJ85urVHxvJyCUR28mR5Pe6GNhL8fPPrmb8QSqe4d
r/6dzcYvAgmCVDsyCrpIPn75RTPcs7zghPbUeU4eyxo9r0rGqY1d3p2Eus/DBZyGa57PjKMW9986
lqoWShPK9uxpdOf8xMYwZyzT4Rl2THGF+B9dBmko/GUZoYoN8M2DGamk4/Hu7HayU2FdKdBZd19g
kOTCQiYYopiFdk8ZKJmnBjraLzUP6xG5i5PTZWe7U0mkZa8ZoCTIxddjjttsjE04m54GB+BioRiK
3notPbV2If2ltBpcJV1y6t8Aikyju5DantnR7IwY0IJId6hIU57T1r8gCWKqqQuLnJpY+qTKHfIX
Qbt8KSZ1+WtEOvLMj3NnO5s8OahRUI8BgbtZ5AiOpbODxr6HFKhQSUWE5knL8XRyJdOoG5dGEOIl
BYLR2ALqQX9Wgd+Zcp4e3CCIvgiWgvh9vyzpKDFACdiR7En2klzlbOkwhWwy86Ey+wrbRsNqPmVI
PD8AjV+Q84n+xV1JgiGoILAM7idAz5IGZGKzeOhnCAlUBZlNqEy+rUWnZu9iz6zPTl2m5CswY5wt
2jaXnMIhSx3kQr2phzXhpfgt+CNr/40dNcEFIWPrW1ugMWBHkn1DbQm+HJpPxjtsPxow0l309nh/
3X98rjSNuiN8HLKFbelzpsynDLTwPEMPK5RDzelGRouQwrBkTwihVC449+GB2vTZVNwndlSmKPdy
udFFgwuz/uypRk49OZPhTZgg3KzMGJ4ktuQJVvZ+N5ECCdixWF3QjzZnWDzT2q5Q9/fYVuonO6zV
h6SOUOrTgOunKQfIyal5f0ATjpRVEbgbiEOb21qKWtDOWmh6KBvkXhFMQl+/hW5ZLWeuGbuhaJQJ
yyYTq5jNDOJjaks2UjZQN+FM2zhfXNDbtOC6WmfH4u40kn1wIDmCgbAZ1RI2saREgYHAn/Zm6pPw
CglZ8wc7wCEhTuKTU3hvVQoXPtxOUDSlmb9eG7KKNBQmwSa3XF19BhCcXdm6aMOrbfKxWtAmyBUN
BWWzSF5934iUmVoXWxOK1hZ/uNBNLbRhZE6RmHOHSksBXUby26JrUfJL0bo83n+7E0s/RobZQb12
20xHniaYQ+pgnkNr82aZY/7ZCQ3edRlarWZcNX8ex7s/bCmsic0OqkelDbQ5bFH2jzMlJd5oMoFq
qMHAn43mzbjgOBE6qQmbpTJdu3HSx04xzt5Ze8Ol8UmZi/OeGslmO3ZTlWsINvFhq9nB99rQHoA0
hRTlHf1pwZPIOx6u2ALb45bGBtQ0QwC2th2Aah5TPRwa9CBxGXmb0cNGKt/UyB0h+mOGZF1DMzwj
tewG5SkHzwGCECWL9erVFrzSDfQGPBCX+pODgrCLou3gV/Yc3GZpQJuq6tTr8Uj3PqzFs5I3Oy8/
TNnXQZUp0Zx6LAyvtQMUf3olbq4tmBSUnaPB/DuVw3xwZSVOAcfEhdDBsqLPxz9h7+MCAKRUyi3K
Xb5JJDpEhBHCgMAjB53xVE7a4C+KFHiVtGCC03dnL6O9eNSheJVxjVAM35wSzoQAGt6MVIhVbf4p
54lyBe1ZflNA1iPZgu3MH8cD3DlwBXkVcyJqBCbosfUcC8WzMu81zRtbReNinOMrguBIm1n9z+NI
O0OjVKAB1aXsw0WyOW+TLs0zXMwtrwJmnbTFj3LBxDKOE6TUa/zfXh0NzDWIa7ISQFsvJK1fMrAy
zaRpiWXLk3v0iVD6GC9WrylenU6N16LAd5J03I+OEwiKDDh9UTfYslKh00e5KcUo6c5KdrW4oPEW
kiQ3T5LRnYJhOEkCXhgx62MAXykQJTTcKSFa8ianrjJkWTBIDf0GjfefKEHbP+2lzX/Lx0F+Jy9o
Q+IcM3yIcIB5jKu+Ru7QcqIrIs3jG1oRMo2GonUzO7C/ksDy3j2ef/E1tz+P140ObYpE/I4kia8K
PfEiCjxTzcwbOxNx/DkbH4+j7M06O0UQ+rjIyffXq7cthwkuxhx4cTKWD1Vbxo9Wbn3OLad9xIfh
ZAXfH4K05Lhg4HxbCpihzV7R6P2ROSIslU5CjBZoOfL7Jfr/IbpRkWHlPlytMxzp/QalJETewFfm
gmP3rIeoawkSpuYS4nycyRin5+jUIiJxJc14dbuG1I6smRQFJJwotK1DlYOzKDbKRH6CRi4uRpZ1
0c269JcMEfp0lOvnpXTObpad8Rm8DTl+IEcIQPA6KBLyE103MwZmZ4BtkXNU7ker/5R3XXfSP94L
RW/RUl8Ye4hxrUPVOZbFaaBGFNQV7e8qMOviYsIVYCugCfpwvDT3NqjBDQ0YhZcgf9jcXrz8zHEc
i9i3Cix9K3No3o/j0qNpRY/qQcYXiItanyN3QjH4p9wXpd8WYVl4I8LCl67jqnFGvf8yh2P0tgZf
4x//wJeMc7NFDYohgGjZpTKlzvV0lFmmBeEkRf40oPFzaRQtforVCpfu2JATtx0z1JOnXP2wjGr1
LmjG+G0rLDjqulXf1lo5v3cSJwRfASZ1kpugvSRF079XUR/9phoSGpdkDfQya4Ttjn/6hmILxITX
HUc7ZAhK6TTANjsR3ZfSzIMu8nu5+FRWcvao1GkkaFKRW1hAgKK87R7SvlIvWO91DxKXKuQEVN4z
tEB9MCPVyWzenUScdXAJZQAvwL2VLVhWYMSKMVp0Nxmt6BFh0BblIZ0KYuq02kdDxo7seA72ArJd
uABoXInCzvrrBV1RSv2EcQwleP2mRq2GNJY6eVaGVEo1RGfr+W7zwHUjDPhcime4xYq//+VCteql
140AGpUej+O1hq4CPAE8wjLak3c8tLunkmj4iSjQETQQcJtkk6RXSvAhRTptrI3m0lIl+ltRYBZS
GO3p2afyzcml0StKpz0JvTNKh7cSpy2/gWt8cwRKPMbavMLyZpJQEIemlXkafWtX1/v+4/Eo77Jb
IrD/hOOj6I9vu7halzSUoiBcmPG4+FJQW1QocN6rUDG8oNnYelk+lx/RzkbPGIX/EyDRfSGY+JbA
mpDUWzhVbhZQRERwQwnxofR4bSBjGuS0Q3KrLBPKf0X/PPbYR0F7jZVR+ey04/w2tar6FqbB6B5P
hgi2OovEjwHUA6WSwgZt7fXqqkBBKFYI+yVUndytK8XyirZoX79JSRZYVjb6MLQeNyeejD+6Glil
jtwZJoq9U1T4YfQAAavBQV5fO3sa7o6KtxoGoHRceA+vR4X4hGpNwJhdjY7C41iExZu+RmXveO7u
0hIxdzwaBMiNE3GbeipjDkxkbHWXMzf4E1cLnoGxWfyR0jTBSbdT9Q8ziKMTgvPO+QP8lhc+lQUo
1frmZZSQ/Cn6bGlujMHX7y2SdhOiiJV8RahYSfxOa85qQ/sR2SzU9ihmb2F2jVoPJmb1OIAMC0Kj
epn6clhnl1xDWaRLgu5kXu+/nsa1yFtMSAhR+9qslhxhMGQ2iKf2qvSAmUD3SLvRODnH778eUegx
glTBYRoVnfUawXImjChPQ4ZawvS92tiJryFt+m6seozfEK3E3gJbBuNk+99PJkkX0iI6O4EDyNwM
jlcQe7pnK2DYl6GyhSy9LuNxEduB/GzY2XQyzPsznXg6FRokLLi4jc31Qdc9dzAgATTd6YWvW5ir
9o5q+Y6C6j2dP8pwBo6gZa6fEdt2DjpCQyqxxacEr7c5W+ZQl0Zw1JprqGnghd0olIQN1W9aK/dm
MMk4YA/NNe+xOjCwKrlKpqR9lA2wu8cb9f5yQZMNIxOL7hN7dXvidgOYJzPhkJMUbEQDNKBcWems
J9PAWeE41N7nZV1Rlie7Q8Bhc/K0cThKaoBqRNh3hmdV2oR0H761qmENF6XtxpNsdzeewdwKxrF4
mK5XcYuPwQhmlOXEwvJDKWcCezN70/NVYci288nzd28qAY6wMw0wSaRA63i9OZo8FxBxSG0Z/UI5
yVCCsge/V9Sz5vzeMSB425S+YYKCdViHilsJ16GCUI2F4YNDYudpBYYNr/9gYBcoIJLSUh3e7I9w
nMMoqBvDxSPZvgRRZl6QqwywDEr+sAZLOTnb9k4dAEjgq2gQMYnie/6SzQU0PdUKJUEXN2xMJqYE
+9e0kGB7Nu1TC7PbbRUMfY7HeJ/xUMZjbOwCqCJ0pdZBlWqm+Wt1OrZxiDnj9ur0H3CP7m+yNfIA
Kcqp+WBLdf4fPZUqbJ/k6ffjHyA+1TrL4AdATmAL2lC3tww+1FxmJwUD5s7xHHmZ3EOKR/vqAb8n
5zPv3YrHTOF4klmNvx1H3tsf1GpJcLguLYa/HjpmyQWGR8w3duT1tdW7+hLHJVY3Yddd+lYbvON4
Lyz77VBp+SLjoNjcYvYmkS0yQ05NOWRDts6INm+IPYAfhL39J75RZo2uWYaEVC0FZu6ZWmhgNp3H
hVDjLn9XgiKZLmjSV9jwYh4S+uVUWTyqYkQ4L1OP0u7FibJxdNGbm762san8nVF07lC4V/P2BuI/
Rda3LnAZ5yGX/KVZ3fQjxSi5wSC1AMJhJEuPgvMyVCfwhp0lJrhBYNo4F0i7Nusa1X761wsE8XqC
HxSlJkqwToZoYxjBE61xVp0dbARVqnWXrCvOcEP3b2oSIsQIdQOtHjbXdhs7WutURmCjhYYT4bdZ
0zv6OmYj/0SqvhVOoE3/qVMApV50xKGaC0bX6udamc0W5fpY/7209ZA2edTUxkPa9cEHA9HW4IID
mzwhCd2TeIPmwkEypPUC9yhCevl6vHR2jlahISiEVXhe8jRYL9VkXnIjakjsLEmfPMWZs0/jhLEc
D/LZf30og44xqAR6fuBu1qE0DN4rhQ3JugF2yaejVaO0C7dG1p3UZ3cOPMEN+v9Qmwux0MVpFzMq
w+iV50Gt8FQXT6MLr0A8hoRf7m0yyuVkMnfDGhYEMt7OKvndeoS6jnWcHjNCuzaH4qLrrS6Yk32J
13HVV787Di4xOLPbJ3F3PiLdUwpdVJ/INrad6Mhuiyni9+A4peW41cfCpRULjECVf776G3JbUQ8g
rxOoxs1Bk+Vl2+HbxIs5sgoAwZN1dfQatbrcMuvvx7F2ruJVrE2WMRXlUIRYU7pRm8mfBrRwvlei
L30cZXfu0IeipkLSaGyV93S5tMdMFX4dSliD4q6dj32pFk9xGZxxpfZCKXwklQepYF9sVmVcOsJk
kyxcq3QIWg10B6A66U3t8+jxeFQ7K5G8gkYILTyeiVvQ6ZBb06hGAa+ZGU+ZES2Lq4QgP038IXxI
k1r5OGNK/e046N4HA9smFgZNLd7A6+WPhK+DqyIfLJtz1mI8QONVQc0fR9mbRZ7XJBRQvfhom2OE
8mlvYoErBB0a9Rt+wH9VhWp9xGHrX6x1hkKSgvgUFa7N59KsAYDqgBBwGQ3xW8yDuEVUbKa8ZQmk
k++1NyjSaah0nMW8XzaxKqEYkTmj5kbq2HmGDOyu6ylqljPmrsfzt/eVSKaRddHgfdOvWX+laFZG
ox45G5U2ma4LQs8PVhe8GulILU9wdmFaM0ss+nWUqjDsEYNG7pWu+YOsr/bzVF2uKgNyB3MIbv9i
UKI2St4unp2bQZmSM+uV3VOfoFSKEVvLaytA3Fz2juPs7SsY/P8fR3zHXzJpceNg4EscbYSnhfFE
dVF1fMaszFmQxHCyp4y9fVI7FGnMJrvj4cMzmtaCikLDJiisltDMioWgLURTzM7b+OuAG8W1jizr
bdbZZXXyPtlbI7xPqPagbEkKL37RL8NMlLRNepml3xhV8dgt1Y8ilNWTV91+EBaJYLdA/t/cljNq
t6NqtlR48qF7cuoEqL6aTu7rv5ggmMmUzahb3bW5lASjzk7VXIBM8RuUZzK3y+LGK2YkaaXAfh6d
4O/jkPcDo9KiUtwB/4g285Z+kCidWikjaz/jfeA5RmV+VAbN/nwc5f55I+o5Cih80RmG9br+Rm0+
qFEE0RYWiZU9jEm7PKtJbL8raszR85EcACNlbC3LpPePI99vAiIjkklBmcMK5tg6MmoR1QisnA9n
F/kHTdLir4Ca++eyQwRf04PCNyZAzcdB7zcBhSRReRQYWohYYtJ/WZJUN9ssYvNBvxrFU8aw4dFZ
kqcb3e8Ft+j134QDzglD6KVutg6nxKGJao8IV5qNq2Fi5gbC0WZKup+zFJzhxfZGx2npQNVDl5fd
sA7XGQldUUwh3HToYVsBy8PVGZcVBaL/lxRL4ZN67t4SFaeJ4EWSiGyR0bGC6QMyGxoFQTPE2svA
/iiy9ZMW7N5CAY9BYeqlcLMtgSUNYnhQEEGaOG2Md5g2PkhjkrjyMnZujN2XB3Wu8I6/3M7Q6CIh
KCIIjyAlNqsTGCUeKK3g6Unh+JypWeQ7A6fMcZT7CxvsF09PUM4GMbaJsF7jwdVlROnzGaCtVUSX
WDfb9wh+pa9+zJDniBIK/1+qqdteHAaF/WDmbHQ1kQOc4qfkgtXP4jlLVbqKXvQulvFn1OSdBWnS
phfdKpbIXQOwwBRUrwouukjvvylpaD/R1Cq+StKICXKQpyf5j/go6ytO8GVBWtCjose5RfFaRk7T
dpnRArPn8YOejNhqdCBBUYbBfb3GKk/KpfxpCqP8o43F6Mmauf+akCPIHWR6NMJReJOtZNGQyc5s
Ac3Pw/G7bQZy7RWQ4/ylnMP+5HLdDSaKFnxQE/r15l2Tj6it90sBI7hOG9xZZv1Ns8zmA69U5eF4
ld4zIFCg0e0XCj3lU2Qa1udKIVlqVvZz7kVjNkD+wa5EZkv4TtLPz2E3pW+MCQ2kKTIgBkvTG32w
mw/Hv+F+PxKXbpW4pdCO2QIPQNFIpraghYMW7/Qox0rlhzEuRv8iirhrSThJ/3Qx6b9cD7zGWaOZ
nXuj2ne3mCwXZAW1v+Mo97tCJCpQaURxj1Gp6yha10yYqFJE01rK3Vq8DI9qN4RPsTniZIjNVHvy
AfcmjzNMo/NvwJ3cor9DvUUoGTiBt9Ra87FTUvPtUNntSfa8NywLTAj4FVXoW24mL0+wSiyXqAAv
l+q3aEICIFvKCa2zCRsLBYOJ42m8vxeYwV/iid/zy8eacfMOYKYUnjVLbzPwUF8RZp1vsVEmUDbt
750TOSeb7m6IUIrpfQkAHeW6O46IHGCZlYeovU5qo1+GpHfcUbeamy6Q5wr2yCfJ7d0mJ56wx0CM
hMLanZyaFRULnqgDK0WK4mvUVDR+NOAN/Mru5PB6ae+sDk8RC5OCl0UCd3qTCU4cjyVCvrnXNrgk
u/o4YeAtG9N7a+kHpOvivKDphm/5nPeOX1eO9kPGXgcp5VRO3nRLpH5ZVA1d0TlBEjfNcupI00Bf
WS/yH6h+8PvzvPzKo769KWYz/0YFe0CyTatx5Cubk0Rvd+Y4s2jAcMPSLV0vjqJC5nliO+EBOJlv
RtnqfWPgsWO3GDK/ch2KiSMMgAyhMrrFIfSTpU0jT28vM+fvxmgXP8Ygnx+KpItAzddtMuAQGJ8p
392tfqIKhBhUSP57RwLECYycUptyr5Sw9nXwdof/YEiXAMWca95JMjB9VfGPh7o3qxRLICCj3gjY
b3NyLWnSB9i+Z3iAoEPWJOrstQhwUicszoDcu6Fo+IA1Q0uQ9936A45LO1shCAGvAxF2MSKjdtN4
DLyIyvdrz2OmEkU9BN7BCIjC0zoUQpejPto6BsVjbj9YdNW8wegGX8K76ao5efCf41m8v09FQGCL
OhQEJCG26AtpotSGTSiX2RQmzUXRS+EpqWRPfSOVb8ZwwUJwSlo0edPyz9hpVN+Sk/LkRt1ZQEQB
+gFvjcbDVsDFyUEPloWdemgxWHjmaaW3THp1MZDCeOcETn0xc704CbrzVTk6yQkpq3PxbdEtbd5B
VrT11EPDMPYDpIg+L4rV0noBKXE8y7uhhGkTUFEUGrZ87LrgcTmPhAobOXxoW/wdB1vt37VGk73+
sAGxI1RFBd3prkmP+uCga4VEqKF2LmWw2FhV1pNbFs1ZueMuxSX7EVp2wHoRd+YJt16rYZ4ImFKQ
IgSTO54cpsZDhVa5awyO89M06skfFKRTG4FYQFTq7Fm0N6kAs4VUF08JChPr8DhQIaAVhJnX4CF4
wUQX5dZKVl2lCvqTu2/nrgVmCvBBdAg4BDYn+GIlUZ0bfeYt2iDDIGuELydKVWXQFDcFR+SH4/Wy
tx8onJL9mUBbKL2sh6b1FEnMdMq8NFQrbIENDCcrtbii+4M3q5LjMR0l9cnRIwaxuXQRBP9f0M2l
G8/5MmDNnHlToA1IKOfZ/AlSt/lQYg72mGpadHVwCcP4QVfTb8cD3o1NOQvsBThqYJPrAdvKNHeD
uvBcmTrteSlkLOBTE8Rkq0VuU/Q/UqdQnnqMmU8GvbeIqBwLOVwUW8GbrAPjwVzYUhxnntwtuNLy
9v2SyBQQOK7OYKG7ocjWXq5JgPCbVxKVrayo5CKDUqD8tmCX/qkcsAxfejk4qVLsRdIcOrm8TYRs
/2ZQTNqkw9ZLPbB1sbu02GiOU5H5yWQ119d/OEijXP8keyASNzujoC6YmDLHDRKhxeOcJ019cbL8
Y1030oNWwVjmksSxUm2mL8eR924uapH0WwhvwZwTx9MvOTewUwQK8SjywkVSPNVJtGvdyO2jjXWk
2+MMGV2s2P461FHZXFTRSh+osZ2kqns7lWY5DCuOBW7tzfjnIE5F3ST1Oj1xHns1QqtPLyKcwosf
io1eNq2cM1m3uycU565AmghhQN6h265UFav5EFYzMWPon5Pe9r+h+2OfFNT2tiSkFKSLRB0Dzud6
ers8nKeodVKO1356X+h8T3uegiu35XcrMKrFrTurejebyFmcTOrexSJsH+DNAZa0tijmsRiQMWry
zNMHtalcvYtHf2rT8GYYafM16Sr7h+2EU3TB93h228WWz5wZ9g58wcAHh4G8B1nJZvB9WkeIj6ae
ySXn8nwGGxL1CWZmVG+SQj8j/O/tWHGDkr0DqKayv44XZ6YSdhLxMH/LXHt2Fk+pzeQaOU12smP3
hgb9R7jmIcxKAr0OlTST1calRtrjxCpW4rYJlT9ob5lZzP7YLvrJOrofGuerEPGka0Z1cdvKN/VG
WYIwTL1hGj+GTds/dTKJZgaK59UJHRAMSjLiLKI3ss1HMiHy5egtJu1J1T+MMpsdqPxwzRv8+04O
H3EDry9LYvEP3WhxY27PPactdIrBORmrFE/f1DYd6ovexwhPoVy/fJpp6v05Ttnktk4f0xQ3+t+G
sjAvKmod13wcy5PT8P4c4scInVSORNiXW0BhJkuW3i0p57AUZ5/LwhhTNzNa/WaOlKsuQV61X8K+
KsKT+3M3LhUWlIZtsAbbNm+vhnnTDUnqoYP6c5Kk2Ad6YL3pDUrhvLZnL++NM9vJvRUFmwNTAiEC
eAe2d+h96Xldpp4+KhlcwTG9Wskov501/DSOv/NuKG413Fg5BXgnrTfLMvYh/1I+M37k9dWw44Ud
U5sYmTRn/lP3+1IFq8EC5sYW4P7NkdO2UWf0OqFGHd/IIYXr3pHjenUYyjfwZurj64cmbi0QNsBC
gW6uh9bEJp7pWc1uKYz3kd2ULnd5cbW7aDmJtDcyHgqsDgHWvLuv5iLWbGlkZJkZC20iaAtLnYeX
KY7bT102Ficguvv7UUBEyJohZPCq3H40XZ1DySqtxDOVur4OltS+r+1GPYFE7i0NYC9C7l9w2bcN
ekUtqfHnVeIhbTpcqHyYvpHS6uo5c/zjT7U3oF9DiZ/yS6aDuWJXRB2h7DJV3qddkDwg4D38i60s
/I6A/YHu1u6KblyFSoj5DaJh6fTsFJ39NmiQFjWGKfjDoiPpVt1pX35nbQibEaG+wrnFdl4PLWyL
XOa6jz26aH8GAaWbHON1PDDgn81wel4/ky8a20BKefQjL7MOF6BKZZeIm6ADULfXNjKnD3CkXud7
Br0PMNlLIYxsn2bFdgE2jopdcU2UPq+GBqBwULp1UyXfp0ia3gEvPetI7KxFeAnUFchE2WnbWhgK
fPb/kXYeu5LjQBb9IgHyZqtUZj5X3vdGaCtR3ruvn8NazJSUQgqvBujuTaGLSTEYDHPvDVY0pC1O
zQkKmHWy4xhN5eRQdmRvKR48CgvUM3n9Nm6q79Vqov0hAtUQlR+FTGYZIsa8muggXe6b/a3qId+R
AAVGFbEK0e4mYzLiFLY3TjfIxlD1GV2i/a2Filn4oZDqKhnz0FyGEwTx5KnXCNWkEwoo2bXoi+I0
5nb/5/3fs7d1CUtgOio/i4rH2nhMuOajpTQCUXZFvNOWLHyD00OjSI2O8I87z6pDi5RuJa1KKKKb
a9Ey/MrOl0oEzEphRrFTN5e06sFax6IZkCjSwnOZesvDazfI6wM4ALgRygMomq03GOu08Vw1hXTF
QOCzPvWNn044BCsRyUGKenvvDajFwMPgvtMJ3s54ANLvVGoqRJBPY+aLth7OANaY1VLC6vc0tHXv
b+3WhYLek5VVin1scpunwRQGJdYhqL8gFfeNWm9+hjeoXO+vcmshSCc55EpcDlrMW0hHn052Bq89
DqZuNIK8Tmq0slpG7DD8xb+/1N6G4LKSmKFZdSvaPhaIzRWaEgVE7AqgN5jKI2X+4P4q0qTXYS4r
UBVm/gdWiDWvLQLNUdqCQzwFBZJUH9TGSy62he5UQ254TfnffCdSig9tPbuvNxAecaqLREOy5bRJ
U2CeO5PH5NiAF5hRLp3HJHqjnf8tloRpEUU6H9j+jkESDUl2g+ygQDpY75ShS2FrdawXNvkMhKrM
TrnaR4+eXs9XO4PTe3CAt1ec5IFIj/6rJlViNjW+rOrQF8qJkNukDq8VpF1EThf9FIrGeqJZZT4Z
ok8Ogpa9ReGo4sPI7BEZkwb8SyQxpAaR+TRNAcz54qynvXN2WmZcaXavvNh6VH4QzDY7CCx2bgXg
4P9bVH76XxZV9QaMBAAIOqF2eCrrxX2mCTWemi6LPt631939EaYj8s/NuCEld2nWjEOFvTIcd/5L
00bGZrhCKS5Cn5WgzTGlonRezR4jD4SIyJWnFo3E6+YoTUSFyinOpiC1YKnQdZuDCU3yJ2JQj/qe
5b7ezbAeIRrDBGQivznFql88hmYVU5A4c30i1OnOJgqUp9FJnIM3eMcBkNr9FAKk78VbtD67MFTa
oeyrKWjp3Twv6C2cm9CAZJQkiaY9oIWjXENNLd6UxhgerL3j4mjvyW4YZRiKIhu7SfUp6WtvGXnv
xk8tk5TeTbWZfL5vMTvGyRxlmMfoMxFrbMshRE1awQzXMehjQ8or9uLK814FqZjrg7xkxzgh+9Gz
lI4NGYJNOOOJNJ1LD+/pFnTnm3RYqEiqxVNu0e/LqqT9quRDdrDozv4QPaCEJ/2oxoO7PsBZVRZK
M2IMbG/y/LjI1ACt9fYhccbWv/8p5XmsHwuY3NDEIahTfkFpYb2UbbWh5o3Q/bFI8YcCEO5kQpH6
SBUvDxIK/weVpd31QG2CxAF8RPVjvd4M4qIaG+Ihc7bcpzybxJs4iyr4xlOU/1V7fX6w4K1BskF6
s1KnjaR523Fq3bgeJ20ZAq1hRkpUD92zaKfu4CXaWQXlOQkwkpJAcJjW24rjJTX0WukDDBZqMzCI
J+YTFQdOeefjUbSByggUB6vcFoyWwWh7jVc1GGJjNIiox+EajlH6TWl68bxoTXhQBdjZlqRJSaUI
6lO8s+ttldZYCpq6feCVpnqtnEE5x8ck+9s7RthKIwJZcrnOFqm8uHpae/bSB53VivdR04VPSjML
PPOoUU7unfdImzQHJ7b3LVGgIExBzEmmluutCaH0xCtWD6Ypd/9C9zc7Rck0PcQzstvJMB1J39ze
aTIw6o5SpBN6wBaq2Xo1nK8qH5gDlTMoJxb1U2NiMFRvj2C8O6dGfwVkE/U2qJhb9vDcJ97SdgUm
Xwz1U50Y2jWNSUnue46dDXGLgYNJbWf2tDH5xUqUxtXY0BRm2Xs9abpzYpZMF4yPxFVvVwIvAt4a
Qj0wGXPrM2hWxU6XlMQirtq8M1vV+uzl+aJDTqy9+GBbP2nja4/Iaj9PCaFkXPDm9URuaxAMzZuC
XsTlgBZ4ISH6i3AdH10L0quFLstDH+XzcLWIaVD/mYWFglSRqKSwlWplfshk4r+7RbHaU+p15Zdx
nOe/FbcVn+fYHP4mbvUA6tUooT3MlJgNPxt1YwnuH9DttYIDSIEBqQypmbFFiQwQG1IjEl0gIuo1
fjzl5ZeUtlEETc41fETWIWF548G9upU+ICSnOgSpAIFWTH7zeHl43DaPqy4YIHh9m8JFQfV4sBbt
XPX93F1FP9oXU87YvTQj5HN7Do3/FKepbH9JY9M7cGG39xzZbXJHCeFAY307r3uKo6wd6TCgPd6K
55ZM+TxHGfOrhrR7ToUTHbw3e+vRkwY1Qmscm5WX85fA2WTUe6olHcFXbumnHG3cs1fDvY3BTvo9
87MO3oTby06Zm3nkZCU4mJsHtR1oq2QlcaVwRA3WoeEGFulRtLy3inSVdGzpueOq17tiACgwbcCY
wVAk3rVkBO6FllRzYLG3F13KEklRQx5s4pFNcDAsjVZGjJcNIt0VZ+puzQczrFNf5Q6+Gh0ilyJG
hQxOI3iLIUhmwOyZVxP+M17Mt5Z8/CN3GMZKSD492GEZfb1/Gfe2hkwF8kvoXUpl9PUHrNBeg8lE
XFyZk3tqECVPfL0o0S8z7Ozv168lAxHMj+I9JZv1Wq1S9RgMYlVza8bPvH7hmeJT+mZQ5uJoytSO
k8EgiFXl7CYChc2+mmkq8AQRyZvaqw/K5Dk+anelXwFCeqxnazrppOnn+xuUG1i7aMRMiI2Ro+Zd
AFi+3mCo1ZPXqdJFT3UPWFHEn/J07OUwAffTjGLYYxUOzqWdB+37/ZXl37xdGeVmcEUA/Wj6bix0
8iJvWTKOsa8pqqK2hvQI/n90/7q/zp65EB2j1SUpaYjlrXfoZo7TI9FF2rFQIc7pI/pZ5VbMi62m
g4+557AQGmId3lZy081SNBDmUZlDpM24fH6CqtylSpAvSNzm2U7H4cf9ne2cHaEkOjEy2jPAD653
tkypYFasTE4LS2NOKAjNXnhV7Q/Loj3MHfOI47j3/MFYjoTWdmxVBl6kHVx7drwJ+UBnaHrepMQR
0ZLCkzQyRhMIsAKG3infaREW/uRU0/X+hneOcrXq5vsaWTQvy0ihwUD8hzGF2fysRdF0qrz+SNBl
f4Oy/CwlQzGb9bdl00qtzji1SY3EZTLtGShLSU2j5w1mZvr47Kba0XwL+ZduroRsKiBWLIW3rS1O
0gnLCSEODRXAVEUgOmqit+G4vB6PzZNKJ1JGVGQIW0nSbBpVBGQFz5wXfe+yxPmYLU54aYxeP6Kd
/mQObndEfY9iNwEUAxHlZ/7lCUe4IFy6EoSM3br5OyvO+schCk2gw6J8q02T8k83N12gt077hB50
+dEY02454RzSj4tl4dm7zLYYsGH/E8VmeCLSaP+j10r1NbNmRsNF/VG3ce9WwaQjRaPxzZCvTSU0
jMalzCpeTj1epMAU0uBZA7iyBGQUoONcnqO+WM709ZWDh/TW5igx4xJV3DGdj63NjXZndanjIGOl
VmL2azetPqiFWo8+BXvxXltmV3vsoftEBwvf3ivKMSrZGyVRJkFsUQzDYAAZmSn+drNtX5au9p7J
7jN/GcLw1S6SpSSPD1FnukhbwWq7U0N7mvBZyawUcHidoQqUZrTfWUpZt37aGkeyRbubk3ki4BDA
MVsZclWpGyRbep7VzhoDITz7kjNGwxd6oz3c90+3psPm6Kui3AOkHOPZWHvY64mJDlKQd4556fQl
/TdVCvcdA3vbczVA9rM6iKCqmh5B9G9fHlbGU9Gco3hC7WS9shEZdW173Om5WqaTl07hS5nz0sXh
iMhBkVbNp/tb3V2QYUu0rql4AVldL0joWs+ekLGy69TPDhQ+PyuT8pQ3k36JBeDg++vJt2ztSFy0
ROlg0aSQGezm00amxqCXCn+cMwb9STTG+ORpKPDMTH4K0GfKPpWAOa7lUC2+uTR/vnp105H1dIMf
QIdkk8hGelb39ATJ/2yTvnIkKNr6Ru7iw7ymO6XwOy5QzIo3iei7s6bXR6i1HSNe/YDtezvWipaP
Thd0NU082iNgSLp8eGmt6YjodPsIEVTQuuL3Amil+7w+2UlLHS/3ij5g3nUbIAdpnlQX4db7X3Rv
Q3g7LiSVRLRitwY7jpZdDXUf1DYt+3DG0cxhzyT4xHv1AA2KEFTRaU0Qrkix9fWGBH9YaWbfB2rK
yNRQM1O/GNEprOZcPcXKoYrU3tagEhI4sDNivk1YNhTNVFmV2gdWGhUProIjjbtyeVOB1Dzd/4ra
zjWUNTe0OegDMpRqaxeG7II2eg/mD8oy0Rc9bD+dFecvWlre4jML2LowdXkurrMOzf8co73zzu1j
K6fT1qMwBFpC689UmMtP6RzaL04pkhgJAms+kn3e/S5ygiMifAY1cvnnv8QC9N2oBmVdH+iiax76
AXmqqYk/iyjzDpzTTuGEOJFRYQgMgAmkVL1eahrcyKs1PotaVu2laUuG1CmUdKsmqc51E39K4Etd
mbsycXdV9+R6S/cEZas5OJ+d4+F3EERQbyMh2L499QwNt0eoLij7zGPKqlgsH+E2+0Rqa8BXjJxX
Jzu8czYfmGyA0HXbVY2ZBlflSTQGUyz6R8cdqFcOA0U3K1QO9rbjkSEOgD/HXZA3btsdal4CypvH
IShsg0kEcMQelyRPAkaNdAHUQiAynTo81Eu8BEYujpCXO9ZEnZtqHGvLrG5j+b0NlVaULt0WEalP
bmb8lTN85+vQHF6yHYdIOgcIkltGJXgLx66RaClUESLjXFTGue/S6vMS1uJAFGB3PwDNKTIzP4mO
8NpkrTozY3LTIUBFanlKlnE8x5nQKJoq1cHJ7YQp1GqQwoDvAsh7G4PVjlfkdGCGwLLj/Eu/tMVT
FnrGR01PdX+oGE1VCG3y8858fVUKkDelFOpSGlA7b+MCHAWLAnE+BHlWawGUG2LdukzOc9wZBwHD
rg+Qan704oDz4PnXHxRxY/SWLDp/TefVF1XLo2teJOV5SuNPXWml7wdL717wRXkw2Evq955bXnty
o4OvvecDCKshmMNVBiu58UVa77q1W2ZjUM6o4/nZ0tJvUrVs+hYXJoDpeEYq/f6zsJNIgIaGPwyL
kt6usbkb5qzb2ZLQ1PXqTtDxHwwGU9nOszszZmdiAtlJCdGLur/o3jWRB0sjHLlVEuf1956hEva6
1fO9yZ/8zJ6Uj8ZcJu/vr7J3TYispQERisEkX6/iJIawzIYpeEYXWecwHEp/mdP67aSXRwzz3a+I
3fCMUDgC2LBeyovmpGey1xAw4RgBRS2EYiv6oTyjBflvN+XDl0w1j0oAe/vjvQJJgcW4vF3rRc1c
s3q7LMcAYY4Jo+zbMlB7W3/bZ9bRg7y3QQrdKtYpuwzbvl3WLKE+xjMuRxti99G2OiE+1ihIW1+M
Sb5SUYlarqWP2VFnaO9OgD6lLIBL4/XYxJjjMptmh9BCUKno00cE8UE1tP2lF9p4BlN4pNBxtN4m
fg+1cDKqhPVE1SWBWg/xOaub8qLOnnuJBuNIVWzvFC2dfhGdcpC9W/EKqSc09HM5BAoYtm+M3GNC
dh+a/Zmp4OKgS3K01sZMjQn6f6oDAwCCop/H2fKeipl6WDnHRxj93aUoFtNaRqSKFuLaOKPOqFGI
BABgVLn1pes7cYqHXD2DiH09h48OL4gN2m4yp96WJNLBU8ZSxzZLpfGuqNu5V70BBeBxPS73Xcqe
40IPhwGJEvtGY2G9Kx4gt7D0YQggUpnaueB7DpKFcOSV94yQbABrR54J8PXGdcWpoNRuugSlpi0+
mEpm01WwkqfKMaMWFeHl6H7vHZcc3AoXktwVwtN6Yy5D4hGsiQDMEqFdVLs3L3XBPLZw6vWDysfu
UhLfwMDWHaIInd2o0JeQQFedi3PK0NDPGEZPTcBKDpbaOy7QubRIKJKSOW4+YxO6OjOAxRB44dA+
FuR2nxTlcFrB7obAkts8o3R9t2AlFLoWN0ZGKChhUVwTO2cAlj30pS/KKj140/b8MCiz/11rc06d
URpu4gBgQG0gu0Jlcp8dZXL/7DKInYoaO0ECtew3rJ5+HSoLwMupd8og8ZdsLEuqru4TXBSljfLf
XGtgcEWdGx5EBbvf8ScNVxKbgdusl7GyLOmLEaOH4Zwkj1oWmU9x1LbNVU3BmN6/ybuLwcOSWA2J
Qd48Kw0QrzKaK3KCoTVD36is+GnuGoVUT8PL+7+xGoAA9CnRKGIk93prGgJW6pAmP2Eo5Vs7HJkO
MhlPUXao3bW3L74dY3XAPElKwHqlUEscTYFjB3YoiwJ1CZtHRoJ8iYdSOYAd76UG5B6kkGTpDPHZ
hB/2Ujd2IfiCFaOuvikTygJOqadS+Vqch65T/WJSstMyZd/uf8y9SgZjGlGhRr9FTh7dXILI9pQ0
H8my0NFenu2RId+lNZfXpB9QeO8V65rl5vS+rgbxHf2k8LlBHHE5odadnsu4bK92Ehl/qGGf2y+Z
HRf/9sYw/3f/R+6eg+wN4MORCtkaM/rjVaJ5vH+eOlqfkngEXZsp0T/ekBxNL9l7LOjRgLIAMCl7
EesjtwqIqbXDo1SEHgK1+IeL3c4o/OtgH5jqdUSq3tuahLYQ6YJMAHK6Xq8rNMFTMvG0pzNqYoWd
fDOlBnrZub+TBMIopIUmc08kL9dLcXVjWpVsza4TRjIwBqr5hqT2YJ9ExTiR3/AJ8qlwkQOC3rVN
v0o5YBAWBqGfloQPiBB0D4UujBODDePzffPYOzNQcDLvArUC3nS9sWFw4sgcqRIPsoEf6cywngqT
OloepQzW9obsj/sL7h0alU2qBsC1SBg2/m4w6841RNKjXmYqj1GmIwhdDPHCJe3Cg0dq79lFeg6V
AwoHMjVZb45k3ilnk7XKwRw+pqndKQHp4OAcnNfOOrLjCnUMCiM9qc275OjtXOSI1QbWaMSPVj7X
5yys8x/3v9zuKmACgOGQZ910WmH05AODh6lF5m1bXoYy1h8joY/e9f+3zsbWqeCATOQJDIBmTf7s
ThXQrVgc9O9ux0WAAECD6qeN09Dd5huW6YlBYxBsUOlGPD/ZWTlpfllluKWhztLvaifKP8e5bPoH
o8w0kpE+hm1vgir5k7lWunFWZ6t91NRIiYOcnnPvFyJzcG+60/3RFJqm+KoRi0+dKDI9CKuC4kKj
IWj6dmjSQrrB2Rj8ISyM5dTDo00pMyTmo9uSSpybMl0+N3PWHIlE71w4SfdDJYaEhKrZpsQz2iPQ
MZNRvpHrIhuQi/mTYZfDg1kmBTL98xG/ac9qCAexm59w8m0nIQ0L06vQgwgQx01yfxzVxne6qjpK
j3cCQkpzMGsJpSmIbSsPelvnyVCpdHuaBiKaDuqfaE0NyirXrktToOFHWnRgqjvORLIqaEBTgCS/
27wAC53Fxej4mCqaHg9jMqUfW9bz4QeYrw/hKYd7svGDIgJR6NqX9BlVFaZgd5hralEAy9NvBn3h
g1hm77RkC0Dqcko2n7SeXyLcStEHXYkKmna1qnwHWTom/kh1PLh/xfcKjTJsoXUv9bx5RNfrWF6X
mq3udihQi14NbHeK3g8ZU81PRSHsv+t2hAtTN200vhmbovvE8Pb5r8S2Fe1sailzTu7/nr1zJHyj
rMO0I3gIm0sBYrFKgI3icgxqV0uk6Q8gYv8rtO4IHL23EnpwgLcktwKO3Hrj9ahOargwId2lIvZj
0Oh2ITGbTn7IoNGDYHvvSsizJIegNAa7eL1WOkVp1hpKG2it4mhv9MhxADMOiVKeTKRt049eoriZ
j/jf9Nf977nnZCih4mXoqPBYbALTuc2aVmPKbRBbKqNG5i5j5A7zed5pXmSfYKbPv3GANEQh2To0
R6HLr7caW4prKspAGJHpqa84ioO0Msr+la1XB7a7uzcCTEngpxq3FV3ImHltpqPVBWVndo+McbJP
oRUP18Gu+kdLaiDf/5a7FgOQFyU4kAO0OtZba6gKE9niY8x2CJ/jUjEYoeNpT0asHTU59rZGg1kO
R6eIBJxmvdSAVlE3oBwAhbi1rv0wJ6e4csTFacPuq8L6B3HLz3u1QSjA6KVWIEsGRJTyB/3iboj+
RlROYUHkNHlO+dC7nt9N03M1FUvkj3k7fSkWc/7bUGoeVhq38UfbSIuji7L3iX/9GZtLSX2uNSPq
8MHAZ0EZH+ImesEWaihx9BsvBu4OpMtP2YQtBiSOjYGxOHBoEGzrT8IsNFCcSXupm8k83zecPV+O
FLC8f3Lw1/al19QxQSONDDielfSU6vr4QulV/X5/lZ8ea3uGDAGmKkJBRSKiNmfomk07KVMPC7Z0
7HMyavPFEG4dgPqHamy744tlJOVLXIDPK/PJfDTSqLtCNG1yn/LX1F2atHfgNFB0uYL9Lj8XoWU9
duTPB/H4T/T7zW+1pLw86p8Y+ua91lFRLJAb66GWNd2/aeQM13YpNJV+T2dCqG2ZmZynTjtcdT1t
PoPP977HppFemM2b/CkqQ8uZT+m2VdBUY3FwXntWSBOTdFLjuEgq1x+yqNAN0qiBA01tHHGqx9B9
ALNp/dFCtz1wKjs1CxYAhERHAfmHrZx6SU2zjcKZi+cYJMhTHp1TZpWcFgE0B8Gkfzr42Q/VJI68
584moTsBK0agAGLczY1vymUhgKOgOzRRee7qiYtuJQR1gWZMbnrgYXb2iXI0dG88DG3bLRfVRO91
HFy4SEnomr7dI65emKPjj3VVvAH2q19Eqv7Qp7E9SC929ykl3qjD89pvsTpOW8IfzaAnUaYcQZpY
+blG2vKqDu6RBMOeF6UKLzHUJGcInMvf8osXLWAuzYZWc9ELQzzUc6/7hVP1vpcw6ljpXOekhe34
IVJwMcooGD1gzK8e68TKtDBh/SL+RgKx9eQhCKi4o/XFMLrqeXG7+kWnc+0X/WG7b3+/pGwgNuRY
iu0cXsdNalD5lGGHRVPeWUVkfYQD5j55I9NT1LhJ/WWZnSBHSt53jNk5u0l49GTsxFZEVf/7G7aI
VxcCB+kIcvKV3jbfJ5WmtM3MkU/oHRRP4yS8D22Sp6/PAYhNaU5zb8hztre2Db1YyXPgI0M7jD6K
G/pzSNh6sMpOFCCpDbSsKCbIGS5rc4oQaQVAzCoaUx0+R3FSJqfa7Jy3yzir5zCmUnPgjXZeKri/
sq1KbUv2+9crqqpo+7BV+ZhmPC9+7jVq6euxZ/57/63au5S/rrOJb6AMxgxUphZJB6S6jFMenusK
5M2Yj/WBCtjulnRQPgwzITncBqSZFi2RavXcB1QRg4QRCic410cVyD0rRH8VdRlMkSEjmwKTbaBe
WSUcVW8S5kd6KGNfczr3c1MHMb72IZ/tIzLW7ldEyUdqnPHfbZvHtUvUOvufFd2yeFJnBK07i1Fk
DFGID9z3rinKwgG4Z8Qrt/m1tgCb6Dr6VnaJFnrBNGXNX1z8G4S7LIiKtv30GxYiJYoM+CgA/jeW
OLroSEcTMZNRGznKsoN5SvKp+2gwPvPxd5YiPiNhAYK8pWRp8+Iqs+zJaS3j7+J5LoPaTdyzUxpH
xO29E2OAFUrr/EupWr6SvzwQZoOSvKZIZ1WX9de+XqI/GOlhvYyFFn6+v6s9u5eRvOSII1CyfXDJ
4zunH2U7SU3cz1Cos68K2gUHdrG7IcpgZLWIw5G3rzfUqQpUk44XjyqecmG6R+2PaVM9jIUaHvim
PROEXQKKGa0H9Bs3FhExpWTSXB7yKuujC1rrykPWJOnnxeibCzJd4YHj2LvSwATYlNSw4TOut9ZA
RY+YVkCCYE51UPWq9y6Opsl3qXqcRWzEzOpdwr/un9re9+S8qIaCQiJi2cTFdqJU1cSMlCDKU/cz
NP+RAeF99RyOKKrfX2ovIvtlqW1WQu6c1mlFqUV143y6iFgob7PSUSrfHmPv5HRW/mZyCuCRuDsv
uL/43mHybiJlSuxAyXxjN0uVCLNSwGnL2UFvyDbfZVajBqo+L2+EHh/NYd+7DIC6YBnISg/49vVZ
6kxLRBV2BBZuqpCFTGu6KK36elknhqyR3kluGZ5yG/514UDoPipd0Eex9qi5FUNt0kNZpz27xB6l
NB1lCKBk673EIRpOzP7CLpd+BqMzz+cko2TcNZZ+MVKDqR4x0tT3z2v3AwJco1MC7AnQ7HrRVM/1
JGopEwLdS69VxxgKKCFHzbW9VXDBmD0lSVAfG6sIEQAxbJHR2JjyChgB82XmLszP9/eyd8cIV9Es
AX1Oqixt8xcnPC1wcK0Bw0/Q6PwmkmLyIfXMke+k9u8EVJKmBlOUl0W7AcYivp/1NgUNp3KtS2KV
Ocwa94j1tXebiEXxjAY0ZgKQ9Y7kVPck7lUIQkrXobRuykDAyq9VnuaPjlNGB7d3r2pMFABiRoIV
WHPzjtHOUwFewKBkbDIYTbF410wR9oupLPF5DIHxG0tlXeolUfwutQum1ZnhddHno1nyezun0yzH
eyARRwtpvfNuHEY9c8YxoK3U/2OYWXLKgbow/YwxFFqUmD9ebzvomclJIkw4hg+wXm9yGLHRd6xX
6F354JhxebbNqvk2GPN4gKneuwx0RiV0AgWF2ynqIpxdb4TXFk+Nd4m8Nv0yMkT1+voNIUJFlIVw
IIHkZkNalsWGNkGFqkJd8QstiYJZcYleFe83uGxQc+CyYTlS/GTjQ8pmjEHeoe+V2F3oJ1ZY+rUW
Dp+zeZwPuic7PpIWAn1zYDvIeG4L7m3aUh7zpJRYbNkXI2kLf86q8YJKWgOdwXFPtGWPZAp3HlQ5
2pP0CdV+OZZgbRtD2IvM1boR8QUl+UNPXOOhbIb+ZLRN+t9sNAtMUfHBC3vjwFJ2HBptPZCGdLdJ
/bed9Ar4A908+IGDIvQLnft/2qGxHtQkOohObkySYpEkP0q2jimpeusd2gND04WIKbrFWXuaW4AC
JU3Xj/dN8uZOy1V43Tg4oEk0g9arxGldUL3PWGXoxycbZM3bglEhF4LDj/GgvFrjXC6HIAMcdOyF
9G29XJQZYzNU1NfK2HWvito3gTKYCcNZNeO1l43GIaEBIlQ4EN6EbRgy08EMy64Kam/qn0wvX4J2
TvJn1LaOAnP5V60KrCxF7E+jEmFeOUtmvSu1i3Inj6oamMMoZ0lUlu80dnqZC8V7CEH4+qi31I8V
xW9/9KZXa/nJ5ckJEUGFTEaBcb18jrxXKVrAPzmCR2cqZfXHKpfcUkKxoClqGl/NfBSk3NwDuSjN
Uonf5ynY7rlSG8aK5VEdyHlHpxZG+qVUmO1piDC63LfR3aXIuQG0UQjHfNb7sxee3NYyqsBZnOXa
Jjq+xSZYrxpnPnhsb3wZuyJ4QGuSUrkcyrNeSs6vsgF3VIHqRbJlb4TtDz0u+smPKlP5UBqd9QFa
Rvzl/g537jqgI4kXkFkkyNj1sjU/pRkjrQomrUSuYB6ILqKy+43vKLdFssPzDVx6vcrIaF5SX+yk
GLrialiKHrjC1fxujLzzb2xIYgRwYZRIt0Nto9lRPDNkQ7rqVB+NnEtKNc1Gbuj+OnumQb0JDCeP
Hbrp2y11lLrjzKwQ+BL52a2T/6beA5gyeEd9pb2VJDkP0T42RC1//fHQGfYUyiRlYGuL++ACWvHr
xFNfhsSqXvvEYIT0rzgjcA8SNLpeKsJIlNGhMmJVYmSU86he3WXiLW3N7PH+99tx/zREILxjFHBk
tkxLTEAMiJgXQVTafe23c6Ymb3RivMeUFqY4VY5b/Xj9kjQHQHxJCeCb/jwD4gzBBpmB2o7iDH3U
9JN2WnyN2dnXwnWPmuR7V/rX9TaRwpSFHObAeFCr18xTWXXKKZn0+dHtQwO9hji+VnV6pHQkj2j7
IlDKwPg1XrybMSUFz7XVqnUR6EpRnKmJq6eMispzky0NQqd69RKhSHEyJls/uHm324VHKseHkD7C
gnc223WE1dhVgwcrkBp7zKLFCMYOzscQZd0nNR3rR0fnqtw/09vLIcmrlBhIkeHRbcXvPB3gSj0g
0MB/DfoQhfI0kUf4OgoRr3ZiWCv/UM5AZInl1pejL4nMsGUardlkfW2HafYnK8w/5Y1THVyOnyL3
61NECBRuCX07QBZQkddrJZadKQs7A5G5dIJRE62b+IVSpj+yqShhBDIo+FS3edSd+klr3wA357FN
oZ7pvFWR+GGHKaIKrgk09sDx3b4YJNWEhTgKqC/u9uLWQ1nnqWnzGRQj+ZRQnDupjFr5cv9cb90D
nSawEQhbUyJAU2r9AZgX2WWxS2CTqDpscaFYPt1j73OfVt/1sXMP2od7m2JB8nQqBcCmpZn9UixY
ZrsxayqcgWt35qWBAl6/Yza5faRtuLctSaCF64mIyU11k/p2sWA4NeTjGuGxLs5SH5xp5BdeG71t
e+Woon+rbwiLhyQejW6wQZjuxmqRdVIpuWG1bhJHj1M0lW/Nci4fbMzrPJuWkvr6pCtvYI+Yn505
hEWImFb7Juy9/kdqe20Qpl75LSlc+7ntIve5axP7PzMvrS9VHZtM002ij1mlCdpX9SEY59ab8esZ
oCuLs8g8bBkgTkjKbJiigYfbFY6veKn6oV707Mlg+OZbz+nUl8Kaje+zpngHyeXeUQFckOg0gj9k
XtcmMaO/NbmDQWjdmf/1U+S99Za6OAvX/NqA/z2qKu4tB+QI+i0dRwlgXi9nFMIL1Ua0wcykon8K
xZoeeqZgoAVhuH6fm0fFnR3H+VPUzMFrEsRsS/qisM2iG5QGoQ59eBt3jeZTPTUfK3c8Eh3eeRhY
SmZ5ZADkXpvLpZpxp6YMywlaqxmWi1v31blQyRGeIsDhT5nRukEbCXFQ2d+xHeA1VDHxotQ0t10Y
baTiQLe2DZIsCr+0Jky9K0S9dnq2jNmtqJ+26Q/RJN1Vq0AIXu47MHleGw9OhEmNWDaAeBc2Rc6i
DTO3LfUmUMe+/570JmLqbj69NNoYo7jWG1/RJCiYEaGP4uNcpEfr7+0e3gLQPMqs9Nakvf3i0bx2
CSFet23QRHP6vWLehu/EIn6sHSU6uSJZPs9VPz5UpXPUcdixLDl1nXSUT8/LvEkpIBBaWjf1bVC5
ihPU9hi919UofgaykH24/5F3l6IaQxNbVii3EJ4OZjR9kxIJmIIJxvkSmX4PfO+UCzDe95fauZ/U
eqTejCtLotvWaNlrcPRR3wh6lXE010Vpxo4X2QLiqXVzfm71+CjRvb8kAKr1EbqJwTQmJD6ZnOzQ
HbXdUJANWrZyEosyvwytNb2Wp4tS3v9tEjTCesXasedEUcIGsPqyBJHd0BXq5uXFSo0jp7C7OXk3
6fr+VL5aLzUqrSZCM0WoNR2Mb8Lrs5dlqBRGU88ChFTm2e/vH+DehWCwCMVsklA80WZvVWxX6iIQ
MY31XvhhWZSP3iD+Fbpo3kOBnp+c1vLeooJwxO7ZiS0oVYAklfM56E5t4mI0DtrWEE0ThH1qQynM
mxPiWq/PEmGlUYGRaCDZSt842bnOe8MmzQ4itfqzLLLljaFpIXTNuTvf/5A7l47pfbRKqXAhz7Et
gLZtVS7RQBplh0yYRJuvDsaRWRHI3h6hfnacKNEP26KXByV527M3Z01vQVXmQWMYfXuatKR+bnro
fwgDKe2Ti5LW13gYi6fCLNKXpAdgd3+vt9gn2aJifQpcZMRc/rWZLq4zOIXEJvCXT4z0Hf8ZBqp4
tVKa18agUKPFtnuOiH/8orO9K9H60SDDnZsCnZKUlSCE33AjK5ao89QJRreb+Zhd7MQc3421Bzx5
Oovcyx7u73jHWn9WLSGbc1XARq43jBx6O4UpG0a8In7OSjv+MvStOFhl5zKyyv9QdmVLcura8ouI
YBLDq6ipq+e57ReF7bYlhABJICH4+pt1no69T2zHfdsR7t3VBRrWysyV+R/QKSZotP+4I5RLRImS
A98JEcJffNwVtM56c1uXWl93CD54Qs2iUfVtfzt3/teSQkmHeXMcBrC++rOsC9UqFhsDBOAJOQmr
q90gQSXxVi6nqZ0icGpJugtbNh7KKqi3f3+8/+tlYtQYZNaFTwOA+fvjTWWnmM6BCcgk23DklB8G
ZcUBTra/4kikf+nV/tdWBd2D8w5iRZSxf7xMKHlyMbQ4FDYsm0DHaZjO6dC1dxtQ/79slX++UrDu
+BQwLinqrj+HY8eqttIb2LHVC1sfRUFY0yNKg0K1R46wbtc73jJMQDH8If/+TJN/fs1LR4W2PodZ
EHSnf7xTw/jkBNfTriQcQX+dIO0+dZHFQYsccEXjNc1P5baQfRn5yuzjcu2Okx9Yd+hGkdN4NlbS
qOgzOARGmPnx+TJ/+8sfeXnWvxeE0P0CoEAQOhBDlEe/v/mq4HJsFxiJ2sDX63S73ESuG6mbwwAD
rGq+2YonUPq7mueLoHEoyKnN7P9bwoYGAzoeWBxdZtBBhfz+Z8BaotCcO9hfjVlxNUf+C58Q5bX6
XB0S2KDuJdv+hpX+c9FjVPsyLXLxp8IgzuXf/6sW5Vs6tpxNmHJCIo3cR1vwCVXw0YyPUK/DEbKe
7SqP//7A/7koUPvmoOkg6wFr9mf/BlFZmSmHVtshgaQB+cib4At2P0lF/oIe/Eex8Pu7LdGc5jgu
cQGDCfnj3boVW6LuYUXFojlHkpFh/UYnltUpTbRYznMLV/Ij8iHNSLMFWpjGD0X4vtnIZ/s6kzB3
iTdS3VbO2r6JSue/LKlFMkVUrdUb3HD1ekD4MJ/pNMTT/egVMv3+/XH98x3h3RA8MBhJXJjNP6oU
KHtHpiQWpZMqbvKlKBuooqJffBQK45K+f/n3z/sfrwfdCUoIgFzAXf7szpCcjF9fdnZXypwX8MPU
9eMGy8MXSxY8tr982D8PJ4jW0AuCw8HBi//4fQXqTkqy2hIp5yoezW2XZox8WboF+fWw0OirO6he
yEIj5PHOu0hFSJ4kvZPsUII3lwe1XIyqV6v0ewr+cKLjWKSCVvEobnnfAiF3XjDAJdF2l7neI36h
1vWr0ZjipsDREMLAlqp8kNsgXja36ZTGJQzoD0wScV+yyt0sVRTz3TiiHqJGCdDIncpglwgF4TTu
oTIiSC9m0PY1S+QIQXo5Yv9OHpNfaxP0sraHTQwScY8YoOXnvlMuo90I8/KmViHGTBj84Opr5Ltw
ibDsVvrDHJnKXXtUeOLDQu+J5IJ05im8B2t432Y8Zg9Z6BJ9gksZMjGGRNkSoFhRfd00TJD+3/0V
RBCAWqC2BloF/uH3NwSBaSrSArg1L9uacuSyN8TzHvbJdb1Xqyj3f1kS+H2/b1lMIMFJ+D+CiMvI
wu+fh8CUIpkg74ZgWImPKTd6P8N46WFY4Cz/7x/1z62F3hQ9KnyU0ACgI/79o5ADwA2GPM0uXUx/
ZFUirssVeZzoHddrjJ38rQH/D8f1+3cDkYdVhYPvctP8ie1k85pB+wQF78oI0kzX1G7vqXStO3b4
H26GLGPfJzjx8h0qWMYf1DrmfTMCmNmasmA1ex2rsLziqm5H2oH9Zde5tcnnqI01FJeLeXdzLh/a
MAJHES3fqjtYPqPRN54vV30kYR+HbisNje0KE9M5bWsBV7uavJVTxj8IcrZfTGIHRknRE73vuQqc
bk6SNyt6NzYQxegfQ7b0z7Ecoi+zh0IOnhJL9SaAP/bUtny6AnOrtl07OPvIZRT/hNYcNt66ZnKj
5TqgYL+8jffU5e4Nxm/FWU1d+nP1iCzZFfnWfkd9Z/U+Cch4oVohuvd+E1UPdkSa8lF4Nb0homgD
jh6xqW/0hNHy675LqtcNA3b8bphETGiPdaqfNycW8VCyLJ9hcDDJTe1SHg/kgfXwEW9qlF3YePAL
OKuqDm/ZLMjcRJnxH5Ht2wmTWbZdDyO2ADw4YR8EXwZEVXY7BzFZD1SDdY+qu8RO5wlzdwt8mmLq
BrjX0cQDIz2MwCZeXCTRvg7IDZmbguWrpA5jP9ebq8flwYUt2nMOFuwv6/vPo/xinI5KFiw59i6G
NP5Y3wu2GdTAEH2FwupzMtfqBpMhsmzsin/4y4ddzoH/XtuXDytx1aJ4wegLpJG/b6Z5xrzE6kiC
ANRYNUG58lAx9zeRzz+kbxdm45Lbh5vpAuCR7PePAf2eG0zzxU0iBxHth4qHayBNbE84zl1q0zo8
M07cdeHNBPNcVeULVVUcySYZEvM3ZSuyXS+f+PsXR9mGpBQ8zYtH+J/aTDgIpm1YS+RPDCjrXkqn
Ig+9GKktfMqLlrwvHBm3+ZRfRgETAxsFvpBhO8FJRcLidDBhhpQgjZD3rmer3wKi3zPopRYBEQUf
FrFLa9uVdNLOyhNDbAOQLT3HaQNBycweNZFdth+ntBeUhZYl+64vkLoxYeBinwjmHqyfOH5aicuR
U6uJVks18gOEiptvECe5DtQRX/5a4tYMxzrzrdrLqE4ecVKUw17Nob636RS+9oznGzUtI+3RjHz+
IK3WD5Uz9TefR9jigk146AsvptCIYsy/Ge0h6mzN5O6YwkQ95VOWuBfru+2FpTr60o28uCthKhZj
Ks3ypUkIh2mp6XV3E9U1bOg6NSAfPDfpeC2FCP4mj131MVqTr0iksf3VJLaJN90mTHyIbRW+gPib
r1YbJAQhHUteXF7NhEZuhNVjx8d7kEij3AW+IR7OVFXHqHPVmDU8LeUtRsGxukCmrS8Yhi/PiA5A
eQd/aXAo/chcRRGahESHGQMt7ojWCg6cnVq3a676AZJxBKI0JTx3vmI/4C9MIQY4u9gRjnnaHrFD
WkXjcjA8XzGYVgX5XGA+Jtn5jhj0ZAKxjdSWttM75nvxwAdULU+uMvarkDHcoDkSCV/B8A0VDSxd
vgywmowghwzDZxxPW3EaYV28NV3UVx+h5TZCxTPxroH8gXwArF2fvZqrO1EhB7ZZo7n+seGPfw5W
I8ABHhzFl3lMZN/EUV6/xmFjYj8VgundOmxJCdkQS2HT22YaeQYLZ3Ozlozfu2QQaRNmTBFRJBdz
CU1OFlraF2s9vY19NX36SMXrHop4fQd9GUiHrE3ITb+ZtNvVzvQZtQbDvxAmRnG0q6dRHmwfwS/K
wgsiO4BbLD+HWa0/0cSX+NUmddl8pSqC4exNJe4XmorB7kUVtleCqZX1tcw4IkwRxh5NTTvYJbpZ
VktMU4pKyp1vy+IR/i3ts8M0JLkmHZ4eRf98GZuzUwsb0qFo+yP2EX+yma+QJzbYbZa4E2d/A2/m
vj4Tno9L49tQhP1l1k7QZZZq2A+mwF8uhtVnV8MUhg/E4U6BmrKMjkLOSBCAT4343oaB3Y1LZRSi
j3T8QSBrLWmfZfzRLUhbxrBDmu+wIdAWRguZHvKIqLQpxJr99FaVM80dJnVogFvLXSoqiyXaefXM
MYqcHmE0pa47zypyUyYMwki+5jq+QlJGThopu5ZIyodySBuCiNmbrDYIX4pCiv0aOvk0sAu8Frot
vDAkqDGIenmhac+6xTd1gO4qZKk2qEOSHAE5I2bK7go0RPzEfKvvMZVffNPDUlo6b4hzaS5pVfYA
LxvnaWaxqM65zLoHHuUcZXnmdPk+dTw99kuLJorwPmtEW3B371iq2scUAb+mmaQdFaxpQeFStEZJ
tYtmH57KLLXVDg401QxLVx2eSxAPQzNngkGUwys10gKh5p4mQbbqENlBYKCpYmK7nvLFqnO/5fJH
xNC2XinJx3WPwB8RH0wF/9IGQuay3jE8so1WIXCkRa3R8oT808vkbt52d/Amh5IkhaeNOWPktNDt
UTI9Cjryre5vPS/4LzAVZbmHkH/NDlHuYCxQqjX+FhawuhSOJgvZ2aTLPtFxoxYaV5kdNwfYsbkY
GT7AkaRnjdFshianXEpIvFOpgDTmZI7PUTTWHFtxy5ZGbhjTuU2x7DT+taqftEjLe18m+Vfe1kt7
2rReigeMAzt1MGMt+sOgTPy4dmRbL96Vw325CLwTpAMJxKS0asOyTpW+kinpv8UXe5kGCaXuMfd9
JY5Isx3CefVhcDQa++Rt6+2MozkN4uxh8UnAV6TjBzC73MNcaljeuhXm5nTZynlGCByCohebYbuM
mEExhz7vqkdvE8S3hGQuyQ5C4q3aKwdhDlUtCfjwaah+2eCIhfbADG/YlrGnyH2J1NWSsviHzDej
z5vrk0ekamRuL6exOHdw2NNHrdRU4SGN9okVBarH2KbF9rhYya8jlKioLBheC5/gpX1Vcq1eojaK
J1yIU/+tDX5MqTY6/o752jaljK3zrWVY5rslwN/rDFOraYTyPyftgYi6PhXBbxhYQlqtpZOKEZYj
ltnXjYbwZ+cGzI/soIuz+XUt7AxLeamDgcLLdBd4rF6/Gn/Rg9fJPL9DHzDfK5GsuCuthb9j51is
z2OicWMiaaz9giozR/B8Uo9jU3qIlc9L60Xb5MgD16gOkuiMMpVgjAqrflNHRPCNHQZ2W5fDH3Ad
4TBPpM4RAT1nb9YanIXt5tpP6HZ5SiOTK35lXLumdMy8Gh6YmTAPOG4+Nbeygr3J64bSu70ZwagI
CnZlqxF8OciL+EUk992W9DUtsp65/Ypt7RvuE5WhM5grzPGqbbW08CvIH7ek4x5StG0C2jFN64nl
chU7VY79W6ykZLQzo76foq785vIePyYLTuAHFOx6ryWmIxrOcVIddFvLmkJHIN/bSOpHMMr5vPdd
UoYD/FSXFJE13SwbXE4MpvelxrDIWCypbNCK24PSfAUIwVMRU18FrA47keVWJ2bzUPGEZLlJkoBO
8TJ+kjdEG/aE0G7A5gnX7CmKEjc0HIqab4HLOtt5EzP4wOsYr2mNrb1LzBiXx6W1rT1rguGJ97Zt
UcmV0pH3ScbR3CDbsvyoNqAfu5QoeEeVqWPwaWsVv4XXO6soQGS33BKRu5Ju+K2QCI7AL+o5jRQN
Y5oB+OBtlK87N1YLrhUdSzTvSO/EPWrxzRvep+G+dKtE7BeLiwc0VtXVlLolagZ82ifSSzlsjzkc
OqZMZeqQyxQ70bSIgD523KXtIQZyXlOmLfsBCQGGfVHCxeK57PSU7XWR6XeZlKqnMvfJTV34Da+l
T7I3AYAB9mZRF51gSRRVO5f6PDviLDc35cUkgZo1iX8CMCDIpwwOpcBSsZ0JCmVTnDHBTqFa2riR
hgjbaLIQuYN3RfKJCYXo8jZ4gqWbZN2uY1nlDvB0GZ6ykXBkiK7pqmlWt2ajKSbWv2IiFvdGN+VQ
RycK6Qe4JYZRNCOX1XKd4YCS15WXYcRenqA1gYVeed56KLHpuhjLDtiS1jR9MW+3+TClbFc5rlba
QiSHe7XMLYANCMyWRnmnxdFhTNlhDsOAK5cTQY4wd5U/tWmUlIdkHNJ3MgAGPsLwB5vAhDh+RHvU
dvsyGar6RnTIZKQxU8utykjXXakElxXVWQv3WQbW5DmebDLvhdvib8hcs/GB8dTao1SLeS/jACoJ
PQR/IAsaqcYIGMFRUi8awarTCspgjhG0xIuhOqOyzjCMDqi0PwK4ioqdAWMaw6w9w94dBO6bA/ia
SNDiYtaGgB9kZqOZGwtkK5p0ojl6DqBVyEOwKPIwhNIgWmN6YTXB85lgMfQxcTj8YHGKtWpiJyoU
lAP52k3pbBqFlCAcRljWuMoBn9zYYOCdNsUTRFopyKoIKEVpVtql83Q7BNV5avpyg0avmJRuKot1
2xSbItkh50AQKCM1FON49xjcwidzT/Wi3fdJtsWAo6ev32ThqgQVpM1ZS5GbU8gjKxYI/sDs6Apl
GPI4aQdZ8ysK5xyFWl74ipqFZz/0AP8wmiI/ajpUkdHypRpCDUYDjmglJcQHjwk+DWi/r0u1d2XW
TfsR2kJCIUTXuukxxoPjrK4RP2K3qJ+Oqm3z85YFia8Bv6nk2JOuz5tslIgt2rKh2xpMJoakyQbn
H8gmFrjMQW/x03BeKHQEbXljR4PklHSohhJXICypHhiO8S+OzLhBJNblRrut2G5wMqCszkaL0gQJ
v+nPoRPs0faD+Zi2Pupvss6vEdzlSNgvIoN1zWVihTWyLrvX2K+raTxb0gKsUlVfS76SR7yRJGss
2oADZi7Sct8OPrxxuULn0kGxljS5Z5lsAuHldQrDlQKbK9a3ZFlxudu2GlrMsoEZ3bGlyBWKLR3t
pI3c2tSTLX4VZCP1NdGzeBMIHsHbdz58OAd2atfNkf0c8xqwVuLz8ioZc5821ZRlDyFL1gGIn1E3
oYsniDk7oV/ykaPM9FziNS8zwpOawiCDntos7edmCJpdpwZGdM2CAdNs1wbRq8ZzI549fIQN9K4W
kpe2bp241sItDLk1xTJS4Jrzsx0D2fZ+Evl4hrc8+SnKNu927azRjhfJwsvTikGwcTe1xbxQ29XR
6zakdmwIAMPxmPbaHYrU9RUlQ4ExWvwEULE+Ricw+X50dCt9kNh2tW53WJ75d1x97JuIJMyjbNAO
8eE4z3uEvbP5k5jZpbdlv6lpn9Vz8TOAJUFy6KYVOmkUpnTqZCt3Sy2BuHVIBtK4tnv8yJYhluwz
ibb0hzMcyziW8mJMgBmACQxJu/5cWSvOXM6Fhj0JbGAaD0zs3UY55JVIg++x0eIhwsE4ufwVJpHV
rzJZCXItkrkSO+nDVN4sfT4/Dq4QX2DWVqhd6+OpowBup+28IWvvJ7IA5qsKFVeN5NFY/UjiLl5w
/7bAFJyt3HOql5af5hjDdqeKZQs2YByGX/2SLnLfoTDrAIQO2UcYlP/mSjlGDSJOYg0Qpq8BwqjF
htNl1k1TorfcUOJzbxpXufIxsgQsCRyjcwhhGczscHOz8UahrsLhMtr0iCkWpLEOhmclhQdR+0sh
UkBQTAnAl3uA+vxzRrDRdycn0aGN6ga1g2jKdWhnJO4iLH/kz4Xl0vGIILzZoSpTEriiM3dLyXK8
DQThARMqfQo6AY98OcTGk49Ye5AERS39TLN2LEcqcc4Mexti8ssUBfoJ314oT3guoO+WLWTNWF/4
u/thWt4weMLbhqOAeo6CjmYUBiE6GRA0FcXMm8Xl7B3Y2Q6mFTRjCzJtJ5T4b6Y3GaLbg3ef0cDN
nTIt/9F3I3sPa9t+daiWgVXDBfrVJLBrbtjAt9cVGeb4fnmESVaVVyvN4BvCm1RBG1iiN2tp0vL0
1q7ocTBsirHN/RoSfvTIXH6y6zg/rVULuGXSk+zQTBtcixYAtNtFAjdEA2dv/VKViFilOR/DI85r
YAgyRMs3HeXjL6OXUWNcqS1t47e8G+gG675HGHplz8yx7grdgPtFtjl7EthBP4MeIdxTgE5GtPwx
oNtaZAXGg0xcLJTBQ7eiMXpQ5Nrna/Vq0Bl6KgA3fEuSaRQ7qFpKuTe6QPkNv+MJzArZ7ANwnFWh
tp6lb0DKDPaRoAVtz1m9YTZApn32xYpieHBp6r/Vne78jVlVtYCaXEpCY1NwfdNaUQ17tN/www71
Mu7aydTjVQfq4LMF1H9dIwtyOMNUsnyEV9nFYA60o25g/VVNe9Qv/d0WtH9knZffMWW+XMP7jokm
n0X22s5dvdJhGAAgO1C5t+W0jRzpTQWsgyHg6iY6uYG8931wDCdogSNnWQt/v9YK6H+SR4M94SjW
hznvRUSLlOEwD7jPQJHFYxQ3Pc7sxy3BtY3J5hnYJJRxBJ5OcTICKJV8eEoK69Yz0I38eUO1DNbP
o3HehwTJSpQDgt+AOKpw5Xtgpo1q4wnLx0aA8fseEXhU2nVIGlFFtdqvcxb6xjoF37MUIrt7ZTM4
fvG67qq7HBTiL4VE3NfRoOHFXrxU0mLtqivO+kWiZIvN8ojdAHAIcTnubuJysPCiLpa+UTV8cpuu
s9kryUewFzOyIi78SzQkN0Zk81kAyGB0sRjXPa6Wb2bP2qFUaKmTANJz2fSPZQ3tK0S5o9nBj4/L
HRMESQKTdTkKA/Dov9iyhJvV+O1TdThTb+MxWbBDMfs9H1EK+zPZxnQ6rUZFp2KNuQMxVDh26Je6
Ho4T6pdvdQjoZTO9pQfNMtPv+tzIR+TIRvd5qfPnCVxqS50pykdMLPdfTLtE7X7oSqLpFKX4lWFF
LnlTED+gNVxyBiggrLg6LPpG0mQ4yLudmNlFazzNl1TJYZ2/oqiV78JVuBhLFmmO/V+Bx4L0152A
jWwOM64ZNkjXSXRb5Rpr2DDGAwwyOoNCoSbtD5Z5MtHZQ6AFX7HAFRiZdOopZtbHQCGlT19RnhRP
uQrl1DhVhTMfdVJTXZLoSvl1zq+XwixX3vWuPak1Fa/9BiDpRsDn0Rw4LHpb1PoeLUqeafJlQ+Mi
9gRAN64HCcDqNJcVq5sV1P8r7ICIPGD6bCQ7p1YjDiBx+SMUUwq5KgnAKT0m9RHaefeFmFDe2hB1
INm6NL6CuF+OYJgsNkLX191NAj5rpqnv2ocoTXC3W+cnuR/mgX3j0P9parzFwYgkZ8yEVWrLexqj
nHpmq09QRqqhm/eFZ9P7pgZoYK3GqUFhuWhfMbgY/ZBYAD9mKBtEA86CfeRdKu+nGRVEsy0mAz8O
U5ej2ywwPtHqwe19wSekHvpendXgIn5I4ik6Vzj4ij0cUvJhN/mSDaduUlvfFAhP6KluC1w800SS
mzyfXbmHOwFqL3TBGGFOy1YcapvysRHWJFcbgHrwC6NxRwlmjFAnAkrXovdLBZDdzAPwsyLHRY3T
FtUGh7qvxvGzgiyu5W1pxxrlEdnSzx6ajO9jDuPXpktUgppghqNFzVsc2g7O8Q3ot6mk9cjs/dJv
bbLDzuhLuHisiPrLa7fmxyJRMUcTIbb3OSNL3HRrMWa7OQLmg2oicbIpx5C/jwqa7muB+KWUWghN
btdorZPG1H1y77dLm4nDh4hraE3HF4ZokIuoJE2eCArpiYJSA63bq+7sL0VPA9Ox6Lk0MBKBUZZM
7xW6neGRpf322UP0UF2N+eBeq7blD4WpDi3X8XQKUSIs0HabAhfI1y6H3KCub+d6XT5AWVT6hBmp
/hoNkfmMFMfJYEOK/6Pro/RhW7apRm3pZ2hF0Q7ca1xFSKqqNmC3DEUEQJ0yV2g5u0zsLw2333Hd
VTscrLwGeLM4cxoh9gJ6pBXML1ZkwqsbqzKBwzJf5N2as/DF4Np+yvByWmi55vTXWAlUvRe3vJs5
q8dwxHcc73MpNcpYGRiQ8gz/FrcIz6KwIob8a1O1QjtaYplTRF3kmIvtPTSBeLGP2cKA7QPaJ1+L
UKKCSC1rf0AbAbunGc6fkpaw6KhvQfAC9KuGHAAV8m1IvFuxQgmObxVhoAk6E3svBt7HdCzgGYbk
92Lm+3Ew80teIzPs2oHYmParwvgc2uEC07m62DQSQ5CM/Q1qkk4f1gg99j5eJC6b1Aq+HWuA7q8Y
j84usDFB57J6UE6nFaiVo/PUYZZM2IRDY8TLPqedrCpgQBHuDlwPBR/2+TbAVBBFX6IO7dZBCrmP
K1fHhmZmWcnBZ3Mf3fXAnhFsqzs1659aWCvuAq8WZBdMbYeCBzmW2YpTtE27dK9UiCBA8RySTnvn
WtDTa1NMmXGvxhmzHVHAaB5RyTJom+oA8SaM6VIRPadzyCu40acdJFKU9wXOwX1pkkE+ZbwwntEY
9qIKFqKryV5yhO8Od2aIQgwgBpdOfpriAmNViNVMUWUPcRS9x6Jf+isZFlNe/r++Ha8F/Crcc5H4
DaVWVG3V+BMBoylKG9B++IxZ15hkoG6MyII2f1vi5ERCly63JgeIDsZA++EXjKz9Njagk9GIHawu
OPvF6q1EfnQuJ3U9DYjHfe+QvDJ/Vgnuzru4GlnRBBjPhzfQLTZ+6X2BWqhhddEnX8ZIk7g4KAWO
8MQS70EqT9lWbZ9RGC+CHpRz4tsA6Wx3xMdYsIn8Ese94kpEOMFHlkcxNndS8hR4WQdLYRjkVzaf
YPU0QqAABAaMClweOjwdDE9MriQnTzYXPfckHVFpuEUTkCXM2xUS5zk22FIEuovqe2Gyovzuiqor
52MLnpQLmodC6gkIVJv3H7rCLfNZo3Vl+1CFrL0Obavme7IamGM3mHuD5bcoAyuvg8XIxrHNvO9v
YnTo+bFCwsayV4DOt8dC4+8faVyBKoCFPxL8PnnLg3opRByFr2wNuDbAlaz1yWJ946sVSVcfAYs7
f5XMHlemiFNQKYDXFnteIwdT52IqO3+a+gVZIvOg2gVXpZvkHQRRwhzGpXTj2W7xJvee9Fn3Fc4e
zKDPnSq7B+qZxycLqclG5bBuyS6L1r4ElwGwpVlJPlQfHXbMEzwBZbiZVoJuZotxv+7nMMMWAX7P
6xfHg/hpw5bYqwKHQLcLece+RNyOMeWRX17hssnTQ4jr7qkd+8xRTM8rhCzh+sv3cDHrxq986liJ
Xiurw4lr/FCDe2NlVxzb5dMRI8kuhtZ5PUKYmbxiAAkYEwFmX1NXA4ejGKqJHsCkcrXrKrl9XU05
PmEeOnlZKx6XaJimdj8Z0Q4gEVAjUmEwbktBoYjbAb33QwX3DgiZ86knlBVMfJ0nPiWNJ3b2tNd6
/ejTbV1QyPo43iUuNT9WmJJ/LK4L5wjFvoIsZiyu3ATDezRpxT7KsC8QctldZVIaaAbm7QY0kFf7
kfv8esTuWeiWOtA3emUI6M3bpbtRJUIyF7QNaCMzrXvqRaqREQBiHMw8QKDv/ZaEFz3qEvBpqfyw
Mwry9t0mwPw+SZyIL3FkJ2DS8DBFOAQpxQpeI4MIQSUFRB8CT/elNQSi6W709gO6o+qJdX3SHfjA
yvJpRPL3u0GgJQQ7eSCf9ei7FWAMmdYdW0k/NGQJ3d7yOly8HboSTs0wDVPNEpCCezPNyQK7DmX6
Kx8v4rRAzDzeEowytWipCa7v2g7AMmAnB74GZpPAfpY0FjcYWieq0Y5JDux5Qn4vLv4BxKdhZU4N
Ke1Xw3E37cPaQ88h0brjNu5qJN+6ja0nwFo8303V1ItrqKmiHsmGba/2Ldvc6waZwLRHG7l+74tE
/ICRfVXRRZBw3cP4yR9WY9qvdl4gV66EkA+zzltQl2k1Qre4bjNYljm11+iX0L7Chr++vYw38Cbp
CzE3UPqAhwG5CrZ39gOSD3SP3FWKwNEJl5VXeUQN2+ZnIdAZU2RxwTy/RKVjd3lYw8MsM6/xSAL5
P87Oazly5FrXr6KYe+jAmx0aXRQKKBbZZJNsO3ODaMOG9x5Pv7/k6JxhgRWFQyl0oRGnezETaVau
9Rt5F3ECLbuwsTJOPMUBcBUOLce54yCtflAoaX6hsQ/yYUgRpXZZlhSukyWubsKJFMsboO4MHG7C
lNBY4vqPtNb0j7IzBdmOY591o7Zzp76TqqaJdzKdoK9h2JoZb7wWSHfZNontcxjZkY+ZauT3ciX1
rkXzSvEzxWkfjDZcBPbPUG/LsDHvkdZB5jUvOcR30pLasxfF83wfA839oMV1nd80jllGXqAPSejW
gA46LzCC0KbXQ5Lh2w1dcVFCoKw/GH1YUctUjNpX1DzJ/b7SHeo/PAApwnbT4Paz0v9ZcPfqbqag
g/MFikWx7GsZ7Bt1t8gKPTlyYlTSLa29oZMyl1+VZLFjb9El+5tVtrbm1nUxDR6bG/WEJC9y/N2n
1tGPtVx2t8OEy5WLEhJVdjvPi2u1lChhRwovOZ8EQf1cG0PzxBlKcyuNZVEsorIt8/ycFNttEsyg
PyVJs1wlQCkyarASrVngQemnJmqMj8qEMPGNwn33sOSKST5wGaT5ClcGWhxZJRvVI5mcbi16VGTd
3JNUUYetksbPp8g4DslmlDUVFpFf5I5QAEeZzkHzaIWE55FSm/lS2G5VUYO2Mr6+USpgn1IwHdOs
hW6MGvnG0F7h80TQZzgojEwqiuLnL+D3fahwEwXIUuu4DN+gk1x+KLEYOOS08N8eCtdkwLqoR3Gr
rAlbKPAo2ZxWllsp4Ao0O+4OoZn2h0ipiw2tkjWqVuglC5f2Z1MIlOhWCL1orAq23WC7QVIVuzTA
LSG18vgwJ4m5q/pli8RwZoEIwDCe1MibgQxcfbp0rpYACIkDfmBWj9kyTEebg3RjAs+NCkQznFYV
+dNXCwQye26lU+K4QPgwnB1BgGuBku6zwaDtmzTGBpzyzNpQ8HFXSeRhS9CpP10bKgjxtoXh7zpm
/T3W5XQfjmDM477ckgc5N39II6JWxcHOalyhRKHI1VUtxY5LBaT5ACDAus1Iezfm7xVhTywLB54e
K8JEX2HN062MxuB1yGeSOor4ZVqpt6A2lH1jS9r7obYHN8mi4LE2J+UzncXeU8HIfHjzWQLHB8y3
zp0Jo0ZMxYsNx9POgqbBpLYN0Hk3doCqgNLStLd6lSiQu8SStKnc4f6srQKpSQSTG8NTWLrWoO+w
GABPNsqV+mUZqy3ZztdLRUMEkp4W0FvOSWe14aRIaWmd8ISXonT6Tv+E5uaMJsJXiHbxlsf0mrAh
Ria4uqYmZOcZ4ekUJkmrBLQ5KHhZin1bWcW3mi61T1bzg+pX7sKv0PdpOIwbVJ7XBzRxhUIH+09A
mldxzcluJBJ69oMxGH6FXZdb97rl505V7aXQnF1ZyRX/8no5O1gci1kzgI0h4JwOFjDJpNcpfaWO
YgZcdqDuYPxmf8JwcNfpae2pSg2SFHH/N29/hiuMRAS/1oIBdBq50GsMgvLJcQNtyT9nUl48zlpG
KXWcxvz95VG+PgCg8KJ4LO4/7qO1cEystUk11A6xitA+yONcH5SFPsLlKOdWqcGLFmoR+19Zqw/w
LA8oo1ocoJPRwBgu6Vv1RX4zg4/fuIHOrRVDhfkFmdQSvaDTyVtSp60tFJhcB7TW3dTNwZ0O9ucP
BT0G2VsKPRh3JAGJ4V0e4rmJRP8OFzQcFaHRiil4cbxIiUz9s+dlu4xq/memhka+z5xOG/eX46yp
smIPQqy0IHQaaI9pq7uhlRS8D2bTgUoAVRAJWHZc0il7OhLQJwEwYD7TGz8bQJB3o2a/1apShOcY
Nyw6l+iirq3f+0GlPUtz2Q0QyXZ1xNp3iWphODcmaBvK3ZYC37mVg2aj0GLVqNuv9TUjRDiSGRqr
a/fy4OMB8xBgGrTHH83euKS2Iq0mFgXRJZ5rJjY0S8PLcgXDhyQN9nld6cfL3/BsKOHRqiJbgdzY
aoNTzgrCJtAdV5di/TtCFTiha3H1uYqjLY/y16mLsNb+O9TqMiLBMHsaTY47RA5i1Sp+oiH1Mw+P
bwNAJt6Sl4e2PjVVg8RFKDrIzwrPxioejxvE3Pq090ZpVA6wjyagWbPjp8I7QNOmwbdCSjjanLUb
J9l6Up8jIwwEp1DcumvuYqL2cBpVtffsNrV/5WXpHFO6vwjjK+XGHjwXCsVEmbMZtUFDX50xJsL7
2dzJPaTZwf4FpF53oUV87IZG2nomrL+fGBV0MaEPLNwY1vsty/pGjUNQrJI23dJxUT43+djsaE6Y
j5mdbbHi1qcn4QQ5F6UYMIsIXq5GpnQ9xie2M3iTFIORNO2D8UyagENB07Qs+T3o3m18ufWRJoJy
nJCX6eKh56yS0NgY6s4qQWbaNDmFY056NSBF8qmBK+yTcRgeRZ7yOupr+1s0T+OHNy9ZUhq+Is8j
jTGvNv4Q0kRr5rzz8rnpDl3ql+Wjlof9fR7ZhkertQQyUm4N+swagpnvIG3moHsIa+r0vhh6knmC
dF7aJPRpTFVaXDJU81fYxGAJLg/x3GcVbHzdFgK4LKbTYHUPMITcrIMopcWuk5vjXdlE7X2gzJHf
1YDNpKqUNz6rcmbtQplCphX5Qcw91krlWWyFcphWHUj0Rr1TKdvSdbHN7nvWlc5VPYzjRyta0uuk
a9UHXnjZF4rCmlfD2K3xv6FVFjh5TGUKuoYXlIG2UzAX38qgz/6WINSEgCAY0/WSn3ik4yqdAEqW
IejVnb3sWCXGVZNJ7VVjGtmPy9/i3Gq3oLpASAe7IK+zO8ieRa6ZY+9poKIlMIhSFngaiCbAMlNx
g5dqvIe9FNykcdZeBWheDP7l3+BZ9eEla01sOHIjE6d7RJGBUJwuh4YipyocjLy0MvMbym65b+F/
fmWFcbqv2nlxy7Yzblt5qTwjK4Fx84W9uu9TWikAnC7/OucWJ1YzNnk2YhH6WooHAH8YlCot5mWM
8pt87uaHQYZcIUXG97QKLXpMU72xNs/FRPKB3BeRWG6r1TU1ZrK8SGPYeTCDElef1UG0ojrrIZnt
Id3RvKOakAe6tXFznI2LWYBQqgSWsHZEU+iCLxFlNszLNZP+QVcI4dgeH1K6KRG0WUmO/CSt9Y1P
fjYu4obilIPIvf7iZRdNcW8UnSermXZlJalpAivukpsA1vd+KGeFpghkso1zR0zjeqGxtbjCEMRG
wFHshRdJ8Qi8t1c1mB4IZg6f4nhq92pvGp8uL6AzOwpjH2jjbGD0Itc6AmBJM6NzltYzmzLxHFSH
jtACAFG04S9oy4PbqpPqkhpo6Pn32vFy9DNTC1tTxsBTV0DtrfMO8oS5SZWIpZQl5k1igpq38WQ6
kKG2Xleo6AfU7ZZgzplDi6BUU8gKBIt9tX65yVCadbiz+p4eMsop3M4zRfXUCmLXMsbh7XsUqSNV
XNK4LsvrO9JuheCyaXeens3STWu2zUMEsrf0ZbiRsStnXejPjjXfv31uefmT0jGxKlbMp+ungzFh
gKbvPKlfusNcKvlVZ1SyB8vWvlfBq0MQbOaH/yKoTnlDRRpF5M6nQau8jeXM4GY206i8mXTq3o1t
SD/CqpoOcqHeYaw7pxs75Uw6QBrAElaZRxUF/tOgc5BYZqYHnVcGeUuRW+s/dHhsZtwPDRTUyyM8
k6RjbAGbmlVLsPWjf+hAEPbDSMI1wy3WoI9dG+OifZDoY+462Nuuhka336VL8/Vy5Ffmo1w9NEJx
kBXCWcLy9nSccrFwxc8OeCIqBfQn5vqupgn5CwLG7EeVhj2qVjXGD7sKKrjrYJQBc0iqfJ1h/P2J
bgyARHUsoj2oJvgCl3+7c7uKe5mNRZGSR8TqIxjDKEuc3NyLNmA1G690yEOheUtnXN4F4fBWZb/n
yaB2TQWWnAyvjNPJmCNbseqaJ0vUU7M2OtQLVIqTh1jt1LdfAEIfGNyoIdSL12Y49Iq0NoIP5gVg
zA+kvJ8LdvmBA4a3i9MY7x01T723TyeGuOjeIaGP/85qI0FpK01A3L1n5CW1AqXo349xMXtOALBE
x+vt8XK8cycxGnu2o5HM2bhAnU6nXcj4bs7F4A16IF9NUa/AoW+7T7AfFbSn8+DOLMt0q25wbtEg
ZIqPC5KXQjXxNOoQR84Ywinwit7QXNOpQZZlsbQHGCgJSQJt40ueOSk0EMK6xvfEDGQdr7I5gWk7
j54xh+ltZcTNl0bV5wP1tPSPyxN6ZmhUypGCY3yUfE3x8xfXt7FQ61yWZKQNCfzSsmsLGrEJAVHq
AX8jFb9spGVnAuqwrLnE6fUJbb/TgEWpw0CBLOGldRj4hTk+5XqsXmGVVqF+VFYbC/TMVCKnia4v
HV40JdbPIhrpPX1fefRaDi0PZF96ANeggy43t8TDn1XdVqmQyINwQEPmi2ry6uAzI6BjZjxNXpdE
85WhoVpQx1L/kPSJsjfHruX5KRf3cd/K120Fv8ZoneW9PPbhnzFK2N9hdesoHGjN1SAMWSzNCD6E
QdPf2Tz6rlkPyVUBieUqDNNuS57s3IMBngKPVIqOxmuTq0XRsNAE/+YZTVsCEQogYhnqZNxgUVd8
KUFykMXOU/jV4T4+lnWM7ghQIemp08oYUgiCAO3+8to8c4fRDaBNppDrWDSwTpeKLJUIozYsFcXs
JMBGuS3UlwZUWUB0VYqeXi2S00KuLLWNB9y5yNTmKWTTi0CpaH3MGD1+8FE4eYls/cRwQidhX7o7
GOWGp3Rq9sVsh3g3tk6/kWmeWa60QOgr8WRjuarq6ZBD2F9FVymThyh6BLzMTHd4BGqeUQ9bNtxn
jlJUtkUcauHom6zGqHVZqHEdTmg2BAKcr4/5AaTORA93Atw4L82VVavDxgDPbH9x0mBBQWIgq+sa
+qwYfZOWENurGYUTGUQsWG3kOq6WcSo4AZD2qNzLy+jVnLKaSTAN0ZugnLd+odD6L5XJ7md2X9ze
tUpUHNRSHw9AKd/aF1QJxYJFoYIsxn7lR1cl2WAmFjoYAnR5Dfcu3qWDDc6IivZGInNuVChNaXxB
G9Ga9W1fKNWc2KY0e1CBqdDnjd67BqCVCJjSmHmXp1Bc4ycnGyKCFCZRSafACvB2tRNtaDIgYZFN
iIFL34HAptW/LCUCLJfjnBkUZw8PHpX54z/O6fJXQkQPwlqbvWxAB0GH8wX/BZ/f0Cnrb5dDvVr+
QhfRJDXmxObp8axt+eLiM1MHCQJRMIe2Wl91fVt5LezKfddLs0/pe/4iK9noXw56bnyU5zQhJ8tL
YG2GFaGRB1lVAXQEfA3dDDV+LGZqdlYHOPa/CaVhQSAGR650OpUmvDcF1KLAN3W41BotqCX054DE
O9Zf/bj/82P6n/CpvP9rIbT//hf//KOsZiS+om71j/++jX80ZVv+6v4l/tj/+9dO/9C/31dPxYeu
eXrqbr9V63/z5A/y9/8n/v5b9+3kH6BAwAt66J+a+fGphbnzHITfVPyb/78//MfT89+C2PrT77/9
KPuiE39bGJfFb//50fHn779xUr2YdfH3/+eHd99y/txjj9zRt+Lnqz/y9K3tfv8NBJ39T+q/FrAV
EmR6Fpyx45P4keL8E940olIYbfAIQR/xt38UZdNFv/9mK/8UCS4Pf/SveD8JRb627MWPdOWfwHuE
T4FBHR2isPrb/x37yVf6+6v9A/2g+zIuuvb334zT1Uj+BXKLHg4JLbYxCinZ6RIJtDKS58RZAADK
OnpRhRybNG2Tpv/Kkxipn2FJqrTzSwCWzb0sd4v5GNiI61w5CW+5+0aZKi1F24UDMd+PWpoPVwni
IOWO1old4nnYyA8pnI3PURjb+q7JM4D9MMtiwysjMzAfwMoHgY+qiBRVO6UogEm7hSGVEzIEYMsj
1DuotjTchmr/aCyDjCO2KskgYJv2hyN30oxwipNcqxXMKHdo5VJ25xLRz4MT1jA6Ar03viq91rUI
NTmoGsooXQK/R1AH4nEArBxyDUQBQKwg8Yu+SMh8Yytq/SQ20kcp1NWWX0EQuUESK+aRPbVkum+2
M1OVSU5dYKbF8x2xpxcL6T8f6+TjnJy4f30bcg/kU4HViFri6bepJQjmzJkFARNtAsQkxqZp+SCV
I4Twmngj1Vrprol4aLqx1qiW8l+MN07jBcDLWXKICwL9SxYdXlKoIllgkhZ8h1qioqXQxXV0g3z7
nP1YnFb5OFRj+3UeW5YAFyuEtsszIM76v+8cfiOQehbXG8VM/scrYGAbSksSYl8GPSuRTXS3pVJF
32KR0DNKtHE5WAk2EzSUnNbcq0AkS6/ILXDKl3+NlcYs/S/qqWwUHUiDyOrXiBjTLHq0OQIUbaKg
y8x9GVPKfp+i5gy6P+pG2UceFJi6Sj6Q3kyhqT1xc+CSN0mqCea3UpdvGqhY5zNL3tZD1BWGCEQs
YPVq+al0WmA96oAIog9jsMzBD+DsbWWgCtJR/dhIhU7vcTEWYeEnjhWZJpiyFvHDqjyaY8pr0S6O
7fJP6AtW7pmRliUb6+k0zROBuFRFw4WMi/7p+p1uFFrA6gjoBkXW1JkuxbxMudXzKYVen0+ge0Yj
32xtrg80oor2Hu8FStGKvi5h5vZYVwXgVggLKqyFCFKGr4Ejx8jBaa4ur4tXI6QkS1+B7UJ1DeM2
8fMX+UNIRpYBCu8R5TOzCR8sjf73FXzWwb6e685Qb7oekLmzsRxP0xYmFggPpRZcEaEJcLGvwmKC
bWt5i94UPOcFFovSpvd5kNQ9TkZB+1mZEaTocrPayJZezSxheQ6ZZLXU9kB/no52UfNxLkFuEVZe
lhoVv3G6FcQzuP2oLfy4PLenzy8xSFruApElAEvcd6tBWl2qUpSwwNYvUtpfNU1lHfB11Q5SkDn3
LbBbLzeRcY+Y4I0dQol0de6QTTO7PDotcLQ8/lbBgyCFb1NrrJ82mKoC5UFHb4vHtimW9FtGewAy
N5p+jnGwDSSuWGVh2mQIT0g83ZC6oBoR7PS2A7nvlmljzvfWhIrgLVpxrenKRZ+p7+tJEnIRGWIm
ybRz+qVEoapsp/LAC9zOH8qlaDrfHOndRrs+GOv5EUVIEwZ2YErmw4IC2/ILuHpljFdya6azshtG
S14+1QhRDU+hXC/hp1EfB9tBy8xO0lt9jFX9Li5kpX4o6A5PqCHiAJi4Y6YhyJHK1jyr7gi1OECz
OytnqM6I03qQiOoGEewlVuHrogMYq1/gI3TmcHR0iB7Vrkc8LfsULZkGxw3RRQUlWCtC/yjRlmn5
2ttqnO0h4hXGTqfXZ+quDDhTso8odY3JTRcCbrxrBrtIDuZc5voVf0foLH4E3SoAW0zk5DsM1y54
p4Y6rDME6RyOjhb6sl3eRVZiJ/mRlWtN476ajMlBuxFZMm71SJKE0Lul8mzPajWftPtcmXhR/Co0
sxibq7rKMdbel1rhzKpXSHodWW6vBbOu7sKZQuMxjHPJfnKk3Ok/qc2Yzr/QooEbhexSZFXfJaOq
VDeOirp2Y21q6RE5CsCGJzIbIFPWvETJk+NkWXEtaQE5CcKASQ2fgceuCRU6XKJyT0V3oh6md0mK
K9lIxcpVkSXKvujqoiAQYirleE1TLXcgqIy57Bph1Q3HqBgk6c6U55DbR4Iy237AdGAu7sldql85
2ibOIwKRY2S6fWUoKWLLVojqhpkJoUkzRWX1lqwwVrFBAilyQ6W+LX2tV5HnKVOUTa+BhJAeIfSL
+OqnuUIlI3QsxPurEv2kHWp2mQUXPk9G4zqyiuZjLOeK45XdWNgS2VHYm8t3u5ACxEoqPhkCFWj9
6ulhVFqt6N61NUgz81AVsYIdsTOm0QKHITQUb5G6VnOxt1tuRqgp2mFqUdY+Aj3XgslFGDGG+nZt
h9gA1Z6VOHryEY3cvP+MFvcCkb9uEjk6TlorRSxdW8kn0ElaVgHVleV4gQdsjFr9Re16Xb4uh3BA
2XhwAhO6DMIVRjnuer1QLQ0qXmea+1CX8nHfaLOeHME3VRDpqspEdgJ6t6ze2+bMzO5QaV7070KO
Kj7ycaPKww+1k/d52KTqtZoaJKQyZP7kz0lNZNs3aojQd5VaVsW7BcmGGS+4foxduOAS8iMgKmvr
agzkAfp/aSnRwR4tJbylQxnGn60sDtP+dkjyih4kTKCym10Whz4dq1juAvt71iD9/ylA0AHu/9Ig
JjhzGY8dLCWEzpzoUzvocXxl6m019tc53AzzOKRWqoW+PfFcUt83c4YnESKsQHceoCBNrbTPWo2T
AtVkRc/+mMdR7b70aJHG6MhJivw5h4Tb31joGUxHqdG64FYKou5Rn+DP/Zg7w8q2LsTT45oXFOUC
DlveL8BeBNbm9GYKCiNKJTuw/HqWagiWaXtshZrChFTHrpqsYeOCeB0PID1NPAqSvM1oW57GS3jc
K/0g4G4BhLEiKtur0pLLnY2sxOOyaFtEgdO7UIyPpijqYQK5Szq87o9KgTlA3LYdv4KH5bIaJx+V
mAVOSdC+sxGw2pV5gEymqW1B4FZvgufQtMnAZIo+tIq61elQUV1O6kxdeKD1URtdpxwVMC2xV72R
5aj+IpvDfMygwBjwFCFIhCgO5H5So5qwN8tC2UCIv8pdSSqxSKDvjaWF9gpNRW1Iiu0xCX5Fc6hd
J72iHg0L2YTLqcfp5yX1AISK6jQq7hYOCca6XxfQhU4YYvMLUBPc5bFCG/JQZuSVhxqMeuE7tY51
4+Wg66eOjSIEGSTARlDNvMPWtRrBpi2tLvhVs8sGN9OLIj3ADk4mnzf6OBzTGBU3t2u6hfcpTYyj
HeBO9PXyb/F66Hjba3hYUXwjvVyDdCbDrANbE3TfNgp4kB2qKWzy3i0yW2tua96HSEppKEfUG1tq
vcRNXNuBMlicXCq7eQ0opf86q2qt61coU5vJLoimuTvYaq88FpyO0aFsDc5ldRlMt4uNWLu6PO7T
3FYscxmrKf5jygDn0Gw/Xebom5g9vGULdIMiX2WaWl+H6hjdBQWJ0saXPhOLwg4gC1HHATe3+tIZ
KrdawjPVJ8d23oVkWrvJMNL7ykwm763DUhkVy4m1LJAzYj+9eKBkgKkRDqglHwa3Fe2Ros5uwlJC
QgcQ3Bb6//RZ8nxUcMFSHaZoBQVZVk+DzWpMVwnqNLrQjX1MUCxzIx1CnQpF1tVo25q7MpG0jSPh
TFRbAGbZOTzDeJ+cRg3tluQXvr0Poal7KFV1PJomXmTqJKsfMnRVXUWCFb3xDVdUJwZL1ZgGDZCc
Z5LRus+HuB5pCLXUQ2ktqQydbxhJ7NW5RDACiq3voC8TgGlcyn5BhaHK0RibZQtSgowK7RbS49WS
ojQiGrdwDHmGcoasJgFifViZZFV0GaURTjK0489DX0Orneu4e+uUPx9UPHhxKcMcdm3fkTRwA+Ds
1wfbbtBPjdO8dumfjQDsUry9rLz92ZuxnW0cEadnE1MOsI0HKKcSdxFvM3GEvFjM+lCXU1QHNPvS
Sf6A2/L4KCNiVrp93wM0AHW4FfH0TH6OCGqX+hMXIEiWdS1BThVJ60n/DuGoeGqTh+8L9PUOKHhX
X1jUX1U9KR7zLpzehaRzD5f37vpE5DNS9GI7UZLjcHo2Gnkx3KnS5aw2A4GH4tGZZgrlorhsP2a6
OuzGolX8ER4/GFII/Zcjr9A7YtyoOgpbT+ht4gEultuL0EFYSGGEfOVh6NE1iYVgjzPlzo9GEC9n
NCZgv3Spi55XTJcGJ1NTAA1T4IF7K0auQ+2HYY/2b9VuLIFX65xlRGONT6lRioOjefqLlRWogaRr
5oNUQ6x2jL46SO3ybciHrZPz1ewTCZAHUBqK98DhVseKQZMLb9NlPmQxNmBTATRpidrumKJd/0eH
4Nw7yDvmTrJCWvqXp//cIE2YhZTmCU4TbDVIiK6NvjgzwhhI5+nGgKmJloXfHOb25+VQz3vm7wIr
X5qmuk7uDGXirybiaSxdaqc4UaBwMAPowmXKhCFbUx6KHB2IOjPR9FAxjlPtOrybnFk5CAdq15Yb
+UMFXMFfsvqLnqvwvHiouU6q5Ld5mkZPhWRunTqnX4RsG7wPKSgIRKpf3JuraniHrhuB7GRvxGB0
rjMJa4s/MQ+QOACQgX5vVVb7mCOIXRoumkjyxldZh+doxT4BnKC4TmlMiq/2Yk+kyK4OmWUs/lha
w7GQqgLdvuEbkNABKfAsc8FdOdeFFHf+5W90esFxx4jA9JKhuoGxl58364vACFBMqTkhVA8ZrviZ
SemY7yOrkSc316xK3tW6OXyOaRd9uhz39LgVccWDin6V4wARo091OmBFxbbDQtnG72NbPVB0V/dF
OamHLEJhwmnH7PhfxBOYLsE95aW5elRVszZR7KGUbgRWe2Mt9ngrJXRxmiX5HimTvHG8nhsetGv4
3pCjuDtXR4kE/BDjR+xETL103hdGw6uti3r0yHiMU3bDwmcjZzgbkXItXqrQJTjHTie0RAErVsje
/VHHbUx2ahVt9rTxtACxhXzSyw0P7tNz5K8PyHeDOA9eWnjjncZDwmPAH0BlQvUYUxaUYB5H/p/9
YM72fxFKA6RGMB0/r+cu44s1CvSe9FkNFn8JCsxE5lkykCefbC8NEPl60yXw17g4HS18PG1K4WtY
K3ItmFzYseIn42S8a43IfmfWDcB+qnWPl9fk6ykUhWC2HnktF+GaNJKPprlAEpB9dXAsz4kc8PtG
UH9KIZ++FXotEByA8Hjo48X2KtfA3zqvErwB/dQEhmDovY57eGK70chrX0YS2+N8Sf23j48Xtfhy
fCLoYKdLBMHdUcb9UvbtMracXRfo5cdJH7XsSF6Ub11sr49Q8DAKREXRFOJAWm051UFMNBpi1Y8t
qa/fK6VVo5pedHbS7aam1ep9FqlQFamC2vPHJKxgS24M+PVhSgVB9LkZL/j2deXGSPFgQtJW8dVF
amnP5ZNbVFnl1xQCXKyAMCFakuztn1a89DhsAB1jCL+6uawlQyx/JGhtWrEnSgBHoEHazRxbigfS
xdjnCFa9eUtSx2DjU6Di1pS11e5ncnv81ybNjxPz6yADY0EEGxkLfHo20Jzn5lQkSixf+iWYtJ8u
IqmNYVtIpebLGsm4WmT9kXcTOWKWLocBdB6yVZWx0Vw8szNhf6IYgwchu2L9so2Fs42xtBq3E54R
AJNyt6+X9KrN6i3Kt5ipv3Mkcd7wyUBIg98QDc31mok1CrmSOSt+nOcqunqShiZzPL5DKjl6zLbx
1GeGxgol74NGDzbk2YzsxWGam+UgjQnx1DLU9srSTfd6lP/E2qS7urz9T8tpf42M7Y92J3vShKt0
+uXoHY1p2s+LXzlxh39RkXc7OSuSjZv9dRgqD1Tt6KSZZBRrgDiUnXxqilDxWzlCv5lbHkEjFcuK
L5eH8/p8oa4CooYkiSISd8PpcGxHmqQ20RVfxklg33EQ+Qtl4J/oDlZo1Q+NR31r8BOn3irQvl4i
AqqDrgoSHWB91koutt7FebhMis+7BEErfZR8jMt/zVU03UYZAM7LAz0XjtIkHUrEOWzgsacDxYeA
JgAtIX8EQbFnl1eZNxoN6Hcn7I/AcnGCfltEUV5HOUmlqkOJjozwNGIg1QHqxjB0CsmJ3MFRnnrV
up5MNDHpQ49vvOGJxr1OZQzUC7iotad0oeSDU8oOtCdpkI81SeFBwpct2+WZnbyVDfIcjFQXaKgi
rLpXk2nwVi2jjmBo50YHtXLkPdI09fUCY9iVq9Lc2HSnRQVRWmZwHMwCEUaZec3Rs2OZ/u4A4G9S
OuNYhBUwNycLjP3c58kN8drbYEGgVm1N4yv/q/Yuf8r18SLiI+MJfZ7KFbZS6umnbFNypzGROq/D
99OloJr4Mw3eXdrhe/vGUGAwMD4X4A8AGeAyTkNNzhAAgNAqb2zN+Y8hyarovqpRe7w24yq9f3sw
x6BHQSWZDPS5p//i2NSArGnoX5InVQWERzstPKekRdo5bfX2cVFvFLUIg8X5imY5aUGv16Zeeaj0
1bD0nXBASy0oWxqAY138+eaBcVOz+bh8iLY2007xHwUJxt4L6an7PJPsz2ntJCjeFvqHy6HWVzlV
Fa4D0DOsC17bazRgYgG1RL0QjnzQdddmax55W+ieCat318+oplXVUm6sx2dVmJf3K0GpXJL4UmJj
uazPltjW6FBnZetZlVPcSwbLZBeZTQccnAZvgPfADRKhgQ8ETg5canVAkCc9RrEaz5SHrNDp9mUl
EoRvnguUxqic8xDmbnxVf3PSrlAsmvmIhRV+MS1O5tbYc3kh2JUrM29ilGZ1BILfGJa/Dron+bEm
3m3a6jjqcOTWgIqMHnCJGbAfqEK9gXEEaGs5yl1D1UHpNi7oV0eCiClwhnwJngLy+nQPJ2mK0nL0
9DlLf8Va7/gtCcOxRHf6rYtZhIIRDVNMdFDXKYeW9GVkzEjMjroh7bIcredkyOpjMVvpRl66TjtY
TCRu1G8N0N0cQmLULw6EeFnqBQsMaD+6pN8lVoOBmhxsyUq82jIiCs1CkzYp9fc1nE445yFOao1e
0GrBYVLT2p9iK/N5B/AkBaF203Tq4r99kUCcRB6IGqi4kE+Hphldr9UV3BS1VrW9Yyz1rga28xBV
MfY36Yh0cd8Xbz31xDkucHVinDwYRfr1cj4DrAeUpCeoqZt7udSXO86h2UP2sn77+GjncCawCejy
rhMctZq7Ao8sjIfUWfuJRAv+DYlWBLitx93HUpeFkriSf788q2e2wTMgEuSZKLS96kFG+P1pjYKT
nzH80vpSedeDYqHMpm9xj89HAh+J3CXFkWe86Yup1POCArehseFiObxahJFo7bTOPqeTvnGerJNi
dgGD+jvU6jyBw4XlZTGPHia41bvESjEJHKqgdc1UWLjMQXQvYYLkSk05bmQ6KxgdqY6IDUhdaC9A
h1mnGuiyxhZqkKPXdc64k8mLj04YRveZNU3Ai/ExLbG4a43HEhrIgmjI7NzLQzC9l9umvalV6bOa
teHVEM/onQYVrXDetPJb1Quef0tx3wmFSfr94hx58TECXpGOTrkRVlf3Symy+eMAa3jjZl2n7CII
1yoYDpCbvMxXqRCmRin1G7448mHpdcUpjIxsoL2zB1wOMLtWNmoOr7JMEc9EOuz5kYBE2umgwFZV
HK4D8Wpd9TFPp93c67FPFUrZ23bf+hwfoduOIP+zaioOl7fSmVOR8DxjycioPaxVGHt9wSQvBtGG
1mN2q9TKIB9a055uLYTF7Z1dZv37zugMfUMW7uw088IEQyH6ZmvoxgJdZxpkVhz+hf2ep61903aW
ujdzBGWG1N7qCpxZ4hCfESgW17XGu2i1vYYWaONiKoNX1XUWYP9jJk+UPI2P0CKmbjdkje7PgHF/
Dsk47Ct4NfVekvX6CS2OtN3JUYXuwBBk+FXKU1zuAEqX+9Ce7G+XP8jrE4fFwGORGhTfA/zMaj2U
Q05Rehg8deBhWi1ppcDyRAvfhXepBRu5+OvPIPIJmohUhCCiW6url82mmRU4N09LZQSxSc7+gKjB
IRN0uGIFkvLw5tERhbtQJK60LFa7S0E5HAsfe/Do5KmNW1DTmZ4QMF8Q6eALlW8PZz2/86lBw67S
Vtdvp9NV72W0hNoqFgYAuvYFoa7qW6CGSeJeHtrrLAZXLAoLvBcZIKvs9MMBopsxK8/gcEV9+6QO
ugZk2Bq/XI7yOgkndXkZZjWDrT42owkD2RvAQ+1bq4u+Ko2c1DxuVPVXrbWWdKtopQKsWRr6LyBE
tX0BBtcr01Y7yHpcfKjjNujfmnMIcUzePdRUhAXyWhcQ+08wbWQJ6IO10T4H/XRVCuHqmQend3kK
Xq1ZyvvQ5HivUp6GDrs6McM6XAKMnAy/jIf+HmyZ7uEQguvrXGNmNqf9tHE9ngmITAPPSBoZSLCt
mybRmEL4gvLs2/9L2pntxq0ra/iJBGgebtWT3R6SOInt5IZInETzRM16+vPJ61y41UYLPgcbCDaQ
hbBJkcVi1T9gVnqr8vEfDRduj+uF1l3YOsqaaN/ZnUD+RmeNP6jGaazs6VbiAZc2Oc7T+0GoxSc9
QltONRLjX2DCRsEDUsLMGlTaKMeg9dTsqo6UtUfVWTYyj+7C0aAhNTdyF9uMVM8zsO3Uke4Pqx85
zcx7lRrBs1o3xbhBfBlt/hZxEBnr1coWP4uADA3RmccZVVUO0uKR44Q9PgH2qO9prczcJsurd2gi
tJilj6a3spnO7j8GQyPUU4EIob245L6UhpNa5lTq+25Q8i3yq8oDK/ovG4MI2/M2vkp77eNnhc4B
8RaJHu5cQJuLz+t1Ci8G1tay+uQuGZW6x2uhdmC/Tdie3V8+Lu9sJuCg6Mu8dlDPCvADgmaW2TfG
nkdstDX1cbiZKrfcFppRfjXKXu4RhUvvupn0l6p68ffy8GdhkY0CJhUqFr0Nkrb5a79J2oJ4wiWh
ROF/spPsKFpHXE9e3Kx8xgXMi2UkhWCz8hnpFwFsWwQFladOJvPO3GNsg8kEzubXdWSK5zpLAxue
sMB8OQnrNMQyZbYtL5AY+0n12TFXfsk780UaD9I8Dd25vrX4IVCyrbqkR7YfksB6rECdXWNwu6aX
dh6SZsAR0QEKC7nC8t625eA2Oe+yfSqjf6YOychXPb4syPHsVrgg5D/8FWchfpr9Bl0IlOFOv6KR
4M7E28Tckyy8hKjgbi0FMcbLg8xb4aS+xIcjJUAVkeBHLroIe7XCjTE1yGqYoxVsCjzFYZXn9ZWn
IwRyeaiz9aPQADOXuQB1nIWQT+fT5JKHHXzFfdSD2faDAIgQxsr5Zwwhv4g46baXxzubGuOxKVEY
RCOGV9ZyPEePGmdq6DsMofiugo/bAv/P660ppSFWPtZZTGMwVFDRO5+rq8CwTyenOJlZ1NgW7kc9
H79OXlN/z9IJeDIKh0ceZzTki2laSX/eGXQuIZv4BILNhQh7OmjWKhJGAzME5Fnelp2n3mDHZR0I
r/bO9rB4aVDm/9hMUTVHGIAcYDaKoPG3vCpgESWyVEL9yfgaXDkP6tfx2vvY++xsiMW8isCySj2N
9Sfd2YS3WuMr49Z+Cb413/WHy3tkceWejaSfrmCFCZwD5lR/0j4lRxt72x3ZxdGVH/tQZ8Msbh/d
ieOi6FkzcZdv4636tb/WVl4Vi71wNsRiA0YwtGHZQj6zN/gTbXlt7ZT95cV6Rcq+CRZnY8wn7s29
EumCfm/FNKpfSJYd9vTrE7/9juCM/SdS/OjZuw62yjXKFFa5suuW2kFnY8/R5c3YWaRUSQNH7ykO
DhIDNVh42WcyIx9rwaOm05q17i3cwIxrzVCwxqHop14r6s1U7/nN297aufa3NPbheK38tEWcOftl
izij1koAd4g9FDq/s/5LjZ24/Hp55Rf5xH9DUFUkhaEQTQn8dPJ62OqI+DAEdkPfsqP20/uJhvW+
WEm6391Db4ZZnIZijCMvRBf1qfiXXBUv47NyPR4uz2RtiMVJUOyyMbKMLdTugt28TUd/rQG1NsTi
JDQGbqETYJmn9ljeBkf9urpegwYtmD9Ulecg+GalFidBhmbpSJMxtE+553e32eiPlS9/l9JvjU3y
R/39/1u2xe7HZlJVmozdX/ybbpRH45gf1j7+Ath8Pqd5Xd+cMAe0ZqnEzEn8LG/1Q/HT/oz11XAE
xd48ht/NyW+ew5WS1Nq3muPzmzGbpBhkGDHmOG6UJ5vyT7nxvtnf/3+rt0hyMHFMK/To9Kd+N1z9
t+nWFFAXyc3/bgiebbRu9BmjdjoRNESmrC4S/cmRx0L56ppfUZP0jf7H5ZmsDbPY22oRCFykGaYM
dxCsY6ql5SYyD5dHOdveZBUQnF5JE8xMXcp7NY5E4ipVpx9e7eJhqgFi+iJcHS9yJRGhuUfkIgn3
jptEV8pQpznmc0HzL0qkqW2CvPd+Xf49y1nTRYJXj+IFEmcz/2gRl8Z+kEaMefIPN0l7P8G7/pNU
8BC19AoGqjMNK/nHvIpv7znGA7DJe2Kues+WR6cfE7k/fk7ihT8xsPBMX8QRdGpHOONKWF/eHJSh
LZS3COgztuKsudsOuOPFQEN/dDUgcmyIPbVVj/h5wsjdOGVRr8EbzhfSmbt+gGMY0qRxezqxNAid
KJBp+ROPawtWtp6rG1dBjwbsNt7McVPK3eVPtzzgvAG5snjtA4/hUbpsxjUxjuZTZES/al2JbqYw
iT7ZiiruLG9yP8HqL27TXHgr8L6z78ejiTIui4pQi3um1ZIZqTookwx+CVhku2qwiwO1xzVFwLOv
h2w9STArCgEUeN9iMRWsRBHr1vJfUqm8Et5nV3xFRTQwD8hqZ/vL63g+pbnOB6SPtwWyGstan1vy
8HAzPfuFKFt7KxHE+ZJX1trCLfMMFmuWBpmFbugRnDmbKMJLEhO6yvcoLLp9qdjWXedE2lUcZI+9
29lXSM6gaKAoWreZ2q5fKZssKwqgCeaGGGUFKhfzk3QRqC01TSolDNzvVci14BcJjNJfzqC25l1e
hK3ta66MIulXkxbl32Sb5/qsNREkyt8k5T9bWfQFAwS45izTQnWZjhMy9fqyKMh1KByZmsFjoyiI
VG5EUjv5wWqbLviSTYHj0L/OTW1Lh0/WmwAshOerJrvvqzSQhvoLhQTbgQ0dJvipvh2+ahp4KdrR
x0yvrXKbO1jBZhsqX31+NZoA9Nb0Os6OPJkKZXiQp/xB4WKxS6vUK0YUpczvY2cjhmC50XjTjbp4
km6mdXvZ6UW1Vrk4O/TUYSh/WRxBilAAx07DjGQDh9RD3O/l7BFOK0T49FGco5JHxrWY7OrOBN58
ffmEnO9dzjyy8syWhyk9lNNBhd536VTW4jtUbCugSGrW2IVSFbKuprZxnUPaG9p4HcGCySHw67nY
6n0x2pvLP2P5ogQQCwMQwA6qtGBilwRWsGtCQexA+W5PQT3dt40ayG0veaFfhw32qNtJ9lVBw9kq
eQjGmVijppyFpRn6C358BipRtV8yG9S4hKtLTfFxSoCSbPQqHoa9Vc36THlrB2uB6Ww41nqmZYNH
hL2BWPjpsruBRIbGcJJHukyp42NuGiQ+ZlMeUi+s+7cPri74NbjXZFhzRxqk/OlokBtlYIWt8h38
6vglbY12U6ZGfiiToPdxKm+3YxoPWxOKln955PPYBJSaiP/f/0CcLTb1kENukGYqH41QKvcy87xb
1CS9+2JsrQ2TNm/Qd9O/aMIM700t/KdrTbaSl52dK240HegDtTPIVsiQnc4eFkRiKkFFNs5lAy0m
MpJdqffJnx4lrKNZBT8iGkUrN/hyQwOJBNw6m1NwpinfLT4wdew5o2itR1kW+ec6aIsvfdab3Zcx
a6d/ve409jYDZBPfi3ASazJvZ6PDRphprYzP0oPWP51ybpcVAqH98Ehhy70VaZS3v+tSB24WAWrE
o17Vh+wwmk1/QHetjj/61UGacLPPNnTgprmcFksuwLlCq4zGx57HEQYDse4ec5TJkiMWukPnF006
3ue1Xn6Nq9o+5t0Y/TYKMVgr0W0ZxuffMbMRKfNSPmUnnq6DYmm9N7aV+ljVjUAERrVLeUBcJJVg
OAOAdmqblSsYsfMxZ4VFQM3obAPGXRZQ2yFTpWLq5aMXB+62MTvv01R5L26WKNsOwdaVyLnc3Sji
06RGExZ+J/Rpc7HREgu5z5o6/iP2x9T9uqa/m+po2iueF+h+xUanmwB9+vK5nj/g21wfljZADLB9
EAlnvtTiWAeJZWDiWNFebHPMMcbBip8sczTW7sT3xplVK8EVIytHUfr0AyJc40Yy8gziZKdEx4nm
iLNBNlCuMemWAZkJzfaCJKazZDlt8dOB6maki5i22mOQDLWfaKLY9e6o+6Eq1sTtzw8nQ5HVu/Qq
6ZkuKeBeG2MlWMfaI3J2xa0xSeem7U3hJxZbVE3UGYZbTL/TzstW9sr51gSJOzOQX4VXoE2dTlKr
cUqqW119DOrA2eepdNQjBsa4gOOcZH8z2qxZwWa+MyKmMZwCtigJ4bKn1icYPNd48jw6YVLvhe00
e0/LPewjQtV3nGpa4ZmfnQYdHAbbZEbCozi+BDYHudplI8qKj3Ghpwc5UlbK+ylERqGu6cqq9q4s
2ucPngXwhFA1eDRxnWPKt+gCa12Sh0i4TI9okiqfktQw90Y9rmGaz07CPApsIRw34QqTL51+OxE4
Sdi2zfToaUOzHasU0akkHFYCJv8o/87JyaZQMLuZzXJ55CZLgL3V5VPr2Gb0XShSaW6EHJVyC2Ki
Sn4PNngMzNkTVSss32g7IOO+ESNT9jxJPLoiRD5HLf6DJUk9Xtl96gYbYm2YCT/OB5j7GJLq3m9a
IbMLijdMjXg2vFigSqWEdi8932yHVpmZq5AkN8bUi+xTbRRtLDAcRPruIEv8Lr7hFo5806YfZWgl
W1E1CMhvBscps5ugFBnmHuVkUPk91ECO9XATo45Cn9HGvtq+Hqe2CmtfFFaKJg4KDN1UbIzULDvr
qk2dQnG2SBJWmu2jpmljckK2FFno4Bkyu/Xi3hvuU/p0sofSEQ9VsrOq2k1ukNkJi+co1ovia145
YRRjJ43uab7pbVVEmT/mwxiEfqnpQkG+spVZhaqBXqbWRoCC6XjnYHEc+VlvVdU1lQ0tfppiXRY5
AqElL1cfD+AQ5yeVqplzlSElPX1qatHIA686N/kHVQ71hI0ZVJ3ySVhjS9lTYmS/l4MWRS8isvN8
F6VS52HqlZPDvzTwDY89N4jY8/i243/F0CTqvgrTvt9YFUSOR2PyZOUbsBwzQMjFhEhuYIYNmnkp
ggZ+bZRtEvipEeIQZcaNhmSXYyZtet9oIk3Rs2uTEWhCAj8TgwGj6R7Q2guyHxHAX3XnDV5qfU5k
23g/VJVCy7DR4tkqGzG/2DQkmyQvgmtNV4q/aVkhMFpU+hDtRGr01t4K3NQ6eF6uqNtRr4f6a4lG
Xn4YSXXDA0Lm0Xgd2mUKSA5+Rbzt8jCot46L/u4Gld60v2kDQ5oH1Su9fiMroym2puhKecSE2Xa/
Jq7Sus+jGD05ASkHd4O5YVpg6i7b0DpElZqFmwDAZLcnH5uSjeXiF4V9ARom/si/HW07NPgCZC2i
GK1i3wyL3sGVxsaZXrLZEzXadRVUwNL3hNeMnxWkBacjHamg+dR3rR796PTatA49du/N96lLjeym
gmPTQ1tK+ulXEGuIKQZN2WY5SV09WolP8a1Wv4VmhZg6qLnQdnemUyL4UDSFCbbCHpzsTpGdaWFf
ZncAmHxEems193FoUnXDdwF1CuQhRC2/8RPc/nrg1ZpexRWt0l1rGkP2UDTKVP6teObjmMW/a31G
aa6y1E3kWqhG9jp0Rl9n+xV+j3zdWGzKxLHGHL8nTdY/xpisONvy6YwI1bzJKcr70gwdLHvSSHTi
Z8VPygJfMUfsMVGHMyPvNzQYMfwyO6x9Qj8wgmbcZzmB4A6v1Sy4rjH7c+1NUTZxgwylpebaNzcL
seul/xyTBkU5EA/Ll47VcrNqeaBoV10XyPxPblpF1Fwlesx6IPrLi+jPpLVutMtDJ/B+X74vzu5E
GHQ6ciggdnnynkmvMZk4ioxU+aalde76hpqZxiaVcriz04iAo+ZltHItLrObWaqdRJjuM/gWtu7i
4h/RGOwrqWQ/4tCpmq0IdE/uWyUyhhd7AFD27/IMlxkOsltgaRgMDg7CL6+Pwjf9iTwGNeHJRDJc
j0F0K0oZ/k0GI3dvEtkRc/QkdrqcDw+I4hDq1qD9uPwLziaMpiy9GeR6uTUBi8+33JtfAKqzLAk8
6VOJgO6TFxrhn0F16y+6Wa1i4N4ZC3I9RU1eOrPU1+JmNmqQ6GPjxE9tGjtXRWkN+pa6dNP5YVa5
H1M1c2a4ycxQpuyNdAh1tkVGjF+PYg8E3SetL7xhgzqv99CHVvO5h0t8MJRc/0Gam+iopabF0+VV
PetwMDiFBOBRMwaNJ8diqhEEm8YjS3waw158Q12M8sW+DgY4XH6k5Ga7S4MUkS6FK/SlkGMwIO0W
lhm+YPpkDtqXzhHKsFK3fm0svE1Z0MviacByzMQqiOmLJamzSAtmN57HqE86IzqEVq6KfJO7ZCaf
iVnDkO6bkRIDBZ14cirfi0PpPge5g4RWVQN6QklLqGnEcla5G1xREMxtYIMo8aD0XPZq+tHzyJuY
qr5B/LVmr/HFefSUArFBkevPQ60V9iFzqkS/6kuPTIgMKVx7cZxVYchNYX8hrDUTfCiDzAf2zXFA
YT2Dwmupzxki7MY95Xd92EKZrst9NFSZlvk9hLnsoOtKE2u+QwgKPgclaqZ7aTmxfbi8j87iA35i
JMuzf/Vs6LYsTwwVbq2N6UTPdS2cnZYmg4+wf3ewYg2bxyns9mKyqlkGNV/pUZ2dVRpHgNZ5HRAJ
+f/G6ULw8ZWo5FZ45llGvgnMKBQ3pfDMwe/gK2cfrAVAQCSN5g8+NNC35eM8a/p6ykh9n53JSa5B
0EbXdu0pD1HYxNd2q6cfhLMw3swhJdwThih7LE5CrmiyEelQP2sNKpuoWXfZIzxyIbdNVSC2X08W
qiYG9qQrPYjzdeUJRHWPUibrylE8XdeeNu4c6odnK+rU+FjFnpLfhVE+xVsnj6dgZV3f2dDzlQZz
DFVLuM/eYrycBhlm9r18VsACqt+iuCZvrys3L24QLjbjIxUCddwUg0WakWVNM2whZHfRBlWSZK1I
sbzQefqh4sCziQIMVWR3Xpw3pytLMjdMuj58niHn29GyxXVt3EvH2ATUtK4un53zleZ1gZQHlWPy
FkY8HWwQeuiKevSe3VFW34uy1z7Hpd2mZFZT8HB5rNfO0UlkBT1NDQ1AJVg5mmiLmQk7bzy7lcpz
1uQB7yrHUpw62tRp7dEJLeADjV8Kcvvs1kpaVdlUFbzzx7KinXdb4kwcNDR/dLdofNeSPXDCGIly
OlRmoblXsulqDVBxGabHDOja+Nx6JPTfw8FdY1SeLRq4cBICqqGQLGY9h9NFa4KsmhxEyp9o5Djh
kb1R/XB5FIY3aFLZyvbysp2PhisjyFNoDK+9jMWqGZlEPzLM7CckXa2nMPKAldkKXuRl6a4chHmf
n3wgZOxB7s7sSehgtHFOJzZao6lKYVtPTZVq82ss2EbVVF9laTVtaaWYPm5O7jXXbrwLJrP46D3G
8KiXzb7glCGx3jodvrVADSVR5T4J3iMRHSMvT/Zp0ODGHKBlvybTdHbQ0PsgwlHLt+dxjcXCIgnT
zOBt5cW12mZjdhNM3zYIjixBjfl3Hq/gbJbjsWtmZR/Un7modAY9nV4SCW/0elX/3en2ZyR0g6NM
7PZbX2RoqFtrTrlno80mKVTsZ5VgOPmWfjpaWSOASE9heHEaFOcOk4SavXUKBEF1p4zK3Vi4/VpF
cFntAa5iz1m6R7OWiLqUxcAPS/ZtMqkvnifyz7Bn8xuE96uVA/HOzKhOw9sjaCEFsGwHBKkb5aZb
qC9KK7pHq7PwMvTqdFugfI64qVL9/dgBRBlJhZ1NAZ6aP3TRRYxEa9kjJRXJy1jZqNl5YbrruhEt
9riaVhKK86nRZeGjcdxnqvtyS1KIYm1l2rzkgy0Pajn1Bx4ldyUJ5N04IIr+wZnpNkLOdKV5BEC6
W5apSWLjarSn8ffQ94lfg63fBwgGbOzCzj940UBn4XuzknOFn6xisR0RAQXT4OjDCz6sxSF0s+k6
QtT4FuWb4fHyrM4WcTZEJEdCGgFuPWjw050vSt0ejclqkXL30meYpGjwO1HpT0YTXkk4RZeHm7Og
t0ETxhvHi+om9Wgu0uWmt9QJfIIXDS+BUzrPVqxa1NAGtQ982TpDvmspXcX+DD0KPhgvaULC/6At
xpHjOlp2Q82+xADRzbMXr+CW88niBAZIINyHrlslRp2v6qzwDn8REYy5tzH//Zu0RNpVZ47SGokn
tncVFEn3z2nb6clFGeZ7GxRr8esMbAypnj4r6Qnry/t/OTtKXGGqCaH8rtzEHX7bQNyma8WJI6Ft
3FSKvN4404hz0W6Sddpfl0MEvyWvoiK8HoUlUDzpIjajX7Zuk22bLoqxPomtPo+bm5h7Qfc1NVIV
TGlQSs403BTM2NmkcRphmKt2sqWBgtdG2X27vGGWKzljQdC65gagm+2aSxqUWmsZLqZ58G8U2vhQ
UMG8Sr2x2g26nfywNEwrLo+3TCBsKBGoHiJhgqUtR2ORxqttqQi9ksZPUUzxBlzI4CtySg4J3a+1
x/PyBsAKnne8O+PMiCjYJJ7uEkT6Sgd5WOe3LszO/luqXow+SDAGrZJu24AiAlYXGF/s9djiNtwg
tmdYgx9VXNXhxmu6IU83mRLFRrytwXSZt5NnytYn/LrpGtfvrAABh3JmUPDQh5YLUGMR2bk5wy4V
ZfrSml7T/9WrohXbfOySPiT7kaayM8JaTf52AdaSMJ/NJvgSqE2VbwI3j6rkKqYDVhUrfbVFQKEY
Q15JDsQCmjNpeJEntLyMJkVRmwenIBHRjc6DUyWps6lusEvqyDnUZZHtLm+S5RvoddSZewRBj2/I
Tjn9cvh/xHhEWc0D0gJgc7Atu0pzrzoir5tvpNV3NyQQ3d4kam9spEY+FUKsAdMXJ2P+DYCVSDxn
tRedWHP6G1p3koUwveoB2bcy3jSu0FC3aEf34MjavW+CKFxT0H5nsanqYTkGYGhu2i6GBMfbl0Oh
VQ/IzBmf835AsLlLhucw8BpkCAg5kzD1w+XFfndQUJF03gA0UEY5nacSARBqsl4+ZHGSX4f0Kg5Y
HkV3SoSCyKxZjp8ebteXB12EgdfFhSoETRBpUsTuFjdwZbkl1ZemfiiSXCIlKQlyBhBms8qUlct+
ebD+G8umnEj3CAbmMo9JYwX/5UmXD2Gh2Pl1SwFB9fO0MMXNNNV1sM/NjAYfxyDWHqQWm+M2FLqM
fdNV9MbXpBZUH7ssURUg+JENzFhCEFJLWCOOBgGGMk3x0Lexcc3pS68aT6WZIoZk5QAvguB/Q83J
ACNSH1tyiNU+bPRezYuHCP+bOwUP1x2iQmvJ9uKx9joKfHOCLfc/CcBiEzVaxFsDy4+HoRjDO7TA
X6ZMGb6CdQu3gWch29tWzaEM4+oKCOXPj22meTWpG8N64+Py5yJaxErgxF1gRg8KpNYv3NLKxium
7mhFZHeXh3pnNWc04ZwIzNCvpcELDaghVayseIDWb9BcGppPeuolvy6P8s5qzqgQahMgXi1UGE6P
ZJolQoVOXj4kmktrOVTlJhbC3hpe6Ow61NSuutGkTV25DhdUiQ7r5fGXoQ8N31mkgwsJ5O/8rFmM
XyW94bQ9QV+V4ScVLRnB8YzUdDsaevkTcyuxdlfPB/5N4soGmuGhvLlRvQTosERJguook3D2LO16
RbmRtabqWz2fZjvEjgLNNqV3ep9Dfn/xqiY7gmJpXlovzF40jDR/p8wjWslUlpcQGQPNADIi9Gd4
vJ7l0o1Ses5Ew2evJTL4TKNWbszIkFvNtoADhIq6w+Od4qpmFvtWLayjzN21rGARJ19/Aw+w/6oC
CMMsbgQ17wMFihSU1SykyqJ2HRLOU+qn4Sp2Z7G1X4f6Lw+cDaW9V67fm5y6bBVdSKy49jqg77ue
lv7NFONQd3lrLW6b/0ahCEAKjWIry3u6tZTBy12yZ9R9C2gjYSTiTYJFxl5RI/MmsDPzBn+qNR3j
91bxVYsT7xOSz6W+jg0jJHKI7vuBL71p0zw9Ir8d+daISdnl+S2Ozuv8APlCpkDg14Xzfzo/V2Sq
VyOtiARHrG4rxVA2mhPX26isolsl0NeUfd9bT8DVsG5x+qBWNv/9m69mCAy0ZgeAvYRr9ElvCgQW
c03sAMZ6G0MUg9/aSby/PMl315OO6wxsRlRt+ajN9NHmre6hqOqqsV81dPxDXfF2KuZ8K0O9s54m
iENo4ibdTngVp/PDj2XQOxki05DSefPLFKUGhFtN7wdOkuY2sBy5Und8Z0UZkeHoNQApXspwZXY8
9RXv9n0fBMOWTHQ6UEFwDvgjylt9DH+O1LdWcpR3FpRtyViQYkg4l8eczjV9eb4yzPQ02NidGe97
xw19O87qw+VvN98dbwLtvEGZF8wpJLzocy71p0sVxEPiCXVvYFO5T4yy2OZDUGyNMpWzNeG0r92p
3AnRr9Ew35skcZQHIEA20oFFLDOlO+ZRm6HZHolsi1dC49dmgW6M564p/r23a5BTmhUp5tr+EqLs
8ci2jQQl+rgMkGuvBkAubZd90sMa22GlWdNue29qFK5mAigkI8Y83aUJxjNBOxJggnnj2CPK0MIU
2RUCzn8uf753RwLDhioLFxPt6tORYkjPjgr0cI8vca7/6cFc2180JVQ1f9SD6fnyaOfrCOdvvpYJ
Zmy/JT1smqRuQHtDcYJizF4xvWQXoYRzwMw7PdKVWVMQOZ/dXCgmn4O4AexQXaxjg0QybtW5uW9D
1boyU0SbQ32qftquCB8uT+2d630eC+gIe5HqDs7wJ5GTl23Ok7zFmnxwSqvZ2L2TprUfRI6sDjhK
x8HeajDmvLelniTZBj+bPPVLaRSAq6lhiuD68i86DzxzhQmlS2eWA0Mo5vQHlYjWVoWSIHUXCAFd
nRsxCUAmQiTdWmMXZDs6PHhTOF2UaCtjv/Oh6XFAUJlVuanOzH//5hoBO1xqg+isfZDg0MQV4urH
PNTdPQan1cbBUWVzebLnYeg1ws5vQCxiKMKeDphGE5A+J/f2LSTZfTt20bNwu/wayTN1F1dKfZcZ
Qvi96IqV+H4u3sUZBZpANRaPGN5fi7kCxTKyvB2wqQhLVfhWwMfvKrwN4qwtf02dMdxkOa6bkZXb
tyAs1C9VVxaHYhr6b6ZTDbvMm9ZkJ87XHyQ40J1ZTMaDubd4wnSY2hqRXZAWmUV4Y+l1u0tGmd+E
RTHdl5b75fLqvzccFQaaWwCIsAmbz+Gbzw2MmmuuRepQQdzwa6Vjq7yJ3S4pfc3pph0IXC9duXfO
jzZ1nFktByYYufRSJYSP6ZYa0JC9kYR57cONxjq2Du1i32lesKal/cr7Ob3moCERkNlZ1P8AL53O
cOL9gPsiN2pdR3JruuXg2+DDH4Zmyrd23TVba0rw4s3S7DfR8xmwEej7AZFYq6BDdXm5z1PrWRiF
Uiuk0Jm1OZ/8N8udJa42tJrUUZHMmkPaeGOywdYuXCvWnX9WxmFXg0GjlkPt6nQctda7Lg0R7Yry
MfyWqU50Y6dadpPhkeADCv794WlBPsHthY79XIZfHKQ6oW4cmphmJANrjEG1de+Ghfr58ijvbBxm
w5UwiwTpiFedTqp0m6Cc0CjcF2lsfmuGMM18L+lBuOZVq/uXBzuPwahhcqvOBVhqnktv3LFKgBJp
AtmzOgx/hYpn/YJ6G9Af6lql3nFPDMohkthyr8TDd2ZJV4pwyJ1OGrhs3DSa08zZ2vwkmtobKzRl
5MMVrTb1qKjfL0/ynW3CWPQsedbOme5iO7oaykeDiUyXNYbZMSRYbmOjNH2KEeEuBIy/8rh/d7xZ
15bPyOFf3uq1aw/uDLzf28kkrtLYTY8Oycq1WyXmVkfQavd/mB/vdjLA2T9maX1ISitt2YxwFbLY
3nk65iBFIpxNMj/ERmE3azfKnCqcBBvuaw43iQudgblBdLpFjWQMDbdyzX0lJ0fuy7xxviqgz5Cc
EbLegc50NB9JbRPYb1m34ZZKvXeYRgRugfLKDZ4payHnbD/xkwBDEnDZVTO08fQnTRhqSAsjmT1A
//iGXz3u8gHl6RR+wkefvAzFrGFEQ0uBxbG4u8JYThGldHOPnmx5H5TtcAinIdw1MdZMHbauK9vp
LJoyHnidWXuNwjx92tOpWREVvgKZ6X2jS+wT6wz1Xn8atcZeCQZna0gU4I1EQ3NGudHbPh0oMTMy
wy7RDxzNeN8MZnwAL6/viORPl3fs2ZRmYjnvP26sV9LsIhsaXKWGiMsmMLDr+sqmsY7gXMOVqvP5
KDT0QX3MAQas9DLBxMVdx7Omtg5aoRjZLkLYRw98MYCqWyPHni8dYZFXOCxJ2EpnVecJ1kkzFI17
EJi2vSCbaV+JfCy3WqL2H7YkAcIFBBQ5atzpIO0tTl/qaNIqqIUeosREFVOdu1O2YtwKo7lJVUWs
4AHPV5E37NzL561H5rrcFV3SJoktS/dg2uOwQ85tuhE4XF9d3hGv4ndvY8oMBqLCPJsJUi0Dfn26
+TrbweEEXsO2V3oYO4Ym01xe133R2lsvLvWg87vWcvo7TghLquNXJQ6QmULjiOeSnfqNl6CFoNS1
k/q9zNNmkyY0ZPxgqEe5hyOg/axaK/sbloH82peob9AJMz5bIjFT8uF0/I4zSHsjElv/2g/Q1v2g
zZEhgSKqR34fB9ZLPEDP2MCvU+8GVx1+hb3uZtsKwbubJqaWt3X0MUErVeredKSGRfxLzLLR/dwZ
heHbjlS/BL2OG5Wn40x5rxZd092K0jGGXZEm9h/PqLFP1UMz/CZk2v/KQNAiAO1QHLkFASYqn+BT
NVfCaoL7ou76Zt9mjtLtbauKpi2gzqzY0wPOKj+Afejs7F4PtM+uLOs/fVtk+QHhWncnJqFpPtid
qf9jBBhFbkF329AkTSPq2w1IgyQzNzINk3SbmvGQlcc2h+iyiW00dn1IQb0dHjQrbg0DuG8AHmCr
e0mbfcprmD+7AI66+GuYQxvvSDykuYnUyMium3KY3I0LglmrEe1RZMUSmoDQ4czUUbXP4D1lCEi4
aDIqe68O4+G6yJth+JsBRKwovxleRzhqx/GpE46RTL7jetI71LQnzO3KjmTDnWxI6huctJnxCAyX
GufphkStcdLKsAt2URAXB0QFmm2GInbqh4E57VvAo35QTBFmn3mxk7RLV8ZfZhE41ZAAciwIKVRY
lkaG3VQXI56q8U7YQ3FsnPqX6Np8b7tKtXf0Yk1Y4NWx5O18efwTubjUZodf1FMX87V0EeJW4cTH
wMhKse89PZP7aZC6tStyGpvbKcyi/ho6tG5dOwB0m13dFvrNMKmtd3AGS7cODnyYad+JShW7qpKq
62eVOY40jiI3+VnUoRP6gGoG9a5o1UR8BaGBKZyRk9rej0OgHvvGMCo/o0lTcZTN7EtGGt49NYGj
FTu96vVmazsJZQvLSAbHR1WiUXGt6zXxKeuKot52gZ4nfu8EZEK0MXL5A1KAdLChVkKkZrEY/B/K
zqPJbaNbw78IVchhCzDMkJykLG1QCjbQjdwIDeDX3we6Gw9HJdbnhewqu0wS6HDOedMHdNRD8VSQ
0nOxjLZr4u3S/WFOYnL3qpOyfozIsHaOejBz686WdvGv5coCzqzZ0WLFnBoyetaB3b7rweG+8qYq
P7GmdX2A9C6mB6i1617rbhDvdV8VJr4I8yx+FB62lJ8y4Lv1MqwLxtip0wU48+gqIEiiLiCwkpVM
rM5s9b1+FnNdh8fFiJqS7NzZeYgaaxG/kPHVR/pZ3LQLUJjI3Xv4fBqxHHHZzRPfIyKSeY1UatkV
QlX2l27Iurm90yLP27uwK1dxxI8xs3Chz6JgiIX2V+9k05sia1dRlz07i8TCxXdW69dAWWedGZpZ
2bGd2wjP19Auq30adU6WuFidTF/+vvFo3a623pZKT5PFWAAPnk14/3rr9bnYVGdhc8o2BWGfdMxy
ggMRqWz43Giw2oo9tr06kCaOp+Gczv9GGcfCc1unXO1FQwBK3Csbx/yB8c54B2NY/DDDOn/MGi7y
fTUhDkywbGrdvWBDZE6sbJMs0kHOi42vBMZQT6xxLZO6MmHbt8tqDbwvs2meJyPT7QvxMUZ1wJII
eblpak/AfqodZSaZNk1xmVRgFfGwmES8J2Zek07RkJ1ZPBgVkrF93VXhJGD9NXn42V16d/3qY3rl
fbFV2fwI+9wJktG1xv4+FBnay1GazhKSXGzZ5WO0pFP4j1hStJ+H0e/l8jj4ZWOdlrEY91W92vIA
UTJSisfkOCIJyDvov4HtBclSIquNpxx7kpNcc6+tOM+8BRvCtOvETqxTs8ZWLrP0IJkDPrp2E/WP
oq7r9KvvV5Mf17Dxu3sxBs1ykBm7+yEtsxYzfxYjHHFcKU7IDY2R+7Py+uVFY3QwxrY5r8FhkxQg
jmcS86L0ZvgT5RAAyAgYzfulNsL0bFDiv4A452ERh2rWPVeljXA5yVUwyI8F1C4UylU6LolW7D7k
PgZeSbuqHCpzB2iLU2patoUH3Tb0oLGnbd74CWLOVceI9OGuxqGzVCte1FM7abS6jTCfzDpPg5/B
6hjrnVwcGD5DrkZtxlDDZflC4eJ9mru6Lz4weV53Rm3J8OTJMPupytJ6147ZZN3z+M1l1wWz/DKw
f7I70HtesiRQpjN2qbfaR8eUMoi135An3M6Z84VcICTJeTqKHVen0x1FX6/L91pMkfXUkye/fG8j
yOBVbNlz+TgXeSliUrjmD9mIFjKxzUHvSEkBmB2msoYbaDf5btFtxjpOBapq9msq7bjEIaX8WBtL
+s012sF5EoO18sKlNvOD37fVnaeNxf4QrHIRl16HEXOjdmrEh9TpK2kfdRmI4D5SrP4xVmJwVAdA
bxXVfnV1vXxYrdn7x+VfYnrtIgNVsSMsLiAkWgXSwDrjmrvLOitP/f3iqt5NpGxX+T1YwW8+6zTF
2SVO/aqfz3loSPeUr3mItYFVOBeFVkHfLS0EhYc86gLnjH1EZe3KQbYTsHSOcDlfwzna2w1SnF8A
aFN05v/lUaxi1NHuzaALjqO/ZGW7g8k0O3t4ZWJNGsjHiIcKfDe+TVbnlPu+9+2fZgoS8HNqW9Hv
8mqFemaMjvrkIoxd4tqfneW4aNttkqjNxXkc52J5ULAbZgZQ3C77crCMe2YaBsXfNFFDx2MXYRcR
L2Y9HswtnWlmAo96CRpL2TxIXY0fuzqyjX+pwZwarkPatCfHENqKZ2lavzIzl/8jCZ9xz2/AH/wb
+3LGlVedhHRHezK63jwZxVyWR2tNlzUuArC5Ga5mb1nJgGLEeH/rfL8+3vlYZiOUNA7zA/gzr4/3
bIFkkM+tdyooF+uXUK0qWhIGI+qnY+e5/+ipacVEA6W1sTeQ188waSpOM3c2vPU5mge2TIho+l9v
WVYv6Zt6GsY49aK8P65G2v/QuodHGA9amwFiYSu8uFHQ2btqGsepuDFc/g2nv6qcQFQ2CJwwna1z
vmbvuXRkxQzAfgqtPiOWEpuD8t4erUjtatUXlM1NL76XdRN+dGuvq/ZdBVPzOdxMVpJoBv24GHUm
zK21sdwubkCg03c0WZLYuixDx03lXjl74uwb63NfDPLkNq3lva/dwv0cegMG0ZaISNb1UY+HN5QT
v4kQr3/eFvrGnB6eJo6Y14rDaIAlmWYO9gKYvbeHsjbNh9Gnk24HVT/JxSyi/eCOUsQRLK+cAJv+
q1rqBi+ZOh9ORrh8dcF2/sGSqyQqo1qmj+44/QpTbd9Kz3xTODCVwSfIRrrLrc1g8/XKckFcVdAv
+qT9ZWl1jFOFbOJMtoDR8cyC6pNQSPMxMPXcHDZv//81p35jhEEwZuIAjYaJwNWM2B1zcNDUN08D
M8+PgFjDviNdB5dOyZUzZxW169+307Wyi10Ml4g+h1kxUPeb2QM/dWhDo/ZPED2kCf2ibZpdONFc
nIPWkeEjuTOVmUyZCE+GzShkidViB2tijUGR2rEzqih4KSb0jXHRl+X0QUo/lIRweLWKZz0KO6GC
LR99/ql9VCUY1Y3fsPUWr5YYw62t7///kfebEOWxxBLFc+bwlPV4FLQURE/M4aOL6ubgn1FpI+E/
qG8NUt5+KkPYTaeDwSEr5nrfRnD0Untk/NuWgfSOSqpI32HrMIXPWbmU+YcicobwElrCvgU0/16J
r38xb2xTmFuUuQHOiq9Xal04BrMhbE76wowuoQ775jCQuZa9CGDRZ6PrdBvLznH72Opbz37Ki673
Dm62pHVcqNSc7nh54nGRclI13svKK49zZZdf5swm3MqReDcm9Df1vz2/0Tm0BdYjN4iI2/3w+kdE
DITALYlQ3KJbrlrGrO/x5TZr4xT442GJRPZde8PyD3eJ98xdmO0XKx+fmt7z/lm8Nb0x3nPe7HYY
y3DIt26B++QNk9eeRFuv81qcUY911i6PMn0phw7nFU3pUe1mURRkZjm5273HZhJz5Ux4/bM9EcaR
pG1RBV+dzGuyvR1Q4KbJtFZp9SOsRvGwBGnYHIqVlhPlaRP0M/ZRtTb2JWe0QpowhvbwrMniuSy2
QHI8u25qkNLVkgEZ13nr/kJg79KJzos/H7LB8oe96Jw8O4NYRfZ5XGwdxktftMbXdqBVlveuo/0w
YWQVmXnsWQNBp2ae9ubxxnmxHYJXb22LLYFujbXD9rerpafXiMGYKc/az2YsmqNlOFn9qh+ZoDdH
5gDyHIGNx6aV/Wrn0DoRljZ8//uXuF45XJKb8hWPBVSc0JeuvkPUtCJL/XE61wok6L5MqUVi9rgl
T2B6zDYdR/rmzrUUunXDa0xxdkVjlof/+WuAiCMQh4HuhtAQXj+KeV21FZb5cMbGSDl77QdzMram
NSeejbNtnOMztPdwV32Y5qqMl6m8Jbv8PVb579vgSSDIRT/PxbVJIa+ehIpyRnIi7846XbPwuGVN
r3E/hSq8X4cRlqdI56m70GKpH243hDZScLd5LIZ5VGtsTF1w6sqMkO12Goz+MCoxqZ2yOh+/1cG0
l+EunMxRHshR7S+Y/tTz95R3HJ0m3YRn7MtSFClB2Z76KFOa5kh1rX/wxtU4pkYx1vu/P/HrQTk/
FxR++6Fcrsgwr1p7DU18zYygORuh/xMfD2Paybz4nHdD696AGN9g4ttnMT+AYMD7Bfe7+iwph7AU
9HdnOLY/ZwL1cLIuK+Htp24Rx3ZkNhoL5QTNQdVD9VGneb5bRTV+ZSI33UOKu7n3rmd6HPQo8UCq
cIwkt+xaXbIw0NRqkepsQH0VyYCNLgKoohsS02OEmdjY/d2K+PxtBfd6hYEW8BDQGG6Hx3W5zXHi
m3M3jGexUQfOvle2zt3U2P10p4vBnmIXA9xJnHvTyIz3C2GI7VPnmuuuWMqh/LLmDKi+RAw6nkQe
Gdm+jkp1prOzA0ajyhp/ubWt50Pgr2V6lEzvh3j1Ef3t6qKQ/lfcxEruLKcW2nskaaTQL6TZcenS
1w5fDLcRhjx0VWU3yTRxVDO4cefwESubLrux+N4Mlnj+EK3QCsJX2nicVyui1VjT1tnUnJHuDo9L
7pmIepa+Le8w8InCeCBPGudcr+9WvGKH9iehVXN4sKTUC1mBLNITft/mTkD4EMg4/PxT2WbNcjev
liF37WI795OXjrciZ641HQiktiwt2gyo+Bs0d9UyDTUEgFw36hwErOCnvuFmfxA502HLWpry3BWW
92iuykuPhl16+ZMxuUWfjI5fzIe5Rtf/+e/7+A+bC04L02JoPCDPb1IObWUuYQEbgqPTac+zP8Gh
HGfn2bKap7EL82eto/SZGt++Vx5mLbGJc1e7UVnnz5mCNHmjhPzD1kKniGwLPunG3rt6tXNepVqP
pXPuGSQz71l9HQdWvR7dDrx/NYGhb3ziG0YddMuNNwtWyumCMPMKL23GCY0kWrGzo/GeSjQ2mnPi
kFKB8RTAUFvHytV2/86S/Ef7sGHMujOYGcG5wVrQu/FG3j6AzfhyE+/TAtCIXn0bHbhpZra+Ont9
4Iv7cgUE25kZSsAfQaZFu+ubyjXu/74M3tSxPAPsejxoR5CdyK69Wpi2LLJOO+1wrhl1Ow9Z2iPc
XFFnqwOggUifWxx7+xguWFUlabn6P1tek77ABsofI2NloF3r0soPI8nu5snERc44sn/7Jka1s+hz
65TTN8zzJF7Wi2Ec0qVw6hsQ5x+2Fy0b/Qfyb94oVuev64BCls1qG+HATVEW/Ych6qwnWfpdH89C
hDIuUixZT8QST0+q7sf6xRm0PUIes2X+iQqyvlHavimPaAk4rDeni4gj65qx4mZGlHfNXFwQprSq
oAZYC4z0Cqt3wD8GGsG4zYLmk40ToN7pheMAw8a1cm4wPd6+3s3sE40mgkCuCTD01w+m91S0zp4v
LzJ1525M6kb3+kvjNXaU1GQVA1wugRrcO9Ez6InrHhx3t9bWcFncbBzOOlSDl+9gZeUohyH7hWYZ
G2OEyCxpnMoM/3FFNjOfz9LmErRqKRk8ZU2d+Om0qF9/X6xbO/LqIoTwidoQVI9MBqQ327//Dy0t
B3LSQ5baF0I9xv6z2eDhY7dcWDvM4lo5JnmLdvmwqnWoP/79o38Tqa4/exO2WDgZYC/mbyj7fz7b
nCLQ5LF3zwBR7oyj1TKHKcCAoBAGxKx09UG2QZ7zXQAI0Dr1RYnHTZlq1fd4utoY4ZmWTGF+DH72
hQKPq6ufstA7CCeXzm7yhuJcjeYcvrNB7RKzGnzDjLVVVsZ5SOvuqx2O6LgGwFf8LqNBXUjLMssm
Tu0FW09XFc77WQxVH+fjPHeJhaPf0zCHEMDKUS7ZhQmkOoU5wM8eUBg/GGfCkW0fEDPnf6n6cakP
VUmIMwB33RyHYuqyA4zEdv5oM2r9NExA67sB8O6nEaxmcGl6N7cS2Tfhz1CQeX6qKjX9qtKFawI2
eI/nIQuzOjbYlsxHPzDac9l44PZDZbvHvqBuugNRKe0dlig1ikbQOBFeWj/oKWN6WtcDmtolOhtZ
Y3RH3QXWfdFGjeAHutOyv/GG3yyujRzB7R9xEzAE3I7n/7xgDMFptcY1vzD4avUOScB455q56x/h
Eq53QzFbNw78t5tzMwHc3Go3dPjteq4rFdgeJ9Cla4Q7/oombX+DexlOR2J5sxah0WrlydDhThbg
gZAFCQNUsFyuYpT4FGk1uEAOv2iNtWmZ2akohLUc16zxcJDHdtdnLB+JT9jGavGIRWcT3I2dq5wb
p93v+JqrzcHd7YK3bzOsN2zgysRoKauM/GIrLB/v9SDr1qL/hNgWR30r73Nbp+IUdWODTW0om9yu
EqWC+aBhN1O5TkV6gZE12PsmHBrZAzLb5mdcTaMnT04b6c+1Sz/DzLLMikeIaMuHrmXktFeRWx4i
h1P+BK2jeF+swqqPbBnEGqvno9TfzX0xk3xrYD27JJbAtIkcb7f0YgwEghCTfztCiX6jtrgebWAy
xo20EVAw2qd7ubpWRzLfu2yIonOA1fw/BK14R38VQF+Wmz6bBm8rnhztkk6V19Gt17F1va9fB3R8
JtpchqAP0XXaUBQs2Qo7KzzrKk25iAepvT4hu7z+EeSNzD7Sz5YBiERkfc+CwRMfe9oI/4cXagGN
nCnslPhkkH1n/DMMKq6tYHlydBZM1smSeDl+pC8MOzMuw3Ia5wQU0vjEJl2Z1Xr4fz6mXW6KHUB0
SEjtqiZ9EG5XRJ8yK4+ewnR1elY1h5yK/ZT5pgHY0zxCOmmKu35W3Y/ZmhtAvxsbfHvmV48FTQjb
DcoVpfj1Y1k9yW5sTe88j23V0N6AjEaPlteN+7laO2L2gg7ju0rWBb6FRvXFJU4GegHckm5tGT/3
MvqnU7kvTmaeCxHXhJ4bXzHlBSSSleD8RGrlizLJxOi6iRtMqf9+VmE3GPsGAgIVSG0TThpbVcll
64XS7Y6uirJql+o58r95VS2s91Y3h80D0VSbQ24ve96gFy6A9bMU7r3CV7J7D5G0dp7xcbWny4Dn
wRR7+by2ibbwFtxDyWkExrStbe1sjAHqo8KGUb8HNOex8r2CF1XROz5GQSHf1XXQEXsw+4tqaZLa
Lv3cSBPFdwJQrIkmDwtXfvFTh2a3Z+cYH4fOXc/OUM8SUleXRXepO/JllzpaQC1ro1X/khcTAmy2
wsg+/f09/mbeX79HmhayHNhdGCheDX1EacJqHkfrXLa9qBK/UOH3LVai/Ln2dl3+tEJZ5zGmx+se
btgi9gvCEL2fAjbAbgysPFOxSpfefljUVFhPKjDN/EWqwfmYwcXdkKgK1OxbI7wpeJ/lBVetZ+rO
4VbHEPFL25dB/rPLJ7Wvt44t2kdd70YYcEhu/zBb5/cRRo54szWyOqAhB6b9+yP4w+nCd8LL0MfR
dbNfeH1XwWsKy7CKlrNvpGF/wl9nfHYM1xkf2HO2eXbVBKEmmkbRP8iB+KpbqtG3lRhsv83tb7MI
QrRwdbxpoFqMmCbrPPpmnz0U6OYflDsOU2KVqZnvF1kxGodTtarD33/6Vsm/fvkUYNsECtt1ALvr
NjEvG0ipYyMvwNW62K+DUb/Mdols1fTa4MZJ+gY6+40vBHSlMMhYb9fGS4NnKocY6PBsZdWkaIBC
zI7v0rKAB8X5XTdfxg4ydKId3RYJg2TD4yAkXepQmYMd9rtyXHp97hY5H0NUfm5srpmcXuq2Lu17
lquuSkg+9ZDdeExvXxCr4rcBJCAazeS2gv5TzZhWEcpcTMa5nEVoHUE0zSoOVvw23zUeDO7e96ZP
1rhJOP/n94MJHY8K+I4/nes6Gbu0GeNScQlzOc4fVgeuyEdzzODoxdTA3uT8zzct9AsGklRRJq2W
dXUaZPOEibwU8jLIqCEF2oSRuJsoodNnqulQPIVmarVxP/T5jxEVUX8DPd722tWC3FAMnM22oSCq
ktdPmg4rkLPXR+durOVpJhyKWi0ozJcRO6EHu0zXW8Zj1zmXWyQGqUjcsRvACYn46ie7YVS2lZkF
dLsW3t5iluX0IqZK9WfDbFT3Bds/0SdEDWF2nwNNDYlXe3n4bGVL9dXPrCyFrjZBrHtfTQsMD9tc
Kv/W3PIP5a0HiRIFLUNTVCLe1WTcNHTQRr7KLl2UUjvGC94w6084r+OjsTAEiVUlVghztRPERZm3
T5v0a6NhEZT4RNIYNgoHeDvGcPEHhmqxb1e58RjVpS8ShQNfT3Sj4/0wUstQYjfyDupDFlRTdmO6
8HYv4abFqYKom1MHjPP1G67Hrl17o8gvzWxZJwIPFZReU+TGHY461tDHBqzfch+WUd3eAlZ/++O9
Xl4MZ7DJpFMgvMO/lkhVjieLYpbBGY/89hnx/PTFC+ueIqLza1vFQaszjpB1MEM0QMPmumHa2hX8
aTVy5wV0VJNciPReILcpbvCxrr6vblmpjxJSxPoJTvW47HtDRM3XrlucO88vpiyFfJFv7Ty+QSAr
UcjYJplx0C12DXSoft/ryJgvnVWN9U/VGa1QT7nO+17tc2OSdRYvbdEYUaInvw4us4Nm9cME9/ke
xKh1D30FihZzcPMbyPlSfQw7of7OVh3pZghX9BPiX4xv2jEzPKPdttyG0H8/q95Madg7jPMp0zGK
4qy6OiQDGbS9LTpmHf5q6qQIbaj4yjaqz1kGIJ90Q85Y+GC1ZbacRBPU32VjucZ4Ywb3h/WFqU5o
BYjGEHFd8zMKSGfbTCC7hJyY1c6IerqDMF+RSAN56OPa++GuYAhb3Pj9f/jgTZMCaLDBCqyu1wsb
tJx2JIP8jvRqLCjjoXCrKW/4CgSOxEz85AXs9lZv9NuO5WpNU4CTQcPJgPHztaA1yCsq2SldzyGa
oyBI4AH66rDAeyjjhiiQf8x5c3CZII9Gp9QN1wdCCgm1SHvtGrE/uhCrtJDhWcol3E9UesE21rOI
zoggZyarGVVQ/8jvacmbLsAC+r5a+geKV7xuU8YRyzmPFumfp8Wbhu/lAvX40QgYf79bO7f4Ps14
4x6NTmd+4qWw6vR+DCG1+rveLdJ62jGcvkV9+X1RvX4qGzuHopZ7DJDZvlqNg10ZgVOb0dlj41r3
DpwKtXOGol7edXVTf2LHUiZUMos+0Bs0XyE8TuG864jT7QNGtl5eH+taGr9mvIBvCd3/8O04ghyM
s+GcbWjc9SBxIqU8T8PyMpfjmjZxLVud3+OiTZ8RrUUYHDOr6R90PvrpR7udsUSLEQ2IDgaKNeYf
oopJ9I4Zt3C/T0urxK3UqLeLmfkvRBpzc2nZxJCvF/MQMN2dnaq9TJ6WJzOUabdTihlLdu8OLJQj
Zi2YU7g4WNXqRp34tgbYWkqEJOhsiKi8duwicmAtiK9o4KP34b/oUTQMdiXuFDlr8D/8Vrg3yqy3
E29k94x0KcLDjTx9DQragWxtmdq4Pc++pA4vCZW5i1IdHpWoX6yGZLsC+CSGQLR88JXGnKPTUfNi
Ah62Nw6wNwym7ZEzy6NQxr/w7ZS5yOawtct+uEiiwRaR2FNrTjvGbeEMYYxICffZA9p4GuHHGAlc
Va98GVc8McFvq8VYDQgfc5hD3zZ7Eb7vGj25fryG6WB87EvDTV84hYz8vl8JyLzbeGD581qrzr9V
Nvtv3iSHMNx1uETAvFsV+3oVlRCaK4dopUtGjo/8Jh3SdN75+RTCN5WRfXKDRTTQFjkvoVWAVO6m
thT6k8p0cRC+AXWfq8vqisRgJF5D5mIAlHCmBl9TK6jq92ap63emWDjoy3JNv6XFFGRx13DB7ZqW
xFGBxSseNdaWHyMdNw2OVl2WBMg0OPK4JQCU6+qTh9W3Q1RTOjtOYsrQMobdgAisukvHtAoPq7a9
7JuPsmraYX1tevuisRoA4zSnvSWmDs2O59Vj9Zh5pRPthiZyv6VaWsZpmG2/f2eUs7/VZv4Q27lq
wgQiiS3uBk8JhXANSur9yLrsYku7A8nLZiaivbUCq9z7kBrSu3y2AA290qa0g9sQ4Mw0ROv63S9g
KP62G2mzNsbByfaT0i/I5IshLZdkqMMPhYSYOwq+1N8v/DdnBL6kWxtH5ez9QUiMYbXvoSnJLvjq
WeOP3JvCxEwHjQRNj8YuGnOqDgfew43Z8h82iLUd7QAH2KTRI2xf7D/t2JC34CGhn12WNddB0jvR
fBl4KAMMFa8zvsHKFv1JdFYb3ClYek2ycKD8wG7V/7qWHQaWsTkX0fIVz1UTLwDAAQDSmGCterwv
fLjNp8y1MKmISXMsf+RcJLdE0W8BY+zycMHdlEUE2Lwp5+25WJ3KruUlMhiDHC25BDtn8dzHwFHp
BdwGimaIrIVhVqnLY8UoJU9caTlxUBQkApSwKm/MQd6egnynTaprgppC17xWTmd0eIMqq+rCyh8W
1B+40Cat1ajg0meZMBJUGtzWKAmcQ5916kcdpNFXeP5o8g2n0eOnvy+wt8cHdVzIwbZRAvk6V61C
NgTUMqQaXiglVuyuxwXv3A5jb/iPWMONfXoD4LsOXOG2g4fIVJEWGBoIVKzXK6ukbCiLsYGBXIRt
DmWoQ7wE/d8s9ozjSDNihCkK6iqCX/MpWUbNY9iFJaw2N64yo5ueLeH59ZmSO4MZAVM4gr3lMrgg
j7bJcLS7sRm2i/hVnYMUGqNUb8tcZEB+7UAO6wDMbtTeJZjd+jQWTfA+LIdFxbbfjO/x2ZiLuBoN
46me8uDG43rbTqGCxbF2YxpAYeK+ev24MDqCyrdGzoVFE9bFvdFb7afBNRukNTrM0CsMgUNoTVK3
i6jsvSd66aXxvCi0LYG0pjCGZ+KNMfetSf4eooAf+RAuzUNb6kK9uKbsl2NjL0QAgBfWdqLgSL3o
bpoZOEMgdHLy6qNxLfZWX4jlvWkabvizsFTxj1vUAsmXLaYisSpnyRMbTP2DaJdgjpdFeME+dYNR
7tAcDdG5NmfsZQ966qO1j90M1DFpXLvz5I6zxiD9wjTr7Ks9NuqiZd6RL4yjpiT1NIP3/TI7Vhne
GLG/mZdxOnAybGbewWaKFF1dn6CAjGY7sz7NaiKXsLUHdoG1BuaRwLHxXSgEGjtvE1nRep0Xb6wO
Og2aO7NFusahPRxRllgn0ofDd5LQb5Q2qApjRKW3mpDrq4ARFX9tDQj1GgXt1YmcwxWTE/EQp27F
uSksS/GrYdh9t3SGsW9ts3kqC+PG6fCHz4SkSPQMM9vt868+kxFCo9Pe0Keym8w7DLenJDXtOiFd
Qd9ZFCaxcILpxpLfjpz/bjfOht/8aHKxQHJpMl+v+Fa2cH/Dbryr3bX64AVpUMQ54AFmZiYT/Rsr
4PoA/P1pnEWbrSqUp2t7v2CIDBA9c7xrUWkzB6uFiXKmD9rdYs05CzSanFvMoTePlV+4TUjgN7Dq
EA+8/oWZPemuQ0JCZmTkfY6aQa27NsyK+tGd5YD2zVDlh2qg2rrRP//p0XIb0qrBONmCjV9/8BxN
EcZX1njXDD3xENpr1kOIx3Qfw6gIbk0r3jxahrFAqxtde8OKrxnnyu99UdP33lfunO/mwpf7iDLg
gBHQD9VS6v/9Kvs9dni1cPi8CF9n7tfNhcG/OirHKtJkiKz+HRbDskR81WFEPiZuLSr53EnL1Ukw
rv76RLh0SxqH0fqXEgVD+9xVip67W63sG9IJW+xUZRhI/gcH8oiMONt3ti+9r6FVmt87TrR5by8u
0ypfN/JDLaVV7LnwouhOhLX9ope8R4hPTlZzqVXk67tIlFX+McK/38sPNXHSnb1nwbnpT4Fm0fqe
AwtzeEC4G1addOY4lD8VIyhyJ7rMm5pdJb0u35Xg0yX8TZEOSTdW40877WxxNrHlLQ/oQILsc0HL
O95j+dXuOoST2T16VJLBHHfxOM85Ze2Lphbe46QKJ111zuQntg6mpoP84Fg0QbiSuad6yepxc0Kb
1IdARkXzz99f1h/WxsZHZXwEeQ45ydW7MiyXdkiWePc3mbV+sHOSw5qiMv/Rs1rHx3LBL+vvn/hm
7QNrbzlmzHCoZ7xrJmwkJmo9rxT3hbLKx2AMLXUwScr7ZohB3ArcvS4ZUFn8P4yBaw0qt9+I4H/K
56ppBmYIC2wftPoOcwVGh/Bk512Y4nBgZKrd131o0nsZVXtrH1yfn0ALFk1DRP0KH+zai9UTGo9U
OXps8jmFhWGbp8xqnQd3taeff3+mGzZyteP4AHKKiK5CXXfNrSYLYqVfU/4dnYSOO7uR6BKQN8ob
7+4Pn4PpFkfm79IRg8vX55YV9VJCOQlJgW0N9/NkTto7Vco1x1sn5JujGWYp4VhYuMBc5ii5OiGF
sGG5o925G4WZPoHF6ndmFlpYbNTtioNFCXYW6am8gclcLU6Id/AZ8ULdeMLMZK79oCc7mOGB+xgf
+EsDJrmM6wdj6QYA3Eio7n9bIdunAQ8y/PAgDiHHuLrWS8+qITwHm92xtdZ7ZhTmmix2NJ6cqpT/
/k9rhA+zsHnmYsWpBirx7y7tP1uhWPzJa4vVBflcFYpoHB8wWzGcL3//mLdPEEIsoA2oFhHG2MW+
XiJt5M1BSu2+F1Wz6ofJIkXrsx6x6rlb3DBN3//9464Lx825YluMgPq04JTnV9O7xZzyMfWk/0LP
4lkyadaoLxC+gb0yQITPrY/ayKbsvrKmqVNJbS/jRMOelj+Mzchrj39FXsSphi877St37VfGf3W2
Yg3jtpm/81nyLdyjyWhs63jj22811H82Lt9+uyAB5EABAxyRrjbUMqHMD9zVf+kjv3qGNxtJJNJu
VMVIQB/Wxq++GeP/cXZeS3Iq2xb9IiLw5hXKtq9u+RdCaknYBBKXwNffgc6LumpHV+ieiH0etA1F
AmnWmnPMJQkX1C7uoanq8lk0jfrS2GbeXalFnn1y62/hJ3C6WTdEEH+st09umHWHarGdPleJ1xlh
YlPDTsvJ+Kba1HtJp8nbYmYprzCuzhYgrrqSqvkfXxzMh3PiA6kw2B/UOJ58VcU/4yEVH2LNX5Yf
iFW6elOOtpqvxD2dH/7/d036cQBY+RCQZr6900rADAM8oJ9mnk1AhE06V7eNXVe+CKu4XDUflijc
fdwlou4IuHbL5ishaWrZECWWtFuYA/p4bcpbl9q37wK2EIumLGLqdbd/thttFpvUx7GbTnqxbHuP
g3bEy3FUZm470dRw5I0nm5kIb39lHVLwbu2V6f28Vs98pDMxUIhYW1urQ+ztwBRI6vqCfJxTJQ2i
rs1mzNx921Bn/WKpWH9CHqvIH2/Hdoy6dO7SjzGYK3FTAVrWqWum1ApDkLmO2DBZc3zYvP+9/EHv
/DVG/EAmCkzrcHHYzvJD3/7Atm45hei9C0xJGkt+4w5uwBZPkBc0hyrVhXZnt/M4HSEIBCl6qWHx
UJq2HDhPuq+CcdeCOAKnASLORrhfWWX1YlZW0t0ipKqOS42X4HeLbtPOQqkBNQBLqES3dk9UHLbD
kBsUpqvYjEk5t9v+RUwi7QEUzU3msy9s0JJvUL0aB0PMjtpNxhyIx5gGb7HTgiQvwqHxx/nky9bF
56n1ab9F5paqbV4mjnZTx5nTRiQ8qQ80mDJrS7pbPJgRinhOJAMzr31qCjMBrVNquXKfqm6aHdJz
JLZel5D54UC2ur7XlkLXnvlV5Ze1E+AjB07Qlzmlyqjl6sUsbgY5PcAgtsVTXFer7P79Z3X+la3P
ylh3P5yVA3ay5yasRqtB/tm9QQ1DjXdVEAuslDPx4ez0DRFVxMaZm4LIQbVLmMM35qQkwKB0hYXo
wfzh/Z9zthPk19CvhSfBRhedP/uyt29OXytk6bUtn/slflTdlB4CTPWRIsl74qMvfvt2FR+METX6
/+PCWK7X/g7iuvPTkKbsxiyqpn2eAjs9QAFBTlPBC+SPxVPuz9oXAjD4w9YtxOH9S5/7VNabZnJd
IzP/iDrP2cNpg4hHn+aUZB8vDTadpBWBNR74ZwQ3vIhcgmatD9loeLQ+m+yZMAzrcxnk10JTLgd/
ld1yrP9TP6fx9HbwNVOfWtJeh+fB4023Y4MQMGJH7xCRkLdny+x7rrtpVCJc//T+EJwtaowABk8M
DCwzqL6s825X2ZgwY0StnXwjnvJd6YzpfJflbW5vbFCRG9y5o0GHpA6uTqZ/7urtZEU9d/Vx4Hel
Q38e2K5n4AZbIhKf1cqgwIdvyXL1ZM26UW6Vu8Ica7QfIlyCSW/CNLCr5WWaHExk/RxYebrJtClX
d0obTfeAYFDFJ5Ppbvo9QWib818zEQzqfoa6BaQlFyrd94kZ1NEUqJh+azOkEjlAYc6h20wT6uWl
NcxTSxDRba2SmkZSx1e4JaNNvxd+bs6R0PWJHAfYRZy6SeRuNqYXj+19vKR2scOIXo873KJanoex
LIbuAxuz+sm15uVbzAwYn5xaSnc/TUZXkd/CeXgn18rmvvMQ8kaoFfq1iDTo3uvSw2aOEiSJMTpE
p2RyoNzNv4upwX1CLyfuqpzmyn4WASLk2tTMgaFiwPqbtqcytGnwgQ8bj7oQQOPOdIEeQeSQL/B5
8+6pismfu1WTk1vRWnEHFFM7Y2xUUYplANDNJKZi57XYJkBfe3XopXH7mfzRCWtdly/TV8cVzrfV
pehvXTV0T9DEKnc/oJciz41NEaR0Nap215u6Ovii0tQnRVjfoUBXBSLOtVrtTim2eKHfUIrY0m4t
QDAoBFStGQVGZ+c/WwUwZjMW2GqqfTJLW37z0Uu7TyuKfXmC46rR0a9Tp0ujOfBwfrAjsiJ2cdYi
D1JV+n3ODJxLGndLa1MwGVjeFm/mk57qxuq/ti4h83eEW5RYNzFi/FKz8J8q1OWfzBovSmjCZqo2
SVU3wcYU8Jz0sTTLzVIizwW1xiEJSwmAlShIU3BMwPD9m1RmxJA5yq+/1dTNzFD5S/4Zs1wZbMi2
h1DmllYlCYxPzHbeuwqu6JfaQge9b5ammSPoM+ACaQ92ATxuBAIIs5TKh62DrLk8ztZU6kffqMYf
shRJsUFfUDczk+bof+yw01l3Az0cD2h+qkkMY/3oiQOKBjOPmBDGW1qmnv3Sz/hUQn3GjpxtbBG4
8yMvQim+dybbnId4Mmt11GhgOKGjaXmz9wZsMtAUVSFu8U72zgfHTpLxbpG604XjlJqvC+mHfFyq
CfRbZQrfKZDrEs4exukoyu1EQ3YvPGUbHzRAYUuyc7O0O8Jyqyi5rZsadlRIGj5OWuPTrTTcBlFE
Fzv1LveBVYkHUQvVaFsnxZgeLXnRnUZKXOWTuQyzEw6F0K71gi4nSZjdcNfYhNOHvxDlgi8FcOVm
/TM8L3MD28/f5k2q3816nX6sBzrWDUqof12QV8klUzLBHKsx/Dz6Cd89YCqw9M9FCUNCiDL74Od+
/Rp4Hf77mu/ZuF1WvB/x1e01xOLlgoRthr4fEy/JZBR/3y5IgpIPrUjLOfEyLwYdF38aLBG6fKDk
WWSuvU/jWYwPyELA1G+6rMjSf1+ccb3gCkM1wEBcqLfcTiy5i//kuZp0tkYtBpXHjhru0RYyfrFG
3T441pwd3H7xTlMAlFvrM+3KCfTs+MX6yEdJLJuFnos2SbAe5/+qCkx5O5WBUYvn0hFGkURFn80J
jhNUFdsEQqd+RPTrelcOGv911bWd5q9FAog56+P566qlwJZuo8ggdgsBfW146S+Makg6wbk+6h3i
8X/fjK75tzTucOJxuD1XF48NNHxpEQ7XeUlVHbRqKqYtJDs7bGVdexuqhL7/gGvhU5Vo+R5kTgfv
k93cfQui/On9Tcnl24docJW72Gssnm6t3+Nft9+kkBwb/HHPqq3Lb13fyDuB/zBSkIJuC9gUUySw
RYZq0oYrX91/fOrsSbCPUVagr3OxH/JYpctJ1s/W0OUP42Dpm0k5w/cJy3w4l+TXibzPn9+/38vH
7bABYuipchmIY87O26Uhtbaem/wZxXXy1GQ5q6CmaoQbU9bsoGDQ13v/in/u42zvZdEiNtAoMr1c
fODKbdktdLV9KrIFcmel1RbVDNdPx0PCymrsu9kpdwuGPWvXS7vSmL/jNOg/MxtozV3jy3U97pNa
3gx2aeUP1ChYlOPYXF745XCBmVzEkhIZOVvBz9lDzVqExTxldWTEYra6cMha9nKb92/s4tUhOAnm
E5M0ydi0c86OMdCzaxBNY/4ivLxcNkHnkDMIzXFvNHQGvSCrsVxTIoKIiDnnyqieVSh4WdeaHrMW
OwrQJdb6nP96b4scwYtAJPhiO6nadZrOK8NOieiQUkYVlphDpRXWo2XV9g1hssbL+/d+LiRZr7+W
yvh/ZOHIQs6uT7fTAMTa6s98LQoRU14GmMUBXv2io5adqFvZNI90r9vnaJw/DE1alqHPxPARdpIA
iiKcT+//pIvPibmLMvVajcC3R83z7YiUkISkVhKSkhdZ+WxBZD4gF15iiLW2c8iLMb4bl/ZavtTF
90RWIZ8uVXGyc6iTn02fqBBkjL/ffpYxNp7bmXb0XSwFnNxaBsVBweB8ff8+z6q6jDytynV4oarQ
2ztvMKQae4JhSubnYdLEh05q9bOXGfk+Ldldv3+pyyGlvQVVGFcoCzNUiLdDmiQpfFQVJC9N2rSf
a2V+VZnv3lYc70U4xAMdPq3J//WQzi6W7A0OqYiKMSedPccWdAkAPxk/Z52V3HJmQ95lyJptXuw8
uEiNb2XFtg9/1zxeKYBeDi1XRvwIs4aCGG/32/tdaE5ORTmkLzW1mQMUeTCfxtgmj3ELfv/KOgjU
gP/cm4nRpNOH/hPfCV8R7+7by6HWszlDZd4z2w/Zniq1KMluaymEIkBC2N0v3SOLCP+Nr6dAlQ1B
2ZEteB4ispmAuK6LLDnNfW+ApDYb7acvZZHtuiwTT8oPRLyzQFyhzdfyDHYpVab0hizxzioJ/vZ6
ZDBDn3ZAiFJ0tgANxoy0SYjTR6UQnz6xGzcGsi6xqjwUq1eUU1ZhG9Njv0J9wl4jv+MwqK7KaMl4
8lMjMvFR0sEsAfxlOH2XeEyWbTLo8tVgQsB14OZtEs15Z41IwKvioWsHmN1srHU4aWnV/vI7mwbv
PHRNf+/0nfY1d+xxeIDt2H1Cwqh98THwv5aLYeVboPLLk+uI2I6SMXX6O90anGcbH+grLFQOn6Kt
kN+PlJYj+OUI0zPTxCRZzkl6rywzI+pJL+f8phd5/TzExoCxoeoWZ4P2Z4iaAOzETULzqQqHXix6
hH5Yia3uTkty8OZZj7RV/P5JToYW7DFPNr9V7hd8FSUJHPvS11X6UnFy13615ijrJzRr+YZtZT3t
nCCv9duYMssdcp5SCyns9r/5Cyovm0z1GrijsrZ2P2RVSNFm/KgpOuSf67apbtqOdeEG/rzlbzMV
oyaaU2P4arGm11vg9EQdUcDrRkiuYGvDBpgsG2f+3MVJ2joQUM0Cb+7DXCYLTBidPteTz2lp2vl6
Pbd3pHyb2Ueny4XcxJz2pqgzEqs8TBN7tTBNgU5Ejl07h7auhBFRcazrcKiH3N47mRDDvZypnUTu
0hvjJ8+RRXxDEOZojtvFjLMFXW3jB803YYIZCx2ZVJ8G2PzFZk7GYT/OfgoEoV5JUZZZkpSesxVN
Q/ansxWmZsABldTQZdpkde1/oXgfuK+yBf65ITit/yiTtdnam7mXo8J3q3oz98Zs3wkfQ+0RxHD2
fUgszd3VaAs5yo/WgJhgbFT+mrBMfU6sQX4TJaLzUNObagdfLnAe8izx7xGleNVWxsidvlD+rpsN
pbsZ3b7ZAN/3eP/TMIMXnwHGH5yfTP59dxocNT0MGnrnDQBVmgYDk9sQCrenK5bVlvEFYXCvPxX9
4oJt8TLXffZjiv5g9AQVp3YM9AOHQWYRagKFkkOY96nE7VNkMnuEBDBNu6BPE+9jPU7EuIemZ6cq
5KfOOnIMQQspclKtsnYTZBVQEx3Mt0OT8bLx3RRigh7R8YvAXlnOfZ62/Ze2UsPryvP7WRq83BF6
e3u668ag+1YR75ndVfGY18dprhoirWbXDe0sn7xj0QlHHPUp1tYA7yr74gzYnH7GrQ+dRJYDMmFz
yM1XadOHPxQN2pQQS0RdbhQCuWxjpPQFjwBmS4fihhL2CdAw7eXCalX/GncE09+MvUyWF5r5pXGo
5EweJ/0srdjLYhIO+pQGSDTvI2hnn9XiQHTnRHuxbgvyv9KxIJ0xy5pIB/47bgx25hNzg0ditD76
sX3U0iFPbjwvrmxG0MxnSAfCjKnglZmx6eMWqewyeXO+yWsny3ZsV7GHT3bZfKGDjo9icGLiMkJQ
x9ZCXKhtzVstN1G4rA6ej70VD8P9GFNOi4ThVy24SJywKP9M95OKJXz72G7b+4FRHZyNnIEa35JR
biw79Pjo/23NwI88OU6zzfE9lVFhE68Sge/N3efAHSQTc5BDvIgmApXJPqkLyD8VKQZb/gOm3LvE
e/wqaOL/WvKm+mgZRjccxoAH9BD3iBShQ+tIEfWs1ijGe073vRnRpj1A9fZG9lJtaUbAQaz0Zu51
DW5K2peTt4FtX5t7DTa+f0qbqf1dqyDHflTW2i+NDKIRPnPgyK20Yu9arN+5Mpstke95QF/ZANK7
5zT7diH1mqYHAzbKFz9J0+nYqco/ppLkJDx1NNLK0Gk693dSBNkjxS5NI12Br9Go9Jb20wDZcEte
UeFEJSJaqj3SFr8Mr22pA6u4wXcZ9EDo8qxVdzgHRPDPuywMluv2kc0OUodz+GACKqUBzdO+CAyM
DevVEGyn0vBDzdVHbWvjXNhkZYLK6f3d3eUR4o8KHHs0PfvLplDQ6hoD1zcvFoEJLO1BW4t9P/jw
gRfU+8y4PU6AKBtn9UUVg8QPs+ASufIrLjfQbJ3NFQ9IfAEdgrNnhwatKBW2hpcF1PUP3HopTLcU
ff2Q1loEMV4/vn/bl5taRECc9qlc0O9mD/32ZbEtjJV4Aa1n1ADJXZc6ebNBXFk9Tc7cPY/wFslt
qQf1z/fJZYGCIcij2HKBplnaTphdoqxnlQZs3ZY03bGk+A9FuYgH161f/v0uOQtREvaJTrk4dEPu
nCvL7KxnEI/dt2nOAc7kyYADRFDyHZyqO0ipl/9aTaGH7+JmppCGjwok7duxrRtgbKBeyhdn4DgS
JoEkD60W4yOOoJ5coLnRwp7uGpEInX8tiPDyfQYIAg8Pi9tqhzyXn2RCr6icjf7zoBoA8QA6oc+a
mJFby0m7zVDY2aFbKC5iLljiz0rF5rXa1n/8BHgOKKU4FK5BYeclPLoJWNmL6qWfCi2cVUF6tDJW
b3Qig4YW+VKFia68L1WgBSPZSM54xed8+TkxFeLJQluK1dg+Pz1RydXHQnrdC8cca09TUfWh2xn2
Ddry6rkz26tQLR7pm0MM7lvKtjx0LOuUlc4eudS7XINUa74Yg53dS0X4gsps54bOjrwBfD1eqbpc
NlIpHKKHcCjqrCXT84KlV5NYT7RE/OLUuMfoILk9C1WAcCQcNAA2O1Vn7kfoFt4H2x2g+JqWqh/R
bdvXMuEuiyDrT+G+mUT4rrHPvX3dPafpLZmP8YtdDYrgP7t68H3ZELRUQRg3yirbmUalbVSix19L
My6jzGitb+k8GM+Nv5CU9f5H/x8/CB0nawmL4Srl8c5OlDMadN9nfvtgEP50p9MK+YqeOiX6Cel+
Svxnl20kSibKY+Yy3ySJwYGkCPgaHLPRf/T44Pbv/6SLLwIXjWMYaKvXZ3VhOS3iIJCtkZZ0YPR2
CjtP87/3Xam+2eni3DFZfJmdzjqAttCPGGKda8rP8+8BzSkYUFrv6+VXiN7bRxTMZuyUQ9meNJk1
6Q207rZ88poK8AAI+4XaYeMQdvD+TZ8vMVyUrwLjvYWqHXTT2WOoklVeXfr+U0F22M++59S87/hT
c29CWlFbdxLtsLOUkO2Vaf+8Jsn8ByoEzRik0lVQfzYB6UOLZE2jkI+MJfgR98K9b2oM4tvcDFSw
dRZYR6Xra3bUud2cXllaL3Qmq1DTJ8eUOAkEgIg73o42ir0Wi7GTnOpKTt8nUyNlpFpEE1ldWXzF
DN3vA7iKp6DWoWYRYfaxGcYl9NmAX6tdXcwT/BaK63Q1VtfeWup++1s0GdsdWofyZEB1uvHJAd5y
isoPMXmZt5aRtG44BEESk7TWiX3sL8WnsV1i6/D+u/Afv4MJiTMoylKG5QJ3m2eGNSiKxad51Ktj
O8/iwW4nj3MgEqVX3MXGd8+euhcLJfovCpQJUSrOx/d/xOVr4VLXwtTDnElx7lzPFhQEGMEXcU7D
SIszcqshr0E+2/rHVu/teZPa+JxgSmUVvD/TG8zt+9e//CBYDHHG47GAdIyo9+2zGAhtz7EUTSeS
xcSpMCaxW7whiMwYSGFpKe3IEF3bV6/v+t8rE1vplcdgoVPDyqSf1+djzbHGRiTDqeuXIYBSVgVN
qEpHO1LZya/McxfzDJdhbNn8IHDhE1jnwb/q8RmqgRZelHGCrYlJALs3tQrRxb+zSY93iWVfs2md
T6zrfSExB8BAB211w729YCemTuWkjpzsZQkO07hU9246ZfMDsovxyHtcfKKT7Wyp4Xp8YUuZ+lce
6n/dMrM6Gx1c//hpzz4wu57xaOpSPy0kesY7al7j/JAMibGLIaAZx5IWXnnFCHXxInPXKOsZPaLJ
TI58b+86Q18iumLWT06CGj1y+gWATAGpLdJ97Ml3VJHEFyqCsYjsOk5/vv8a/8eYr2sJUzrFFjbW
Z3fs9pJvpmqtE2ta3YckCbSfG5BGu6InP/HA6pXvq5QqFSBkL4rh9x/f/wEXr7S1SufoomFApnUa
rMPz11tGs6HRZ800Twv9n35jZ0j/j4VBIG0bxEl25WD65yj05guiZm3oTFwmt01j+ux+u7QiVZPs
iVOFbZ5QLYktdsFmbqs7pAh9vR+6giAzEae9RdCDiyyzdgC+/EBMYkFDTcbROgwVOjOM5VmxG4Kx
LK1wtFPES5G0mw6+WDfrjUcAOi4gemU59rLc4ZTUYEfBe9jBIRMzQX3h4qJoLSOOqqhxxy6lJJ41
DVadbvIzZzM566a/D+z+MRuxjF1pDVzocfne6LZxaGQuodd3npXdjVlf001yT+U8UXIa6xPGfuy3
fUzkaD3EbOfTrPRuh6ypt93Uq73duNV3kCPzF3Lxxj3aUf3aj1ofwNkDWnXK7DBW5xqNmrfvA0BN
iCEE8p2MimL3Hk5fG9wNmikGIyr9Stsz4A1VxtGQwbbpoZPsE2ax7Dk3mupakNXFJA+KHHsIemAO
BEBYz2YktG9pu0z1cjLNKi2JfkvjDYwEOJSe0ThbElxUmBexdeVA8F+XJcQloIjAnsc/33OAfvfA
k9XGyasz3TlqbuuiVa9TqtZSNqN21yGL2nWy7680qv7jY2Q9W43irGicONe//9fHOLXEU6Dr00+I
0Yrfbusvm7QFg4l4KNDllbs8j6hYT1arh4/eFMogjCpne0oWuwrywqifYjwjXxM0QkM0cC6rKPSV
6QalwJLfIt9Xm3RoPHOLVZiGhVHl7dFAY3znt948PmWj7n4ZzcIyQ6mtlLMpafVN6/b5vFUN3YiX
AYE2vNq0zbwNMY3ykGGKGzGiNVWwsVVWYh5px1X7bsx9FhJCHmCKf3+aO1tZEGQAMmJ1Y+dGxYR3
6u3IgsJIKXCyrHkCWcHOmxmdXWDK8ansqLqjle3b+so+7exp/rkm3XzGkfnd4wm9vSbgOQHXNtY4
Fvh5fz/rEnqWDSn0YRbDt/fv7/Ja+MOYwFm/qJdc+H886ciSwn9wVLBSXtUk4u0A8JodgzfrT/96
LUp7DCTTNEYGjiNv70skpeYnnkpvfKw5dThO5ENacHTbTY/6/VpN8fLJUcFES+T9WSQtb/37f30T
KyjPRTQaH5sysA9lMHdPej7LDRswf2OaorvyDf7H9fBrgVti/8GQni+IJCnqIrdT98iqM4bEHaWH
Ua9hkvSSROKcTug/1itXsRBXpLCChsZE9nF2hwZ92WkZFudYSedT5kvjSW+N7gZjoYqQBY9X9pXr
4/lrhv/f5RhP+u+QAvVznUXR457iJh0smhoak8W1Q83R6601FEYY69p8yES/bJIhKPdxYInd+2/P
+Ynuz/U5RjK8KBJtZHpvH6hw4XJpfekfaU6kX1OCa28TRHJfdWGLrxix+oNTB2ZBYlLl3wlSSfcx
vf0bsdj6lZ9ytvX73y9h7mPBo8R2AUR2LCGziZLnsYLGuyEbZ34FmuDtWtB3j7nRF0PYAJA90PUo
fr0/CpffKz5LwNicqAP8iOfcrIX5v8uc0j1q+H5veuq724wc5hevltfso//1QlNG4yXTccMjkzsb
7yBGI664VFPZzU4NWb2RfkUvQA1q786EuL5/a2er559RDfyAcaVCw/K93vpfHyyILUw4s8HrTI/U
CpXMu1ufOm5kdDoRRnOcFxGjei1L5fI2sXauNksmJxazP7utvy47VC1cCzxUR4885C+j0SL4XAYU
+VanR6ARjSvL5+Vt4rr/U6VEZkHp82z1DJbMdslMJRimtGn4qczcYAFBZRtXsRPKOCmftMHsxis7
6MsXh8uyMaEkzZ0Soft2dJMq1tdZ12Y6HLO9kUjn6Hf0tSkFuad/fZCg01aXJwJelMPnfrF8yOJu
7IV9nGWr/+6wXH6Oc0qWdP9dcmlZhZZ7SrL19K8jy9HTxFFBeY2Pklfo7S3C0yMkleL+0U2r9F6a
oGGiSgucu17Mxp02BTjqfTe7slpfvD/rVSll8N5yyQt3nIcwuxPD6B8R0XhP1JXYiZu08L8jqakJ
PC9s/8oVLx4lVn8cLDbXZf5h4n97nxO9mtifSF0nDdgkGaMS6SGb9ThMy0a/thlhv8N/7u28//Zx
Wm8vJ4jErVXXAUl0LfUsnIowrKZ1YX0YAgZcOLVBEYR23LfOQ10LirewibqjZHLqj3o1TjFs78zB
ez6aCo6DhQimxQOAOQlEurmUYVflYsZcDWFga1mT+5TknqU2lj7rH1i8pw6rRjJrpEAkyjhmZPQN
T7pFON92GWMhP5udix1UCa31n0Y8LOUWX1PjHOxZVu1mJtPM/LKansbIxv1h3yxm7ZU7NCo6aou2
WcZPHeZo64XFzSBcQ8D8D/WW5KuwKsr4Y21Xa720oge/rck9/1TVhpaggMiGh8YiCjsyuNkHZEki
vZVKyWctnyYkPplbkok12vKFSFj3u2cK76W3Y+Q77B80FHmJ9RvHbv1Dd8ZOiwD6V3Wo2Ygkw6aE
MRj2dLeP/Ey737G/L+QWYGg23CRDR57SIkz3wXcFxvsWW+Gjl+nJ85rC9LViswgNg+ELPYwTNzn6
nDSyqHrVESA6X3w0jKoYQ1Uo+wtgyDaFyW8sckuaZG/t/aGabgcxaa8temxzqzTpGBsUGb0K+feG
W7DPPmhG0ZKUPNZlc5t5cxCjjC6s8d4bAynDvCNv5N6PmzqPgDloBP+4qUlaM+5E/Dow3V8G2Sbx
XoxFet/SnmpDHUPMa5E4FOMrlFZAMBLtNfcMEjp80yq/JmUOWCdUbUulRyPUO71zSlGWTy49QO1H
YcnlphOJH/xQQSHyHb4MKTbjqI04+mQzBTda0+l3tAaoDnTzLEWYIMaCe+LMhnysPCJEQmE2pb0z
3JrVtdUNAhBThPKPCUZOJxrlKOGBpmNS7Ang6qYo8wnqfW2MMW/u8UEDspU2EuTfHemXaeSQfETg
pegttGeWcH43FMPLPXNGe+d1MEetUPSd4TzGztQQcO4uNeYjyE8bABzx8Ekv22k2IhtT1F1Prbsb
MDMZUhHHMU/aLyGD5WT7bb98H9BGzdWWIHTxoyFVvP9qzrH2vVE9X490WrSDYRMTDUbACqe2MqQH
YdIBrNuh7oneSfXkRaaWV20KbR7LW4/AXhrshavPBTN2VuhRvywdaoy0KLQXvsaxfS7NmhRgEIiA
udOu9V6L3tSI6F5Gr92RBYRfLWTxTj8XuZak6KDRBoW8zM6rTstTHspewZIi12lNxkrMl94dF+sw
Abl8ytvB8G7cTmtkVGdz+auVmbSJsW2ktqU+LUd+W1f2n8HYqZ6c2EwQgNqnAKBmhyDDpK6VPFSL
ESyIwmxMtVAO+vm2HKTd/fQyQFw/R81umqe0aFIHW78Rj83B76n+RLYY2mNV94PcV/Oo5hBML7xz
LVComIBIOs0djGW7fCzUVMIZtKz5J5zSYNqUGVM24ME508KxAwi8ZWTN7olAA9vfQEYzPretqp4y
R3P9XdIidQtnE/kOB+gCuyecgeGlcilPAz3EfRimTTck99SVJtLQvR5cnmGRZv6L1z/1b4tE9+79
pCYGyCWaPTgixEk+VmCGgfl5Cf9AYCk0556bYD0j7L7dQWoub1qbckRICc28FdoKuxdVX4qo67SW
rHJy25Dx9VL/FIhFazeKIB3QUtk0lCGh7+LoWy01tZ6ULEm0+wJyl/IZGTzEWvj2nZSJ+60Sk/8I
AQRlU2cPAx3o0h7zrTcyDj9alU/47pohGaNpRMQVYQUtQHW7U2yFrSe7ZNc47ZBQgGszYHckiFAl
SFX+S0N481thQvsxuXr6wW0t6UTr+bYOGyOYfo5DzuxjwTa8zfskfV7cGlT4GCgmjjJNg0+aNlqk
cad6Lvdge5ZjzmvahEZcx5+npJQodPwh+zYVnn7vSSSTG21phvvULPwkSpFCjVt/0KZjEHT1l1LD
3hqq2Wy80O+1/lOCIOE3lZfOi2q3k3IbYxWiOjJ52U8yJZCntrVXB2vhsWQSAj6upftmtJfd0hh9
sKdJVM6bvh01I5oGnYe0dH3xiJTIzyJ2WvPJpJSdokp1hvIxSIvpU28l5SnPEDNiJXdl/WjnWNRP
lq0F8yrSIoLtOAHQ/t3Pa8pRaxWyOJXT4tzOvaIer2lz9a2J++mrnkqn2Okwkcwd7df2Ll0bzfQp
EGR1c+EaoRpcCWYFt3yyx2nv3nmVoZmhN9XVh7JLtF/A1wx5nFCNwkmS2BJCG9Q5B29iVSMUvq6I
yPusy52sE07Jcd8QkadiWM0Ha2RwCXnP1D3cJNtmwbHFPfRdOuhxo4PtkE5w4xYsEBsXk6Q4trFU
3dHi5NdvKToNOs7BQKMclA+ErJd5J++sbCzbqFjNdmg0KSpFTmcGRoitzVH3DoEaj4pDttzketXh
juiE3YcoZ7K7MkgCRKh44K07GyDiz7yNDZY4uM2g45Xoc6wcVvfsC9sbORhlZb7l4D/8GpC1fO0t
8E5bWq79gROtXoGco0GLGdApTiLDjx/OhV6OoUGkKlTTgIe1z9Q4PBe0R8DKIBl6nOvGY49F1+Zr
UJDP/ViVtq9CAoxArhmcWapw6tjCsOJUNYRPNKVaaBdG7zENBcarZ2eVgrGu+vte89vvGnKP4s7S
VffLENSTQuy8nXjRgcokPNPK/2wBRukiQ4nxV64ZU3EcCL6rDiZm3OSWf8IKogadqhd2JjnOPnnK
+a2fduqnhyIc/YMrnf6TUfdFs026Vh8iWJqWcXCzP9k8y/x/lJ3ZbtzGFkW/iADn4ZU9d0vWYA22
XwjbkYvzWCSL/Pq7qPsSdRtqJAkSIAjCJlms4Zy91wZrmNiGNHfJ7MtHB31jwg1yJlx3VgSNIImi
NqJ+Qqr41NdufYxbEoBDyR7YelN1KZMdUgXUuQgxh01QdUhd2TUObwPridxWvlrsUUIJ+9bJRhee
ovDEt8DuxjZs3MZMUVexPVk5AtRGaA5QYg6qgqGw03Qf8WyLPDw59caE4hIBXFTu82yMN/AVydHM
vc56IZh3rjaY5FsKk/3EviwI5ukrhF/V7BLFNnJDydml6MQ+DX2yphxvXwRB9qglGqYigVzeX9Wz
59+nwjAm0gkM47YOrEocOwxRKrQmw872fSb8tzhA+wqDqh3cbaHKtFoVMfJ41lfI8mskq7z1oIpL
eQS3UMAGQ3wfvzaQhdqwinpjp5dzqq/diQ3eGtHbcj/TTCSTql2juI1A/0a7piayEvFvlKSHLBIm
H+JIFEpI1RFKbzklLhJtsriqRxeSzniMGfQ69LQmevLmWGtDUxNGD2s4qP4h4SZ7NJTDVtDBROcf
RxPqbz/mfAAZeoeTnru8IULmKfeyO+3zDSnDmhV2jWImcsqZLV3epMTM27TPyIz0egb92k2wGCyD
GgSBQbjxprT9WP+aqMoz7oOZJN8QNXzShHogR2KZQfcshjnlr9XcZXduZZKUSqKsXHcTEweohUry
/XY14sInR/ZBt/bjml/gzU7xXKJstp702ohG5KWl5ANAKRxs0VBXtJisLjYOnOx7A6NaVUt1Z44k
ex9MB0t6iOm3iJnA45qQ76EdRYhmiRykhevHLtsz0S+HGPG718pvVUuVwx/E2hjytNqSyOAFm67p
tYcsqArrhx/zfw7rxGwjbAyNq61r6Gjavaxtg60BMxey77bmsk1vFtUtrNOObUqRa48NmKUnH9N0
cnKaXkJ20GDuaa1k/sZdnahVpsmyujHpmGYH2x50KzSCijdXGeOEy4GKEB7sUtbjrd0VbGcoMqYa
EecZWy9HNKX3FZWL9h0yqxX9wC7SfpEAwuVO6xrdv9Jd+lvNhP4yNSgKyJx+z4oXsFlI2ZTCPoih
O85DLr+aRmOuol6zt3ox/ekGzbxS7XwviJwfe13O2DQ36diDcv547B3RMjYEq1kHOrBeemOhaLfW
GOFj2MPENidLH4LeA2rZxjxGMdNQWI+Duc8crTW3ZBeBXXXZkzxnIsbULpjCvZBabvIPfQbegmuI
+EZv476FDJO4T3bQ2+UN5HPjN8W1cmtO8RTfek7Gy5MYEbR1P/SEjncah83H2ksT82SqsVA38BEy
1C12PvAwuixd5XpV3vlQCFDcaeSBqR9ZXdtOWM2+/QfgEuJyo4j9Z+jP0XRTNcp5daVhWWHJEvIH
kBCHwMCNtGQr7VnDLGf6dXLiG23oNCetDx42GyUpGlXeEpKs3NLfkcVXy2OCxWI+THGiyy2lofk0
uaNZbg2S34xNPLnZ8xT4ffxcaxip1xwJYeDZfWal4TzJ6Eq/4aJwQZTU0i0mNYaa9QWXjnpaN3qL
PFwLSvtxxNt9kxWJWSAezhUlauH9nmTV7mLVP31eAbus0GBtpUNGNQrdK23Ij2NHcLJHXVWlx0C6
R3QC0Rus9mBrGSN6/88vdVF+glIKqBGINpWbRWT08VKk1SgIXZl7UAnh8Ajh/RO2qmlVgxN4iqJr
stq/VOG5HpVL2mJeYAKU+Hg9FNw1fYDIObhIV/ZmMqf32gznYZ237vRitohcPQbKyUx6ciSHyGMP
iNTHPuqJNr99fu8XL9j1ac6xciFyWaiKZ/fOttAMJMaAA+l/w76te3ObKn/x6gQox0kQb390vfkr
jaPIu1Jr/NulXbxyYIwWxcl5iI9ByjcNQ909WGLZ13F82bJVaLcg5FgTVVT23zwe08nLtGH7+V3/
7RXQAkBauahcufmzV2DZDRgUb3IPtEMAJOFg90Kmhqhe176GWSwjKgufTNMaoSFhKIdZp8BhSVbN
LyBtc3Vldv7LEMQpxp/gbHBKvuO5/lVBRx5TDwKnz2Gah25Xj2XQrDWl6cde5XVCJS1Vw+bzZ/CX
x88loSPgBF2K2metRIAIuGiq0Tk4fWGukz4Wu9GBAxsndnw0jUntuhYVF8Cu4vHzK/9lKaK/j9SJ
bxuVw/vL+dfNdoYCP6/oUgRS+iiNRPqTqutA9zlAOkYK5RKHMBf/fbjBgkDFuHx6fHTL8/jXVS2z
iMRSPyOyIva1n3keWPF2MINsNZreWK0pp4iV3ZN+u42nObgWSPK3x710nfgDUAIT6sfL41uaJRAU
bhrz47ZEhHXy1TTeN6P0SphvbfRb4DHfQ9fxiysL8WXbEbEBqDDLMHVMqu/r9L9uvVSUUilw0FeF
2uaFacOktOKgTpJmgL0mDVPcdCuFXgZy8ODeggzOr8yxF9M5cExm16VlvSBxz+c8gt2toCNZ4UB2
prktiGI9VHF7k3nlfEVUdvlte1hQwNkjKPcXMtbZrqPzxpqseuaVnprusLVKELWskD6FsyK28+YG
mkyShS3RW942aLK0eUBpLOPtnKX+zTgYw7W23Luc48NGiAYHkYUG901BiEn/48t3MSAapAziY6ob
Z2e2bOJDm13/zs2D+URsdZseYzrR917eyPzU67gBT3bp2tOpmE2YfyjSKf4ZSbvRkCFeezkXHyQN
fgYl0z/zITrzszZl4HcswX6fHvN6oB7rpsOWhmizxuZrvs12tRkA7lzDeF18EFyUliFwFBQaAAiW
EfOvQTl3dkf/IcuO8FGARLSuML8gvWlOsRD5fOhw6PXUUKY03gvgbu5/nQ64PK0f5KRI4RyyDz5e
3tEbkzXXJpdolC4Tu2+QSEjTjfISWI19ii8RyYgTDRtNuMPXz2fAy3snuul9M+76yBzOhRW8+dGc
6UIfItESMmLWRhHCF6O1gKD8qAMFOKDiGZtVo/f6n8+vfQ52xZtOd5jpgDkBp4N+Phvg4LGmugDd
rE/l9Awcpy13uiEVJ6+UVnWHpam+UWWDvqTD4hq9EFyDWgFtd2FRSCCpd21LbNRiNRPEl/80fFWb
JzxBQt9lRWvt3T5T3z7/0Rfr47JaEAmw9Oze7TAf31Zdjhq1P7tmyxTduBQpvk1Ea2xNp/1nUIF9
DbF4MVstl4PrizSEYrN9LpU0BkVrtnHrQy7gmNsUVv+Q7pJtZQnA7L/27Jdr0UliKOIc5IIfb03H
LZeqqqkPwk66x6yXRMboGibpUBpAjDajP+hPSXIVj3A5T/JEURLRdLWQLlGH/HjhHsccM+NgHNqg
GNSRqqq5kVY53CZsvb4D/hxvW5jqZQibljR7MIPdW1shA10VyFOvSH8unjgSUhRihE5S9UeRefYU
6kmj0CIb62AAiH7taJfe2ZawgkMR2EP534C8OpE5JEQzmAwXqAJj6uOdk70wQuRFhkNxCzYfscut
sU8YeP5BM5ErwCdqM6wEDck9V8wkFwMZMhNHKva1hLEuNciPl25k1SQlh9zD7KrcDE2+nVurpDdV
mcOdW3u3n383l4+VyyFXgPnhc4Q73+cKcl8VNbXh0KbuuK7llN63TKY7NebX9lcXiwh3Rivd5bCP
4gXd/Mc7c2xwkMlcDgcz0dNdYZvRJs3QEhWCUifJK+aXwhDyP79JihlUl3mLGE8v9s3IQIi2gClx
CPpy9NfYx/JhNeQ6nR4al3a+F3PTvKVNofLD50/2YgoHk7OoOJf9M3aU8zj5mmqN52O2OiAfi15t
cHwPlGtNZ2NFg94dp8QjiYvoJQ3PbRAl5vbzy18+7XcNF8djDKgL3O7j0+4L8rA5ndgHMu6CJpS6
F4e5nVdHOWbmBuf+W2NE8spUdTma0Dl6zBfsnh22cWffTYINMp1YSw9VUmfH3HAGOHrsntuVRn0p
2n9+ixefChZqnFfukmWAqvKiehSgwE4Nrz3VTT0WoZ/UdLCg2NA/dMvxjcouT/g/X3IxPaHOA2GN
K2B56v/akyRl7MNCGeUJeZ5Bp3PM6b3lKRsEZLRKHGvRyCt3uTyzD1tD2NSItNkA4e5lUT6b+Eie
KCMGUn/SIXMau1h6sj/Ukobh2+f3dq55R1TNaXuZ8NCWc8HzXV5L6x/kuq5OaYMm7AAuwy1XCaXb
5B/RKfer70A8DlYzhTnIi2Xif9cZv8Ut/ZT0ni7tmPyuSm90QwKlvfHK+eDyZQPKZAuK3ZbtCYqn
j09e67xBwZbXT3VBcTI0CTgJTXQEDz6pV/uim/5rYYtIURROIJd4/Ox6z+ZhEvDwgaqA5m2ulHfs
vNn+IhvnD3nC8U5ErtE/pI2l79NhvGYuuviKAkz6oLY5iwIoxAHz8VaNeHSILPGsEzaMwYUdgr0b
PI6K3OKGyKprPIXLAbbcKoJaClyIus5P27O0iCHDmXWy/Kq1XzSv0vMtnHWnvjKSlynn40jmZG0R
hUOvDcPAOXfSLx36siCkTjk7mmTayLoaAJfoffZaOJOvDhqiq/YBlFcx/HYju/r++QA/v/5i0sSm
DmMdMZmLPfXjcx0SobcshfFJCa34bmWmTWSfY2KW7Dty4tsq/TlCmtnZ2pCL9efXPp+O36+9VBdY
/2y4g2cnqEw1WheZXBsrZBombdwcaYHQUfTq+Zsci/JFxa16/fyi59/MclFGMIdKpMQcI85WXD52
KNd5m5ySiM8+TNA0PdpjQ9CPVJiCU/rr4soEee5/ZJ2lSMqiw1GehGZObh8fMnJHrEVwhk6kZMab
ro6jw9hk8t7yErl24fnviWWrVz2ZvMaqlYjVvN4Nrjztv7zppZaAEF4ndh2zzMcfkaJraTq6VScr
FtZrQJ/uTqtUcfIHG4GaE6XqGHjauHYCpK+fP/P3hfXfo3x5ABxEEIKy2fGJtPl47Q4FjzFbMj3F
dBPzfUYHWNENpZkVloS3PLc5ei56by05q3M9z4d6irVolQmNxrkcB/KQWnPa9hPqKhT7OK0Kgotr
xNonWgnpT7xQ1/IPOLrwo85+NJZ2PgqGJruV8ymnLzlwum05H1s4Ll9cNfJwtBHZagh/2DfDRJbW
0SFeAMhvg8zvPk2F+NP1lp8SK5yV3nPLgvJUmk33hqxrfLZUIvI9KBxXC02XxeImQLGYfIewC4k7
CqokuiksAdZooNl8g96mEC9xY8dvKtGzYAPveXyxpByGbTSZ7X6inYviuxban7iOlHHb0M6GAdDB
Dm7uaFD0NxhqYV6FVO/KdN11PYzsiR59tlVNUzsCud+smzvMBTZUSqE7xc+iaowNs6oW/2jmZuq+
wILuG0YlUpjVAp6571U5VM+VdASR8ZPRC7kprM7R9zZE07eYTIc7I577H6UCPUVQlTk8C9pPwCnn
RP2Ro1FrqDnbrCHx0+KkGDDlDaFty+SEY9mxN33ujdsqcqg0zYTsbE0r9qNjELTEYUKFibIYYc2Q
P1WIXtK71pAAr63eab+M2H6RJXh97OxHZ5bxzq/o9JC4oDyNoIgmK27bPIsOtoP6B0iQ2/QPk9so
Y2XgkIL3kiOH2wr0ZmLdeKR3bxJBPWCd6MX4POJzK+9sOOTVqipn8vx0f3BPk+000crpe4rCQTLL
Q1Z3OCOnSg0nSXgnxiECvn6URO16+D8ala1TOp79WpBC+p1QWlsP0xEPIL3rWP3qNeI8wwTp2Js/
Yuv9MkB+AhmSm+Zj0E+t+EJmTD7d1swTZVgNDTbLbFboVIpJWic3hdIGFc9vu01Cj+CHG0QdVvg5
W7JqvanbzSIBP0QPP7ZCAleDrTdCt9wZkc0QQXYPMlz5HfkQ7TAg02akmSuCd319C86pLfZY9nUB
nWfE42uUjfxnmETzW9drJ90M9OTze9uL6uxmhiVl7LTBaYzbIGos6jK967/McJ3qQzAgdcFlOPYP
yZxbxg1VxPy3p+IeLsxs0jnZpUPdMdY4EMI0ImPwDXafqE+1DCSaQPjIP5B3+OIPqoc4e3DGwlN/
HDp92aYkpSdaFzNhtXtLNDURwQBJEChQndqNnDw4pSpruu+ttEg2ttUIeZgCJYpNKmZUohD6m3qd
2U3XraNIVegEwHraB2UPlNlRHejGIx+uZn2FRYh8wxti0trxcNu/aceO+VoMi+IpS0rbDOc+l/IZ
IZT56sdMe/d4luWmq3LdeEriHq1ZhHnVXU8eM8u3FJQoR+mJtJvgaIrZ/gfYDOMBtY/errxsLh7m
GbZHkYs4W+O8c54pxans2eT8lj+Xtqe6MKfy2R1gu1nTdhBa3mor365GA7cMWrhhTXJMUP5kuu5+
0iecf5RGqv+jQ3VKSHhGevNDdllb0T/p/B0BaYGxzqyoGXaRAWgPaQKpn3hNUV9jWBj4DwGuifZo
dNRiQFJ2+mOeqaU8qKRzM+oFxrVO9U4Dfq+IylNDgt28sgdBfOvcWeSheDoZ0GDC+jvVNZS2G72d
i+8anRSEoITV8X04QwPhazTa+oYeatRv9MYDUawrl9qbCTHpSGQaq4nFwvAT53ktgOwGhD63nPRO
cFlUu5mr0XMwZtcOse8w1dWmSueIvItpbFcUNskcQQpXfRvsCfEn1M/22xTUfLQR59lXKxHB97Qf
bPvWM0Ww1oGp9EcNBu8uqOBNrAbR9cWeilEF9ieniHusZzPJdihM2d0UtVabapUCakPyCavrEdbj
ZB8rgi3jgwmj/tA4c1891LSwazMk8T021kgpk9vAzvrp2LOwH8lRSY112Ualu1n08C9Bjh5zzVZt
9IHaGSMQxamyvseF0YhdHaCG3nFiS721jzhFX+GO7+w71+i0SIQTmg49C4OhrL4GBcvbK1Qos7yv
+87rjq3fIhMinb0u7hrmHW1fxbV4izrHmE003eZgb2Rh2GptjRL58YQUkjxE+vA+Zl8zeAUylswr
fSoKj3hs8OtrZLguKQ8CAf0BObs/7pMY+NwambZEP5X21H7uJimj6ksHy2w8Ufqa0VAXSwRhGlZJ
2cnvox7XyWEMzO4m94MsI7WjVcdCj3P9cQiUTXqDDfIyaUytX0+urA1200NzsGB/xmvO92ZxqIdB
pkvczhisHc4tX7GABs92Mdo2PMfJi18jtqTj/SIm+84EUv2SVqzdzkli5cd4Msz2m0OVY9zEUB1A
YEZaYaz9urGzJ9RbBpBmP4p3QOREssHOLYyfHB00YsVNIK6LI+ag9QWhikXuVkOLqrA2HTRAyex1
+B+Tud6pvp5rvmQAIfJmNifhfVnSjtq33o29tzivqmpLFcyWe32W8p+pE+iBq7p2URlEdkor2KAB
XK0XHQWiJk4Wu9kp2vYXlVKQeK6f229BxU9ZBZOKDcA9lBfXyhWO8buOXaO8CeYAymNoIMrOX6OG
cXogKtCI/xDMbtphRqv5VeVY3vYimSGa+nkx7A3eoX+wtMR5yQ1qk/2mmHRqAlSA45PnTMrZtGWr
WftJ8xp7BSXJzE9EmY8/Ey8hDzx1NF07xY2bi5Pde7lYBSKxvZto8PUdEFYOYeA2E/1ZV3qwm2jr
VCGiE73Ygv+qyl+CeUKsygp8Xeh5kxetFJoSd5eznhrb5XUCBeyiIAkhxmo7cJ+Oh9eCqtcXZiiR
rHUhqk08SCpyhTbNGZkocSfddW0AwsQ47hcvmpWiyqy13o62RWmx4DckPWxR1Zjj2kxKM96BR5zS
LXvEAUFiIhm7AwjU6bac0EqvNDK7+o0hckEuhZTOKwEpk1hBV0Sy0BqNl27GKsh/NVOTGNs8GBAu
Snz1W9+OgeElfhWxQwsaVLuWFjyTvuR1v7yUZJCMPbXe//EqD6lYJVOsiYOeUD8cYtNPb1t7NkxY
WJD+b8kAyp3D5PnJOo+KxNlos7LAfVqlO4XG6HUO0dG1FW3YAk+o37zMtVGeal7yY+GosNeNR3WX
UUKFrIkssl8npT/4X6jHdPFd4ZVp/3UatHJXkGfBlo6OVrCDBeqVSCcrMSGdazofX3VYB/ApZYiS
07vHy5PVt21CxeSRClL6UlNHKfcqaCW7rdoxm/Vo1dM3rRrQuIe1mxfmaqBlXu+1Th+8dZsAN9ng
RUO93zjI1IYS6/ZqJNND4Y1FVgZts4m18beZVCRJe3Vl2RsGNyI13ywmCpPUsldMOIX7I8vsrN1E
TTpmzFSU9tbK9Dp33yTkjAupdWLVjFZ3m1hu537xavxnQUiWgFOfKlKRbdDQ6IJXMfsywqq1FILl
nNsWnYrRD8pblOY1yWXg9hqCAtkcFzejR7YGYzbXEFkgtV523BT5HxqkQg6bR7vR4EwiyWNmdosC
br3Wdk+qLZ1sbVR+KTYJgYuUU1XZ37mQjqbf46zBFsWWMh4aPWtR2xF3ENyKKJ/HDiiRFpn3dTB2
D7Mu+uwGe0XQYi3oglaUOIkqXb+ZCyP+4WpO3B6iPpiYt6iMmGD1ZDaH2C3Ye+JC7UiD8W2GaCj8
XPPCoGrQDYDXja0tK2pfrP2Unsga9FUp1qUY870bwZu4jfXB+YUQv6a9LgMv3mlZPuwTK1B1mLZZ
loUSGY5+M86jZq3Q+iftesGDFNsiYb+2Ushsnrh0AeK4mebqmDStO+4YRI2DfSlV+irqAiu7m/Ju
1nZOZxRUDOuYPJhBDQGxAwnbJRumr/FSzItmNIcUlh0J4JniZ0WuULdBYFvvXWDY+gYOMwc84BHS
XlUZ4su1U1VgjkNaQVqUhE4TNJCF+Ee5GrTUK9iKyGz85WtsSMJc+o7aiCDI9TXmMmBfDqa16cB+
xJT7eTFTz03gtqFLlT5CAUsvkYweS0IK4shobroE44GTGZl/WwbCnjc8ZbzJsd5y0pD17D4Vrsnu
c/GhiFM3FR0sR+nibeqlwvaTFyphsqrEZsz9OX6yhy7aBuzyRbnux6B98SJzSI8NSUNPRjJ5IKMm
fLEylCmW99Cs+7TaqKTM1Wpo+zbfd0PDv1/qwj6wYUMr2Oy0yPoR1/ZODAImQ/1eJK7zPZondJ5k
FhBhhDaUnTNItloV4SBn6XCI1BIDvDZzRBUmlpNnNwBVvO5Wc83q1ieMxtyLzvdJSMOwxD4XhaGE
yBkrnfdWTNlqGNrom+sj/wld/GeEBnEqDF3UJc2qJlDPO4oYZdUmU8PwY+oh8II+NlUHmEOLePoI
rt0XQprhhYzuCGiXJd3faJaay7Uhq+CtZQbJCN7TXdn+llmVfm8K3VYvRV5hydOXDMRyTKzf+ECa
6dbrULPugB+KH2RsDNNRL3x/AkVeZfKhi1p5LOzWqNbxWFjjPpOmuTVqkopRC5NodCwqT1Q6gv25
JAJkDmJnLZypYiGzkh4tBNVAzX/SLXdojyPnr58N2RJ/6sTFS5L7dmvvSNWItoqFrCA10tHnddlb
2uCGtZU0RATVc4cNiP05Mkizw+cXCuTeD4apMn2LIDSfjyUVZrn15qpWaw41zrhCC1I9T0WDaBRt
hRtMm6LJmEl1Z7ZfPRK21QYMilFvDITnxrqxEnPV05AvXquMm9gWMUi0ryba5e650WTjrpO5gB8j
ZpJNthCQfQ+SsjP7KxMLGkFenavUFxZhYD/M3IVzGChOc/J1dBRmTaYpxYSZeiZ6nDnPjrbk5+MV
YRYTK5FSK95lGYGCYZqi7QZoHJgxuQxFVpRfxlIYI5tEKN0bDjp6tbBA7PG2z9ruAZ9Il+5ctzSd
3eIzOI7kburvSXF8tOlsNLvZIBce1Uep17cZH8/PNmGiWFsB+ajblHi7CRNBQ1rPJrLiQn0J3EZ6
Lyy0hvcsEoPtfoigqP1pRIDG7xuMwsaN31FzXRE23My3GJ8M9N/w0vCnek3wi5mVdaysVFyTq8xu
MtSbCal22+GK2eQ9hL+tSoX+2iHZ1FdtHyOgjoj6Ru06jeLNFanUOce5mhShbSSRVl6pMl7WdC0H
FAzFbHRjNu3Tj5W+1pgzxpjengxSu4a71DVg9WPCQdOPn7LetR71iMeCkdvtPy8yXl4ZlQOR4UTv
euiXzv30rpV2fppV+cki6XHbNiUTkabhAYUnnspdVzX5cEztFirZ5xe+0ATQbsOC7NEgd2nyBcZZ
dVNmGIuEyZVRhbCF46QNzL4RtUlPXAgdR5ZX/BIqw8BhQnAI3dZ0Vz1Fln+MQRRXmtd//TU0AZHN
oYykjXvWKek85Yy2o2Wnwkd+wXI/z0dKhlDPnb6unxv0x/I0ZS1NK5wfP1IvpiSAfAUbnYEL4/Nn
c1F0ZvLgL3bm7Lkc8AMfh4OmpjwOTCluksHJX8x8Tg+QWK2QWSzH/JPVam9KcuSIQ5ebzy99Uei3
0Eih0qQzSQaEfx5n3fCB9jYqlKOXVcU3s2+jrWZbOD9sazhhvryWRn5xqwx8worRo8Dixqp11s0w
YpjspTVlxzFuKrL4RufOaSrjduY3MgSWWtQoX/kY42tvfGlZfChUc+WFxWIYS52ahuDHh6xcDsat
HeTHTqFo32ST36YPltNPCgfmu4yhF97KndDErPxYlQRpEHwab70SYsqkt/iD3KkHj95mQxm8pprS
513G7GRvHTdP410PLNo+5L6RlesIn9G1BsnZo3sHO4FyIwWE2yDJ4+wDMlLL6ltsDg91GogNMTYu
nkPcHCF2z3oPTz8vw5k4mz9aGdtXRuh7Gf9fT+/94p6HoAdK3dI0X1qB/2pf24QEZh19qAdaNEkH
Ij7IombF2WRoD7h2cutrN6TjTqHo12/Ropa3AbjunMqUo59EPPvTRtCjcDaxpjnFbdoN4x0rjm9e
mVnPxvP770SOSq8X2eHS8P34O9krzhGbTuOhnTz9xSyjNF0hsO5Xhabl5Zp6TfL18y/o8rUswmoE
MMhElviqsysWmAmMIm/NBwRRs7jry6l7ZvXGKKo8aliQZHXjOwSAWBwsr7NfPr/62ajmfmnzgkXh
7wgn/POe0SQHq6avZD70aHTAyRnOb0p+w0ordXuvNYW/BmQdbFEaFIQ/ufOVcXH5uA0dPQMoaYOO
M9aDj4+bu7QpCs3WAw58uRmqxSbvFOZzQESwscJvLOcrE9ZZv+n9hvkbzcn3PKvgbCCSFtkHkUZI
WJQI8pwzzybxpErhwNtUs6608s9Wy/9fjI0SqioeMg39j7c3TfR9urp0HuQUR/4X5UntD8ERyPpZ
4xTsryx+Kmg1HT5/qX+7RxA7/IWGFVr22T3ySFOtYKw9aIGW/dI0nygBOVre0Sa88hqJ62/3uOSD
ebS6aPSeq0RMcilGSYXiAWmzaMNUadqDO0T6HXGbol7FcF/XVderK2q183bv+7OlncgFCfJ2UeN8
fLYmTt3WrCL7oRYzGIDJjhFO971Xr5yEcmdZFt0/nT6Z4Oi1ZFPOjthAgjW/f/6o//4z0CWjC2Fb
grzs48/QKmpcSvPsh8HSDFLRrGzrkv9M8pgotZOBKfroplP9G9eU/wWFeQSCOrmGJjzfjiwPA6kO
UkkWRuYJ8+xhuM6i3oNoxUvo+uZgTET/4Dy3RLBhviVbc2hj937OMHNBwMxIbQnGcV4mlJhGcWw3
08Pnz+UvHzZnUYx1KO8Aep2rDjgXlXnWZvYDZ4DkyLE53kpyvTapF2Q3MqrbK/P25ZCnfaYv7DnQ
YT7S5Y+vIU712sucPuJcD4UwpAlSv+r50iOm6d9emUMuJ03IqIsglmMf++/zlRR0Vkyfoc4eDGzL
/Z1s09naqW4c1parxcWG2hFVsjJumu+cevJvAbUX1NufP+HL7w4jhsu0smDKeLVn64a0JkerOKk+
VDQmfvF7+lU6jhZ++Krw512E2/eUReN0RWVw8WKZpxntAOlR9xHjevagMcgMg8Bt95ipVpXbgD4a
lPWDQ7el29YkIl65zcvrYcWkoUGSBtJYlM8fXyxVZyrEiRk9VBklqANFvvIJsEeXk5ckOrnJ8CZc
UW7+9ZI8UN9mSmOzd3bJcsaQMsLWfOgcWfeQn5xk1+ReUK5rp1TjTp9dO7vyWN+PLx82SKjuOeIQ
UQtMGlHh2Zwdu7kb5FUhHnPDFO4iTirbb0Q1+fOT6pSdrtvOCLqj2QT5rQf2eNpMgZjKJb27UOCY
mrbZDKOLkfTzYXYx1umVLRpwD4cOH9f59iSIJ6eGNBsgjpL9c9aOxTdSn1BE6N3S5RqaTP8Js6LP
H8qhKDdB4SX/zYBGS2Sx5tjo0kCLw4E+G+gDHKrKmibxOKTaSLs2Mb9HFZGbvmxFtso44thXxtzy
fzx7F1ixGOABpdQlT/TjmFNRoOUGj+OBlPVZO1VWXhzy2vf5mhVgPKrltY0ZrYiz1eJkuEaUv5jL
bPID0PhhPMEDQcrGx8vnxiAzReTWY9zIKN2OmZfvuhqj8Y7Gy1UFzsW9YnNc7pPcAtPxztXtA/Cu
MkIn9ZhqmjzUmFKeZqexfgjb+YYmNKU1UlWQfYvFdPn50LpcO5d3SqQouaL4ouzza1sVwbwe8aGP
Kek4L4QBI5CYKv0gR6397sZORagdPX+J6VJQnk3+KDhCVz72v3x4S0rwou1HLk1Q0dmHR38XLQhB
cw9WpwQZhrUlJfABoTl3fj4RGkCUOruXBLg+1k/ieaM9qJdMhUYzpuVqMmMTj7Y5z1eG/Xt4w8dR
SNQHZhzIC2gDLzY4pazMckDHzS6OpX0jDY3uftXW3hDmrT4la0Lqp2hXx3SjTr5LyXolqaZtcAgI
sfdrbSb0Kx2jdEVnPSWGDh3aKwQxHz0V3n47tDlvPtDq1oNt7wXqD1mKw70ka35+HBumwFXk6k29
iWuZ/rry5hcN6/m9UTBA8kklkGXs7KGnaTYbnhz4wsiIaNH/WBydSe09SKYZ4PmJcHfKsMlzABlw
yieTzqrXZjeePhRXZt6LdRSZLT9kUWUiS0Q/9/Fr61l2PBeE+sOUWU6xj3JLAPoxWo92xCj+R9l5
NLeNpGH4F6EKOVzBJJEKlkQ5zAVlezyNnFPj1+8D78UEVUS5vDWH9dQ0u9HhC2/ofarJpOLCruO3
24vwwcA8arjnoFNKLmIt1oBaBcIzXEEvnlVr6kHRU/E1wrSwP4DNHTeobfdntAWUaeXYXV8vRGTg
wygUUbuhhnc5YS4CIwZIJ17pikLuUlFHo7k+ixZY2hj/JeWR29sGcgutdTatZSstltcFQQWRJxGv
XZqKX2HgNMmh7WOjfQbpRxNNYhqUb/KYYukDamlh8QZsQym3hpZUxrZRK2XlXH1065CuzM8ZpBNC
mcX1qgiBPE5vh6/RAHqw5DV/6goVPwrNoGaDGTrkcrA199TLoSlMSj/6gxW2h9tf/zdsfHEEfntl
zEwN6ExLxgI4ibFvWuG9DEqXl/cmBHoXYRd4KX4HSWfaZVEB3Bw5+5rmb+9YX4XVYINYmmnc3Y2F
kgfvgYGuApqCqfw1DsYAEs+rnGe9C7NPkxaGmZ+iglNtAjnmbxLohwVESVrtE15dMvI7MxOPkwjT
X05H4OHZXm481B6qXntBiSt6c1W41xvFblwMHC1MtaCgJ5hNI+Eb2EdNq9Od1Ymopv+nRHJDD9fV
DlZBz79LXbzUrcD0HFS81cDbYodTRD9jCnh3tQZSyE9iacSbWdsDTH3UNO6eHduEvufKRDt13hCr
tB9k/qmScS8f0JtENLIrFPDLqjapxnd6V6Y8Nq2pyx1FfVvb9qFLK4fG7fRsFrxhpZdrno+OUfR+
++P9zuqWH49GHC+Hxe1lO4souO+KlDa5Hby0Zi7/lflQTQeo27a9NTBSpWUJ2rTzR9miG5I1btb9
0HnKhI/STJbukwYNML8GbfUEikZQonWL7ifulMgPJkHRrKlIGHPAsvi5FCBcjZyffIGffHnko3zs
E014yks45UgJiS43mk0B6lBlbCsMTz3ItupZtI3qHhRYgfXODJCA3DVZADyxxC+VpIoSZl/5Cspl
NN11u7vr0gZxqWkwtB9ToLIPjJQGmTbEyZuTqbG5w/tTHWnq4Ue2K2ALP1vlYONTmdigYvsmixuw
laNesct7kIC+p41EWhXr5ZdhLytIf9mqwcJHi2GhyOlS4XPmt/9yMVQKMmoJ8eklyijKfeehGwZw
T5hfCr9GLc78mud41yM6JHP1yalb7+hFqlIc8ftVB2sT9G15LKj6rOWw13kHctOIOc1Cxag/LwUv
7BZcgo0m0WsSVl79DDJ5+kYrpY+eaplad4ggNivv8PWIVGNnkhb8NDiVy9pNOBowIRIve41gwql+
UOkENJmDmqRo5Msgi2Tl7floQKDeXHc0c6hFz3//RxkYHC5co6ApXzN7cEEmdEaC2l0a/VsGdY2k
VROUf9mx4gFyVOxrKG7iaXJdeU5hXCAi1ZWvYA0bWuiZ861JjUnbdFkeb4wuSyofTpV3d/uKuM6b
iG/IWfkHcO2rsCIrRsW1Iid/HUB4OU9RrYOxi72x+tcyqXaDuHUnD1Pl3nD9yaJfjFAc7ZM1fv8H
C86JJ3uDjoeeyJJM1Dt9pNdEMK+o1UGdmiXMuA/Db7aJqmQB4GwlnP5gPINSLpLbmHPQRV88ru0o
ELVCdfu1AL5/yIrgHy/H/RLr2eaA9FD4enuVP3jMmRr0ZLYN3Rl0Yi43VI4dEZ1bo3oNkrjV9rEM
aUW6SKUFBMkgc2vijXBHjKPpp556Mo8SmrYROmZDm2xv/5iP5g51luvRcbW5I3b5W1QMUkqkS+tX
EQTDQehT+WAkGkgkZNGewdNhS3J7wN88w8t7faY8EkNyiufO1GL2Dd12j/p8/mpHZlNsA5DKPyiQ
jd7dVDrU0mOwI64PbpGhVaSsI5+cuXhGUz/PgTzQKtvoUO5w0FZzhNrsQnMOhTfiF4g/eEKKXRlm
uW1EruYbtZuMlpjBs4GbuJ3xDTJJghpDreahP7i4UW+VuGisT97omH8dozvsXyp8nolKBT3Oy5X1
wFoao92mr1XdpWdQqPY+zZSMAY3hWJZTcs+7d397cT9IDGmHkH/NoSIkpWVJMdNTGwzw5LyaGH6+
8jnrraOPxj/VUOsHW2niL3oYI93sday0EAgaVgBz0C0D4IL2cKjJvz5bdIl0b+5cuDYUn8X+Atgb
OQ0ah6+gGhJEdaUNnKeKghHMq6s/lAkWdysLf72l53IynfeZoEf/bhE4hFE5JHGfOK9pH+cK1us4
u7II8j2K1UTbeG09roRW19kJIxoAG+aCHxWY+V7944UYxqhw05YRk2CavoUR+K90BuP7YA3WdIZg
MfBfuzhAFrVy8j/eP64t5nk5WmAlFUFe6HFLO1P3PTTbBuSOG6dp/IMyDMpK8FTCHgnQooUoPeYD
UBi+bSfMd0526n3FaA5QpM+JquQJqK1Sv6BMFqd3VmGn6i/OW2PjhhP37rZIBld8b3WsDgiNp8ja
xFNhQwQJc3Ec1biOH1S3Jd7CaH3E3Byk9FkgAGs+KTZmq35ppWDMAK/GnfGdApWlEZPokLjAdlG+
S7dYISjyiESH/qiLrLG6DXxbpP9KQPTA4pFm198VcjQegjIc8e50+mmf0vbONlZmBPvCsGskSNUa
kJISB84Xpzf6pzmgT+5qO7b21jCG7baC6ZNvB85jiieQ8BAfVtQxRK3AM3P1vasMcKSgv9ApKId6
enGVynN2qeX1P0JTiYEoWoX6nLWD+qaNliZttCHNPriP42KW0AgFtC830qyXzA0aNB70VPuCCBrc
HTr9wae4GAcT4onR1FsADfov4lHL+JxzDItTISz4EX0yVT+msKy/16gmOQe4JM2J86wofqyLEjxl
UsjoXBc0XI2hS78iEFC9RKYA8kkfKXjNEgpS2K6iNJv1lOm24FqaE2aroIYipPJe7U4YnwMx9OfE
SYKffeIhH0v1Pc/ue12Ir6WXeb8oTWrBzmnbSrzlBW3OTZaQB/hpETfGJgbWnj7lRh8MT7E6FD+c
1iGLkhp6CH5leCFA4bRJXT/sgKYfJPXCcht5jdoeqiRvfkyyrN1TqIVx5VuKqwN5GSMv3JMkIpHq
TkHrvTiON1PC1Mw+udh9vFPuLOJ9Y3r5iTDN9Ta17VZw9OuwjzYyktWLPeUI7uIGKFrAXHZZkpzN
F4DjQYRG/aPz/kE9pvjelfqQPDGpcDvJ3u120xCExyAdMt03B7Ub3qSLauJ2mho57mr0Pn+VQWA2
hHvqMG2KwOnSd2DAiv5eicIYN0AkNTTt3Dr4MZikt2+g2SB3uWqiVBtgv2D9YepFKQUZCZwfsLyc
NmUJMhBN38lq2eZ0277XLe2QTUPDG6KRQkTF8QIVDsgWzZJtR7u92MeA8cnFoGBCTaUEp25itYKX
Zuu99rXP22z4pgFK1J8FCPPuzWD5v1LBKfofZugg7wnuDRkQJDrS4UHttbr4Bw5j0SHWzmuM8H5d
Dkjz9I3zs2tEPPzXhJFpPzUeheM9dja5BFPttsdCjbzRn9KphCOm4mNqJY33XJpBbaH9XUOH71LA
3fiGhuBABwnxToAMiYInZD2t7Mi/mO6wA6pGewMqj/JkSqw020ETK9y50Fyjz5mVhBt0Ysv2Pp0q
+CsQGeQEnB+zYYQ+s8nZysmsnFcc9gRANyVp3K2SqTiUtHU1PNfTNGHKoCrKwe5j0OVhjuj/thW2
gQVCJ6N+n3ttkp10FEmwJhZuI+7tyZPTuTdLr35ivkHxHsfxSDaZ1rjmaWBpP5ltK7SdmbXZr1bx
tHDlqZyfwst7XUexgMAQ5RZQcsvamkG5pEzUQb6qQrdeAmxJZ+JGgE9cH7TD0ZyA5R2CNEjWAA1X
zxeNKljeKr0cwPZw6y4fFJBzAhIbb7Sd5sq/SSHOLSWLCBQynK2V8O/qcZ455aSJdP/m/G3JalfN
bhRWarivOVTRfVFO2Y+Q1KbyA2lZr3pby5UA9zrapiFBm2qeGXAzQBSXs5uoLKUoLYdvuTW4O4zV
1CdkevN/u9DWnrS6GY+4GBgHbbJ6uWncLqiwBTG/3g7MlpkVTW4gK9QuudXnptm8LH9ECBFdziws
nOxNl0ah+zAVsOjoiugHEPx4j4YMqRQy2/X42NYD3o511v11SwprJgjm1K5tCvPOUjEP05QYxQo1
fdPKrgr2aqyPaPZ3dCmSmof3GNIUWMknr1v8FjojBKTMmISWfOdy2poCY8zklnhtjAg+joU6dgzX
EjpyRWzglVoJ0hYmx1Y2afOjLBAQp9wtUZYzKfb+bVxIVDwbsZPrEIxi+Hb5Y2IcDzKh5+Orizfs
RuKKtRkRajcBKLfOi9cqYgXu8cG5ogc464DO/f0rxRUQwA44c0O+WgCm0VWGe5wZyfAZiVfoILc3
2PLymDcYDX7KIR7irvBaLieHdAHEPXwX3sC162LrzbQAB6pf8uw5cfuApm/9iQZk9uv2sHPd6c87
i2ERf6TrCKqW2vQSShkOZS/rWi/f3BYxiOcgz9lPHMTmy4SYwKEUfSG2WU6+9Wi4Xfbl9ujLBZ5H
52CjWUCGBbpxsb2I7nDIwJjxjSIQKn5ZXjgvSar393YDf2PlIlneXCCHKXEhgEhEjqjf0ivQgWBp
wCF23vShVdEoML3ZOUQf3R19NP2HKcowXBnyqp1GK5+0HIUrjC3hhy5roDIa8CKpveqcKQZi6X6m
Sgumhp07MWFZlYk70JGD9rlQR2J14vkJakMyGj8KodP6rJHAkdDaEmfakWejCSrG2I33AYv0gEi2
zQNrCKXZhJk7PpJh97MisF2Vm7aIU/HGg6RKFHMxivbTbhztt9vf73rTMj0dhZFZG21WJbrctF0c
RAPZTHtuxZi9zmjFh5oM4Zy0o9woY2OfEPQP/7s96BWskwHpIbkUUqn3IIk77+k/7uKsE245uXlx
zlQPHXQoKZnYdE4kTsLqHFTM0KPF1iXOBMKateUc0TLs70qcSIwDbtw91hx2J8sDCe14h6NFClIZ
ntr4evt3znWQy6OFWjOQYZyCONJojF/+zMgCEpNUjf4m67zERZlqSXsw0lZfuRavDxHjeCwrWTjF
xqVcM+wVQcXZ0N/6qoklUv7OvxaYs2ij9Sptjr+fFNfhrI0JQJMX8XJSdpaUZmPa+puSK9GWFlse
3juTUcmVl+ejSf05zmLxwPbH6aAG+hvZQAXI2gOJ4Od9I4MtfR+gZLen9dFws2yZAagQbc9le64c
a6cc3cl4i+h/z2xbNO6tKP2JNVG+Vh293heUvnXqDNy8DLkEIEQo4DthpJNrBMnwbVDKwPZ76prv
fzsl6vquQ/2Z8zlLzF5+qapS9Tqmi3wWY6UVBCvtxMNJt20TxbX+4/ZgV88I1UCeLUAdSN0RpCwK
KLYpOs2tkuhsFAnq8/BmvB+kfriVu50pH8CJRWcrisv/JtM117Syrm6heXAgiDNGH3HKJfIUuIAB
nVeGZ/Im5Bnhj2fGFr0uz4+xPgwObZnk91pgTyvFuo8mjRssMTBwOCKExe0XofAUNU4dn8O2Dmjm
eJW5QwtEnKd4Ks9FMif2Q6fakY+OiP3XzxkQBgopgPAgQoC6XYzuTIBYjLJKz1jE0rkeknzjjLny
3WzQzuzCZq0qd3VE5vEIrtm0wHuRdrrcT6A7gzADWHjGdtlVjuGgZeV+7IIU/EySyzVNo6tTYqA9
D/jKYUPoruEuLhrdrh18/Lr+DAO9zaidZOa/3lSuGd7+ro9f3NIGJQwQy4SWKqIyy6ASVitspiqT
ZzeiQPIPDFrD2U7IocfbuO67R/jq8IJ1RJsCuLc0WtH6t6sKGy/Lk8cU2y8oefbQTHdBZEEnb61S
urukxyggJO+V9XSsoO3VZ9cNyzs4t0iog8hGXxrOXIq6rq6Q1yO4S07fHvQkRTAjLnP7vejq+HsY
YYH0t+8FOr+8GL91yYBJLLslNbGc0wZhd57goYLHGJ2vGmYQh8ru1kS+r/YMW4X4x7DmGO8a9TBM
uhgsAqAzcoHtOQwTT0cZoHntRmCz+9tX0HWshYLc3Blnh4Lvolh9uUFB3EYkj3p97iY44YdgbNI7
ZzA9Y2MGUVv/56ltDC06mSbrEBpd+QbmH72LYBopd2hBkxUAdyfklPBscpQXqWb4gThVMwIb6IVZ
7mJTTD9j4dKLaOxO/88iXrujeyDLvdImGJ/GSthUSGqgKbSCaLm6arAqQdrGnCkTBMpXuR8d2SSy
s+6swfrBvrYuBZIFZfdp1Ovii9RxhTONbDzE1J1XtstV2Dx/vVktHZgeXsnLGF3zMrR1KtmdcYdD
HFZLS1rn5pjhQVZHatUcslBM0cqgV1f6fBppH0IdAi8DVOryW3aVyyNZ6u1Zq7RuPCj0NEGllHFr
bAnXhqc8nvUTmuSvnxLGpYGIYh7RAHScxaNZ1yhFREbdn3WjidGNSxr1CMH33oWh860nQ46IHfW1
msrVMZmjw5lUiaCzQwS3CHb6cKxjpLWVc95R1fRzDyAH4i1Kmu2DwUnL3e2TcpXV07V0gI9A3Obx
4FpfzBK0Ebi2HAa8BK1+iiqa0agwxg/U+h6jujjYKGE9N3HTPFGqs+46pvxU1WgK3P4di5rKrJ3H
46nOOC2VbupSdlhFGrDlzQyOjapX+yCQ2hZMboG4FYBy2VTOtkdM4QDpFJ2vvo1WlmGxsX8PTznB
smYQHqDHxQMaB2kzFPSCjrqR5IciR+U80TLI0NzUX6AueCvjLfY0xRv4qx4EVmq7s8D0/Pd/pC3l
FLDoypQeJQxyG776oNuv+Oq56qyJ5zQ/M0TwQtRWCHlXro+PhqZWx97mnQOFt3i7y0mC8GlFimBr
pj7BWMyiDXA/+a6gKRFvaIT8J9RQrkx4uc9+z3gmA80IINJOfbGvswAr2dqVGRo+qjR8YpTi4Mo8
fg0Bv0Lvr+zywDsfRVur1d2nJOthVZeKaf+0a2D3t3fbh78GBi94Y4B4XC+L7w3QYQjdyU6PbaPM
faMxC3Z9lxpnU6EG5mMro8/yCd70WU2GeG4olE28wThwip8NmnQrCt+LK/334swYRVKOWSV0mbbZ
5dD1aqZmRyr/vyIKHrsprxFYAJ5p+53AgcvRkV1SQx0lhNtLYbHT/oh55qEJq1gENBBp5C9jqxTr
FrUG93NUQqu6s0OtoMs1OD9o54v320MtQWu/x+IBmc0NZlj68pRpOnolfZcUx8YJs3vDSBVrS0sr
epFhUhTnZqyLb0J1lHCPsFgZ4fvZauKr0iItczJTinK4x8aF5UdeXf0a7N5574ww0faqNqjy7faP
/WhdqChgw6CDMr9qA6fV1PZRgi31IDV5birxOZZ190idJVi5+j4caebD8oeCqL543xCzq1wlF+WR
Jqa+n2zhoHUW1uUuK8WQrERGH+w0rpzZXIKMEy3h+e//uHi8pkFXzdDKI/6iBsIrTjaM94g4iycg
7xoCib2RvQFWMUusVzN3WNnoH8wVrd2ZTUMJec5WLofHOXgKOzspj22Vxc/ARO1PzdTQ7VIH4+72
B7yeKQNpOqRSwNVUiBdXrFLUvdnIvD8K/Ne2SYtpFHUK67429PRRUezwUW0nGoBiTcN4ka2At4JN
wKGiB8MMiXQv5whKQHUC9KBQjXOjh6xjP6NT4pgrS3l1j0M8pspjcZDQ3yBDuhymdSM70umUHycn
1XZji1FqLurpoCpSoXVWN3ejqL7cXtOrV9rk5Zir/0Sfc4C9uMTtxkmc0rbKI5KnEaaBbVrtisg2
z+qIiQ+KFYXzqShrC4HAQKAIkdRp++/tn/DBtGGO0/f4XfcDV3Y57QYFpVBH2uieQpeD+uEA9kWb
yQ+xO2tzF1CJKG/m/cpuuv6oMx8L2AuwdUZeNp7UPImtAZmHY6GNCJNqvZK8GC36obdnd/0wsXdI
WUg/wavP7iuX01OiEkk4PBuPoYce+TsVY3wSJ4Tzis/1BDrVl1EcATDwIk25T1w9b6HnIPPju26K
pfRd2WHU9nr7R11/9dk9AFF7xKsRSl8SVOpSej1CLv0x7ezR11urApFrAlDnlskNH2Pq5FcQB8MO
kfLy3mjRlb79A64Xnx9A1gEdnmWBK7NYFCo5emelw1FThfGvIRWjA5lgTn99oty5zAAThwjcJgK/
HIbMvZYN7JYjLdrxW2qkn0kh6QhUY/ngtkitD7yT97enRnWI/+rFAww7gcyYGMSh9wHo6HLUqGxh
a9r6eJTs2k84t5Tlho+hdvB7CuSGFETez5HTGijOtLhS3+McikmrpdlyG1iG0P2R7Ro9WZESHvPe
DKQ/wq7AttoaYkI7VA+cbaaNgbpB7grZnRrIPtKzmDWahF0N1k8Ohas3FRf1YjNmrXZqZ/tf3JVG
t8/8cArS56zuw/ItAWSHGShaZdPG6dvuLDybkmiEwET5hl5cDe58iCLzbCIS2T1zoNy7PAJN/4+G
qK/3a+q1JqFPh4TqrosgCz5QMPc0vx7tmrqnVqFuGNkhwAmElujllUrRfmkDUX7G0tgD3mYVxndd
VxuJnhFwJ6jVwI7yrT17p2zKChcaymRdeijHss2/EHMqv3IECr272UYJJSSWpfADt0U5p8/G/8Ji
9B5AIoJKYO+1LvKZzuQderVDy0NYWv/gjaBXgWgE9bsZy+Sc9E48Yk8ZeKjN9o3VoxpaJ+OhwLXt
jMsvuozIPHE+JiQb0ADHRiD8MuljoB/izozHX1ABwmo3jmqfIluE3us9MFw83hprQL61dgzlEdXG
/i1GDKz6Fg1e/ykAthpsa9NCL7R3JjE9l+6cdxt67Qyf9DJMFB+QZvQWoDqSbIQdpMnOrCiV32tV
i3VRFQN23jYRJEmfMmVW/8cioSpXlXmYb7rYnW2NM8f9J0jTrliJbn6nMov9TdmOWjDxBkCIJX92
Qn0NTrJVH11jUD+HLowinJjLuSKbNcZXHXVS+kMxztiPRuqMerCxc2PeYGWnPoPZEqhSB2034j0F
VHKftcz+Pg4nI4p9mxQGrUDPKKe1i3iuKS5/Nr+WlhJIcZwQF88rgA3RSzVqjk6HFquNsxhECj0u
0EftuvcgcsbXRLoFJgh19tTgiHQHA1o7tknt/mNlyiT/Nk6neOTBGJgfIOiZ3uLd61Mzz1oqoccO
s48N/W8UhqQyWFtPaGsNlyXMghCGmHc2q5n7ePCP58X5I0rElRJhVidvjhxvPhTvD5bNhdl4P6kg
9J8y0M2b2iVJdmAMv4ZjFe6DlFLVyt6Zr77FN6CDwJXJxU+OskxVPRLFjuIpjjGNtA+I+/aPWd1E
u9Qo/rKyBVaGyxcyIEg94nAaF5cz1pFOIuQYzGNW69VLmuTI2fZCcjOkRVhpm74My6+3r/6rSAZm
AHkFiwzJlnrA8rkpKb0OlV4dTS20XvCKL+7hrCiPepFNvxRYYhsvKdcg4tcBBtw7Cj3E4OBnoD8u
npu4z3XwUtI8IbaOOjD6nvY/E613ZM7suP2J3Wcj9lZkNfWG4Fb+GIBwh0C0WiWaZavVlTf3qvAC
4RG2CXASWKZgfBc7bUph3AnhWKdGTMb9RMKyb1NT2Wp6pyANh6vN7UWfj+3FlsJ7g24xf/jKbPLF
9KfedmqzDs1T3VvWjvdg+Bmneq3tQQwZxU51m/hFgDqOH/HpNryVDX31yefRKSjOugm/m1SXu8yU
TThqCKafAotD3IGtp9hfD6fastDVRD0t+wQ+UlFXkr4PFhldFJKS2WAL0tFic1vVaLh95+onRI+9
Taa5Uf0ZCED0Mw1B1n+OaSm/3l7mq5CRZgLNRkrUAMa5sxbLLEO80hQv0E4ASvXPLrIFew1V2kMj
HeMnDkUe2uwouqPZZ+oHk9JeuQLX+eA7U7qFxDTL0JADLgo8Ymgo1wKsP9WRKL5mY2e8KXWqbKEb
KXdJNqr3qS2qx1It2mrlI1/dWmgEzBAaeKyApaisXH5kvWuhdRFPnBLZysbH/Wo667UHMRBIwhok
//qqZjQUMWDrzwR6YvTL0UzDgB3OXXzisM6qa0qxSyq11f2QGHebc6/dKV6Z/6qQPH3DOUkf7kd9
jP96uS9/xWLOZh81wTSoGrLvgfgC8pwrE8d7A/nxYJy+oThnbgCeCHhdXi6Ku9u77aMVp4uuAa3g
fzg4Xq6BzFBVzUdWnBaks6mS0UVNXFfUO5tUa60dcb2zQFfQ8kQYYU6Cf1Md/3gbRWZnql3Z+ilU
h8Q4daoLGA7djHucbOwI7WCz/RkoyRQ9pkHRrdnzXR9lanRAPPEkJFWhx345VSMOZYHFlH1SpgDB
f4EKptzKLpLPTulE4CF0a6Ve/OGIQAfYstSNSE0vR3TxJfAKaqUnI8/KXYq3ZeOraq69AK61d7Bn
14CGH3xN8ntKTLzIs8LkfIn+scBmpwXqkA7OqdJS72TA7sx2mYIKGVr4bbWydT74mgbPIABW2r5Y
vM5//8dgtqJadFsclGps23tGPMl+Q2B0Our9VPmJmg+l31pJtAW766ykflfzJLSCOWUT12A/c1XA
GXo0TOtsKk5xIcxmryajSmScTGUBzadCnvr2Ibn6jlS62bFcCDqyDvBPL2eqYi9AaKNWzDQptyjk
R/eoJiW0fIwQ5NiY/+3KQojjGvToM5CL8vJcjodcgSMmHCYAz8TKvoSDuMHSvd2EaE3stCLRviTg
kt+1tDdebs/0emFn5SdmO2t1ci8uNhDNMqu3dFmf2rjVX1R7Mp4TJUs2MQrG5Uo8cfWiM0t3boXO
mSa7aDFWmHGze5FZnzqgIfeWaJMjjUOkm6seMUONXNCH4LZWxf3gW3r4nkMbmqnf/LlcW0H7N8vF
iLNshj/Pphki5VxXlvfWo5y7Q3W/W9k8188MLUJ6r/RKuArA2i2u2AnxMMgrWntSAhMWnBEF9U9b
jR2NLQtLLUVvPjLjz4FlZd/gbMf1va1aQehRl4oKOjl/+4VpRGMOiEKiDexl+WuwE+Boha48IcDm
7NVsNrkS8idh29p9ex0vQ++kIUMtmXuXxV5s46LNurB2tOkkqCFk9/pkk5z3alAd9CGnspuPVMm3
oyGcXQWIoj6rE+EM+uCFKaWPG1gZv9+e/NWVxS9C5w68nUkIixr85cdHfqE3Q9wYTuXYChdLaq1J
N0FEinTC/AECdQgOI9qIMI/aQ07m7Z5v/4DrPc9Fya01A1oJPZYxtIT/ImiWjSeACOLz6KKItaGL
kdp3UxXp5j7CQHD4x2pdY7WYoDO3P8J3Hj1IeWDyyNR+d++My7lzYbUW+QIqlZ5VTacU3FPonJKu
QWbXVzDiqRCkGgqRfIeUmnQ7IaYifsWEIfHetLh2Ow8JLatFq5ipOauMzXkz/PnzuHQo/hNmzwgN
jbL85c8b5yEgkg0IGUjPbHCKBmHKCQlxRLhzC2V4BviN0Tql+RGJl90UUOBN/alyquJeacO281vu
jGnt+C62DKvFliFA4sYgaIA8cfm7gin3FKyv8F+ikCf9gRJ2cxeCqKq3te0Mp15a8hEtFqvegwHH
VP32hlkeonl8ipu/s3jCceijl+M3dFM11kV/qFyjPGR8BpvHQBmnn33uiINe9mO692QKsstPNVgE
+C7Hqtx6LQqZmlGuurrPZ+TiQ/GDyE5mxURiGo715Q9CGlAJQsi7Dyk+I3etQzHRD7GQWHseFnkQ
EwcUSKcEG3NukatHN209aTdp6Tw4qYJpDWYnY+L3VuI4mzTHnnCHZFlhb3IMxTJfTnYQbaqxcbK/
uy///zPm3gUVh1lraHGJdTSyK6NQ3IfEwsnAzxR+tF9XUdP7Xm4h6377e19vN2ZN7wKCDi1GVAov
V9dLLUCQo+0+dEDq924iteLeVAL8wAoUy6o0GreOotlgq8LeXXmpPhrbIjpmrrM84bKqEnVVVo59
6j4oZPrxfU7pij5UMOj3IdQY5Q4bd+H5YSTzN6CN9po89OJunFcaXAGqC7QRCOqWYCUTM7lekpA+
KE1mHU3R56AAQ2s/KVqzqaVU7uDirYUDH8zZw3GS8gntGWKCxfHSuPCtRG29B9LxuNqmeKYWPo0k
uQW9E59EM6Bzj4Hdi1EP2ppg8UczJttFWgnfYyqTi8FxvoOZSLHpgWNa7pzeS+9kHBiPcOO+NHnY
76igu/vbG0y7OldwDHQ6nwQRpL587csdhuC7GKdJykc1EUa8lbHZuD8MNdDOhWWiMCus3sv8SOt7
+5yr6MB+HeuSDiV9mOhT5qbWG9Ifafo6Tb05blJLSMvx5ejk4gtaMUFdIn+IZgfqeqU8oIU9rWHn
FzGqNnemuREoO1IBROZx8YjXvasUqEQYDyAGC5QUYw0pEK/2Hjs1ksrKeVx+IgoxtFpIbzQyRl6Y
xfWv6tkE69fSTgJjn50Gmo0mUjGgC9tPh4H69mvXW2tlkOtPNJPayWs8MLuznfDlJxrDKS1NJbQf
OyeG7KqXWuOc6d1qnbpxYiMrz21mqC1NqWCk2YW5b4uFS9MZRr+inL48HkxatYDtkOyzYzigl78E
PQlMb6jzP0ocZjBk9JRp2paFNvT2XlHkcCgrZ2juZA7h9x89Kj28Sm7v19+N8T/fGyp+aEvTPSXT
Q6l3mZKApkTjsKnUB8RIaBrzkUtxN8WI1PtxVznKNhBTcoqlqiKyTRfgvR5yrklfGo2wPg/FgGba
JvHo6D3VAVcACmHwo6ZNo1ZeEPjYgY/dXT7L5zzj2WGPuMgw0LkUYWjvUg2ljA31o9B4yYIByOs4
9uNXqwROee8EnQr9uKm7/iCsrOh3wgyNcNPqqnhuCPHDPbqJLf9H6tU4jaM50NR+HsBSqGjQoc+N
P0ze+uQPionBWMfieWEznksyzrb0aSgmyVaxGgdPpt6wsGExhyHVXlJVjPe18MT4rBmNXu/w/zTM
7YBNj/MtHqbpDOGCzpQWZsmaGvzVgYBdzD39O4WiGuvM+dUfWT9GUE6I2Gj4IPBE1PaW3qM9VRnK
U4NDztaCi1/cEUyuVUUXaRunj7tq3oKorNPyXQo/GZMYEEUovQfXqGCgQ3W+b/KCOeZytF9Q/0v/
soPCiAR8VC7mC5hAx1xs/dyLDSXRY++hyy13GziUbbrWGgC1O+UacvUqypsFfhxqC7D46NaQFF+u
ajLSHmvqMnwE5zZpdwky2LYf0kw2/InWpqQmpxYu6g2ynY2PHAwUnRYJ8m00K4DNpzhdOfnXC84v
AulEG3leA2fxTDSBS/tbDOIxd2vrh8S19J0UnVZ7M5s3aC12MisHnSlennMG5NqDa0PT0F7CWIn2
UEDQDfFYWEZ70hl2T0szOtrDaK0E1dcvCC0MAgzob3Pdd3mldGEfkGfZaH+CYXzq9Gh8UqoasdKq
WWMpLa9ydGApxdE3IA2mGbeMlmGFClT2WvuUelGl7Nqm8nZ9G1i2L22Ot6+UrXc/oHXg12Y4fvNy
6Xy6va7LeB2kJtAMlEiptMzuCIutNQ51V1Z12j2qoWMX27QxvPQBTk0mv98e6De39uILMpLLg+X+
vya4pLZAsrWrBAdS0qGizzfNZOBGPIRGsC2zwPgkC4lxeyW1MiSJw9prI5C0V/a8u9TA/f9xdl69
bSNrH/9EBNjLLdVsxyWJbSnJDZFsdtk7h+3Tv7/xuYkoQURe7GJxDnaR0QynPOVf2hiNjzdN2FXz
lOu9Rm6RiQGLHrPE+9GF4xrk+ITZ3rEjXy98A0ALKh4eegErcfDF1mceHhAoXWK1QDYvAgytaQSl
2bB9ojrSPYgWu2ZoA9pDgG7Bf6JR1jA6V8bjcWMzwpuBFb+MyLS+1RrNjtonNIDKTWYG+U9eKn3y
UyP/nFelfXf7Q11sfyrRUPAlJMmxKb0tbjbMr62ecLRDZ6RGhDG2kRMb7XT+SeYn3m6PdfFcyLF4
LkD0cbbpnJ5fbOBgvMRFg/JJrRv9ScNhYO+5SfBJC2t93wpr/E+PILn+5aC0o5HWAurDtc2YiyRq
wBR2wFxPfQqded54wkrRPBzSgyYq8HVAfJxNn5bpj9ujXhw0OSpRG+IrlJZoTp9PNZhKHSvHTn2q
tBlEoWLF03dQhtH97WEuvh7IKWIidgt4QpcL+nyYih6ZaSiW9uQ0LuZkemEi4MHj8kUfHG13e6yL
nclYckNS4WdW1PDOxzJV4ssYz7mnMTaLB86Avkd+dn6wYk+x/MAuquPtAa9NTtYMdeCC4CWX0UWl
xtTBkh7Lw6n1VJ/dixfkDNDqviUCWNsnH/jgsxuLlJ6XgCeeBZIU4/P5TW5Rp85kpc9zEJouTDXK
w9vRSwTtXk1APKtrw8MF3WqOZWWn3wAApS2Vydq24CmqyUGh2qhu9HDsvhoglWBR2/H4otZxNqBR
YznKj55Kb+ubQVll/7Qjki67qXGy/geBG2bp+0xUWO/1mciPAxJTX5vRIEZU8wm8Py6LcXUCFKvM
+v72OuuXC62jSQHUVp5O1H0Xd0DQRCN4hlB7slNbbT1yiMadh41NuoZbD3byMHeRhHqh1oYPBaLU
5ufEqHAXTUxifzqkbS4eGhSs9Ps0Hl1KTYnljH6ep222c1rK1wjQ6Xp6LIc8j4pdQxd9eMyzfoT/
MoV12kS+Feul+FpiPTJ+JxLW4m3Q4sexctst6++y4+fwabkKAMTQ014cGKrMOaiVNHlvw3bemVkM
0syMWhzygqBBzLaao/YRQ+sq8JMqHVG0QkMV1w27/UvqyscvAb4PDEle9Pya8+0mjYXR0xqTdwM6
a7qNYH0ehniODlo1N9+8fjJ2sNvX2IMXYng0k2DzIU4K6hiC7ZJ61nbN3Mejk72nRVy91OWYQg9R
c+O+Gco58QPFVGI/ivoa4HpX24fGrZwn1xGwaAgd6h0UJ9QHb2/AJaGBtTBov9OKkHEREebiqySB
B/MgrKr3Ki+izg8pMG+d1hCO37YmFemoFg6WmkrmhNuqmJr6DlNRPd1lWam8uWOd/K6xyPsnVzrk
EOGVoFuoZ5E4tPQ/Vzr0S5wpv5UCJM8luwjiHmjT8++Ge6PVznU0vVLDqgv8NKEyAyOOkXh2CCEH
vwcpkfhtkFGpKrHSVZBTs7L/zF7Jv/Ft2ukTpYrySLlAX0MxLK7oj98mEwcJg4UWYi6uMCwcaF4K
b3ztJqf9FMxkXnprxapfF1V+b7Giax2kqyNKlT8KIypahvLf/5EBFqbX9oUixtcsDqDXpCIKHj2s
YVNIN3ER+9VoZGv84utjUu2BMm0CIpB1ij/GFGlPSOiM42uMfMNX7vIJf41qOGlTmmxlC/W/29tz
Uff4WFUaNbLuDA6GWtP5eFIfteM7jq/mbD2EbdGWNIuy6V2vHKVGVUbBLTPw2s91s0oyuzY0b5JM
GmQ9cpkH2WMeu8iGT68IArV3woXo48229U9Zqe0+FZZ5r/ah+54XZvd+e9KLN+Fj0iCXoewgnSmb
ROeTtnMtcN2WkXFETL+YA2kDiGds6ZVQN1ZEvq6MBaHNotpLvRvmzuJIhVXtTbk5za+p0Npv2uh2
nwJH6cTWnJF6WIkHr+weBoM3BZoKHcWPkugfuwcKSJ/SD5xe0XhFVKrDQVRDIl6Iym9VET01ae2t
1UmujgmLhSK+TgfjQ/71jzGHDhDXiG3vK5fHP2PjDtXGRbtP2ZdpY+q0Z9qq2/7197Oo38N0hHFL
wLZYU41uMsjehmnC036t9PKlaFPjmE3Tr9sDyT/oj7BJbpSzgRan0W0+QtN5euV6jjf4imJT0Uz6
phG58x4glHlXW4n1z+1BLxYUcAOQFhQqKEvwPxcRi1Vns5uBHX6zmtjCTzsa8KEOKOzV+5jgitgF
SH9wd3vQD6jFn1NFEI7avLz6wdEC613kL4hAzFrmONV7MkrSVzcjkINiPZBin5Z5/rms0RC6D/VE
v6sjrVX25FSael/ouvAOIWFS/TBrJ4ek9oQTovPZBJ2y13nvH+tB39SdtcmcHq/EwHYijApHe1IP
U22AS58VC2kYiNQwSwUdwOg1NIPxDkx/3WzIFgvbD6skhOlqeMZnI6RxfIcsfHPs44wyPo/O8C3x
yL5/4/8czj+LZKx+l/3kPo56DzwT4fSoPdSV7qYri7asZlHCAhdEWRX5bG5QyoXnF4lZ9U4w1Xb1
3uCymu2jMDEcyC/TGBy0pkf6oaosRWwTY+5/QVfMj0pmDY4fpZbe3TVTgbD47c+43Dug6FVKlVJo
h4qrsaweqlUVtY4bdO8a+EnTj7sSx4KgUJDbw/w13eZtM6wcxouoS45Jw5AKkwFaEsnf80UIR2+o
h7Ls34dCE4Mf41GMy1dvZsWmGmZoHI6W9r898il3U7stySq2buN+rnoTiwhtLiFvO6jsrxbUF4dX
/i5ycRra1BooqC2etrEaOtsIhurd6fr8KZxFcEfBNZzlg7aKNrmy8JKYyysK+UjWU84XAfyzjSw8
RtamFRm/gkC4/5ihMYTbtuuG1I8cd8hXdt/ycmJ+ZI6sNxUAcARLkGFrdJBFnVq8Y6M4bxqvqI+0
F9Q99M3hn4YbsfyU2X05rFiTyDvv7KKAV4c4hwQwwJnhAJzPNG9jyy57U3kzsIloD3pnOy+GcNvv
GrQXE8N3E0WkoHDArM1JufZRP6hO58OzsaWaH6JBrPPHkfzjuWmCGC29qXfe1EymqNboZuP3OaE5
t7XAKXTvlP2KT24+WGy5Mnh3NWoIdxPsYdJXs0t/5qERe4fB5JY9TFbUvrpTgo9pqrdau5vNHnAM
PC6z2ML80BME1JrC3sytcJs7M6hHZSB38NphPGBdEuvWDjMAofhaqg1iO1YUfveOUL13d4pJm+eg
aNBsoYWwU8w+Sg9pyU7wI1vUYjeEgY41UhYr3dM4Rh7IDxTK/iWNc6t/h2SazNcJKbfqi9VOJuP2
sLJwwlVRCmqe7ADDrN9/eXuwfyFTYFUpNTQIIM4/bawKp3bn0HvTIP10D46phG+oKOefKjpe9g7x
tHKtx3mxiWlGA7FnO5G2ys74+ZC1PpdlEOMjPxZxbftdEpkv3VRkYpeTkKO8FhijCjhHK4P97cle
HZmzSjmS1jQlgvORBeLWmhL0xTuv3sBJwdBd7XTxQv9DRS9kovafBW24ckF/8FH+3L+SkAu1AFau
hAAAtjgf1klbHmJev/eRgNDeN61mnbB+cLyHGrUyZ4+E3dBTUqASMiaK+gnpOih3AqRQ9ADSzY4f
PLecKl/t4+5nrvTlWnC1XBcQQFLBkhNONs2vXZzvAJdKlI5L5V2kdmP6TqFXP9HJaspdMJnjz9Ga
gtd68tw1D79loPwxLr0IQjpwi4R25wsTNT1F6rEIj4oVVO9ITRtbgEjul7iPyt3tT39RKfnfWBIK
DkKbIqO8zf+4RKZBc6taU5T3ZqzaT13bVT8xg813SqyDSdfq2Njl+NFamxZvouSe3MC+7yynXeN6
LO9S+TsgdpKHgErjzV7s/tQEhondRvA+9UDkaPZm87esxaGwrAaUks02NONNEYpZf8xjnsqVzbh8
tHirwDWh7oLSJKoOS1WBWXPTygma5AjxU002gPPFpi+D4YTTcFsijKYEKyt/OWE5Ihc3zzGVmmUH
IJQ2uYoXpcegHsSDmVrVdsiH4TnPXIXOkMHrrIY21M2O1vTh9leXG/fs5El3L/w3qFgjMgKs//yj
x3nuDB2q/cc6zNSD2g7qY5mJYO+aXWL5ajP0uy4xrBc0tGk0a3axkpxdbnDmTVZPiE0yeIGwSKMJ
VunUp0dIg8MnsHbOwSosqBjCVNaeyWvrLFt+JEdEgbq7KDq1TpzGgRZnx3Guin0fScStYw6+Yjfp
Aauz+TuwGTyOuixdy0Ev7w8phgS+QAVQol80eURNkw/ufXqU2in7HJDeqxqJelcbgJ3m1qtPgaJ5
K5f5lZ0MO07a6CDICKJrEYOOY54JpbWyo5lqWuV7owkOATwhUpBxnEgfRHPUopUPemWmMrEHsGFL
Wtqyyqlohnzdy/yYe7H90Im5e2Nn4fLsoL1FymPY37pZWVM1vrKNKOIDCpLIILDGi/s56bxgFsZc
HCESPzixGxqbgerKTh8ww1o5rleOjGQpUZ0BtHoJCkoBK5OnWvmxDIL+Rx6MHnrauLfit1HdR9S9
P1XUpb6jr6o9ZRVisn99Yhle8krAX5CaLr4qix8qdWfzVUGMjDB3Grfw3bKhipuL0vlaT73wI6gg
1jYiYd3WKLbZK3fktY8sgZm8hFhv0vA9vzW6eKRaHaTFMUBw5ch/0W5Tp/F8gEglEgvJFPoj/tor
hJor5xcJQwgnYCWIxJadyypHvmao4uI4T3Z4Z3ujau8QVW4PZdXa4WaUjDS18IZoU5Ng3V71a2eJ
1OlDshWIwnJbk7EmKYe1ODqTpqiboSzGcFu047+B23oZFmkTAOrbQ14k0lRaYEvRnmI3SZ+gxaYG
4omIRWwkp0rRJ0FpuUmSQzx00a6zXML8kj7T5zDUlOexJ1I4EEBbD/QFwWayfZJsJce5DBDk70Ep
mLQRXBhAwvOvrlsR9g1dFJ+mIDTy+6oc+uAAip7KiGdiGIeAchuPO8i3sbNTxy6ptg0+DGITUw1z
Vz7IxSnkFrX+F6ggVUNB+vzHwDAP3B7ACHEi7NspL51HdLiD4CCScRoP+OGhqlc0aKpshK0nAFod
5f/1G6gGAwznAacpe/4bjAlvHS3L41PTWvN2IH6Eyx5nP9O0/zmos/MeG3kCbCGI5g1Nr2jlJrg4
hSwBHS3ZnaVFC2TpfPhyqIbSypLwVIDS23Fe6sRHZrDZ9l3nfdeEUj/qFOX/trQB3YtekowZaD+j
Fru4gEpE6+c2aZRj2ETptsTLSN3EiCkcMt2L33NzdHaFC7QgjNTu0WzK5K6bUvTmQ3V4GdiYK7Xk
axvBpZtEUZJfxItzvgojCUmDXHN4MsZe6/2oMLTtOJWzujcKjCiNfHIewyBt7kpUB7ac23llJ15c
S6yH7E3INhH54TL51qwRcS17jk6pHYdvRZd6R8UrzMfMMbN3GyE2fRvHdfbPOKN6f/uKuLiVGBqJ
LZrlUsWbLuf53Gd9wjzEYgdoY1vedYXZ8iUk8qGOpwerr9zD7fGu7DjSUXpW1ETB+SxTBGMGGKzZ
SnwiwhpehZp1pGK6igGwpW4hw5ufo5DdcHvQK5Nkb8O8l9khtQ25/n/kJambduM46MnJE479Ai2Q
a6XW7NdJbTE5UdZsta/NEdFMjFpZW54Z+e//GG4iNbBbyoKnRAnBZqsoauhUHYSfR723sUM1RysF
fuXtSVr8qWdxOCQT3nJpBQe38eJVV6oBX8vRTU8FAN89xmxo0ItZPWjYyq618K7NECyaRGvRMCBC
PJ+hKVoem7xSjr2DKc9Isfq10iZr08+Jc9dCsiCpVaMvtyd45ZRIJhgtSiJD2QQ/H3SObMXAAlo5
KgJaNWzmJD0Z2PhuwwwxGKJ1o98URal/chLbWTmhV15SCT6iWempdIJY4fPBi2oA32/ZwTEskXj2
dYxeGr/LGj3aVK0W/LBJAdBEtTIguMSv3aZCdp4y7DjR4eyy4XB7LeRwZx+bCiE9efJbPoKM0M9/
TkTgOFWdER3tVlHv7QmTbx9Kiepusw7gwUqwdnF+5GjsKxIQua+XynUNYLa0FWp0dJXY2wV9rh7q
IH0QRSFqP0Kj6vX27NbGW7yKAbJPHQbJ0VGEafzv7ARYAzt1P+SbSdi/YpzQ1sCj10YEOEsmScZO
ZLL4vGqeVGHTmtExrqufIbpP+75z0jcsblUmWMTf/n6CsrdnIUVKeX/ZaaMpjN9ZGiZHtWvjr2bj
oc3phM1eCeia47DYusn97REvNwzpI1ofPHCyuWIt7vnYDgfKcFVytPFy9Guv13Qf/PXs91Wurq3m
xfUgXb9RtATfjeYFWMHz3ekiO69Rc02ObsJdpyRKFyCP5XTVdmzyad66TmDcazDzsv3tWV5+RgaW
7UVJzuTAL15ybdJTq7Wt+BiNqC9spspDd0Ix41Tb9cCo3gdNm6uVlb24luRkaSdCv+GAXACdVaAb
sxuI9Nh1XYk6ESJyvoVY17OjjO5bAB7qd2A0ubYxswh/99sTvoyoqXLRsZUAcwp8aLSfLzXOhLGp
pEZ6JLgJfiDzmn4BL2WEByUPrF8luNMEu7RR/2w4Ebl7O7XjTi/aeuV3XNleYKNQmJKBPXiJRSAZ
oGOeA3RNjjSm5n7XJFYa7tBvnWjSKc7b7UlfxGtyzsSrMoIEHbrcXg2PaetVSnrkPQDT6xVj+6uZ
qNu6XKH72KNkgKVzV/0oijCgTYCUz/H2L7iyz8idPwJ2SqvqssCYx9HspjM1p0QXQv9SzVV0SENa
QxsgyuFenbNM+9sgVZYzeYLAbHKuLtpuGk0N1Nus9DjXomm3WC9Sv7bdqnxVkCi8cxsUosLJ6QRq
Zwb+faiCRCs4pivHmmY2tUSgQsiILsPUbExBbeZKdqwD6tR+pTnZU98o/T8qZWVvRzNicE92OpQr
p1rW7s8fO4DN3Mm8vTCl6KKc7/G0KQngmiA75maStLuk6PXprhZmvvJVr8yPliuZCeUIKrfLfWUL
T0DuD4ujF6OOBok6v5ceC5vW7d03liN8GTN7TVzsos9LnVruY9I/mFKUnhaPXa2NsECDJD9i6jCG
P9PArLJDH+qCApRihK+Eko25VXnWxS/U8YaZplhTNJtA68V9O9bdvFPqIVlLiq6caMSqAGrQDyU3
WkZbdgnAPveC/KgZ2CPuqlF3fNoibv8Jl/JmXInQr4wGMwtaDsvvMuDyGjOBOoiKL1pGrai/hFnt
OD41Tyf9bQW6Ga/c2deGI/knksHpCw0wuRP+iNDpiTWl2oCos7uuT/eKQY61od7V/qc4lv399mVx
ZfuyfuxdcDwg5peKCVorUgWh4fKYZ5YxH6JAFONDkBTp++1xrk4Ks16SefRpOKbnk1ISvUy4Gsrj
VKXVd81THD82Wrrkpdav3MBX3jwk5ajfwAxx5Kk8H6odUMgf7KY42u4s+o2p1f2nOc61u2zOyN1b
W3sb9CLZZ7Mh/k61jEufZBUcKh1G6pfwYs6HLvQc0RRjKo5qnduqb9oN+z8NnAMA7/hVdMma4cqV
W4HbTu4Sol+a84sBxwlwKOqI5dHBT/KrF9rZtiULuwvnLH2KgqoOd/SjgHLe/ppXnhipTg/WhPSe
G2mxxFpXd/Fk1NWx0Kd6Y5ci3lVGWm6NqcXsVZnXMoqL8fieuNbDDHDxXOD/nK9rNoUtJZdMO5q0
hj+VetkCboFT7fgZVdJNi4XqWr/wYsMyijzrlKAo2sDZOh8SyX3K7FhKHsM5TPZRNrUvadTlkOTH
FjD17fW8jJTYOTRtQEXiuOCBLjofLTO6Epi3ph8TbWpfkR0YPrsD1iv7PAeCtBnSChH2XtOSvZZh
oKbZtXMPWuBvrS3kBoYVQeEbhpAM3c5/hkHbMecVMo49mdsd8urjyVJsw+dmLe7d1jqok5s0a5OX
kzt7QuWowEE5LzTljaV6dJEN5RSmpo5kiMhOSdQnB2Q7nM9ianUMzMex/qWOxuiPCHOfiqpJtiMi
z0+uGlg4s9R252NEO/57+5NcbjmePilrJXUuqZQsvkiZohOnCss4KhBuf/UQuIKtje6qviPaCfO7
Jm4Af9we83LPMSaMOjQCQJfpyzZPR7KOh7RtHKvCdX4mZZk/10OK24QZrdGyLu591pyKHn1gkIfo
ESxOsN4ns3xAzSOcBbPbdGFYZNtmUNZEzy8uKMaRtVuuRIJDVGHOd1ToCtWsJ7jKapZVj7T1zR9o
HzR+G2rtb8uK0swXMLtXnoBrHw+SJVgoAA2wShf3ha1MY5nyi46dUFOcEiwsvwk6m76nv+58G4U3
Fyu7+Nq3o8eMaxKcImnuez7RpqtpY4QNdt9xZT4qoWPWh2wYm01d9lgq394ol1+PjgkTI0rgcrow
TCg7Wuc5VpXHJjZ05dlpwJ3tuqZV7X9uD3TxlpI1Ac7gC9KqMe0lQhTBIAAzs2UdYxiJASgomY97
aK59jbjL9oUb6fZ2MGB5jGidZLvbo19uHkbnXrRRMOSNW0qTUTVEiVjY1rGKtfHQKlV21wx1fVcW
c7MNWwArvmdP9f72qJeb53xU/fxLZikEp0xXGFWd+tdo9or7EhUveBm69V9ST/Ph9njX1pgoluuW
MB2vj8Ub3nRaMmh2aR/Rvcl22FlEO0qJsV/bsDS1AZPxJNDIjr14zQ7r2kyZK8UBuNA8dnKb/RFp
Jj2O86OY7WOoWhCbMlONN1Ext82u9ET7NZqgSK8ck+tDckLo+iGLtiyx9yO+72GT2Uc0vc07aIDB
zhQFMHwghTb4WFi2v24v77VNRJNRJSKku8e5OZ+kMgFRTLFdPnaV7Z56aF35foxroW+SUO+snZaX
NHW7tg9Z8//P0AwLalJj/8uf9sf6jsyottBXOYLGhxFWBM1nxGboHjaN1t4rEd88BKPv3t0eVl41
Z+8pBAfKLbLY5HJwl6pO6QT1L+mi/NTXoXpnqSPq/GpX/uvSUuv8LMstUsfB2dpaEfq5Z//tfgZE
SB0aIVusPKAfLmYt+k61x1GpTiIOdX8y2+6kxZpA3ByPpqrPjXetmYxPTt5EKyPLP3kxcaC/YHJp
bbDgS/SvUY4WrmxDfUrCpNgYrWbu6qEvDwbi8/fmXIUPcZ41279ebZBNYIMQNAJqu2w31FXlQrpr
mxPWLMOpKcP60ULn7hD3NIW9LNZ2thFVu2ac6q/m0Ckrt9Vl6Ej3XHYH6VUC6eKzn2+yqggtr0iN
5mTPAqZ95yjevzao3PlFNabZPDgES7kf2pbSErrERXGHXF9q36dToKzc1xdvID9FmiTIirzBtbK4
yaoxNfkAaXuCMYXYAMrNmMVM8c9EG6yVF/DCyQ8RcpXGIFucEhdP4TKwaBKP0rvZnLIkqrxNSFj7
Og2O0HaF4bWPzSSUcEcwG+y6PImwHNdmyuW12sryUxRDjTRHBa+/1M4o3XP3QS2ZlSyMYeMrzmcj
spRgP+FAEPkCTznJtC7n2O+HRHQbN4dau4nKdH5F9ST5cntHXW5j4m/UOWTbV5apFzfWnJVD3bVB
e9KzztrOUggktb1mG0dKc9+J6pm4rvo7RQwgTXR5YW5qPPJoUS9hgUAiAWI6YXcys9xhrmLcjyO9
pHlu2p3qVn9fG5YDSqS+5CyAKZd76Y+7EWyR1wRW350soZunqqX5yOWv7ENHVR4oGAJ26UWd7LRk
LvJNJMUEfaRhvv71UjNj2qCyGYBy5OJX9H0blKNaiRO4puiFX/pdZHF4QPwp36noot4Fnb4G5rp4
71GdtgB1cD8jQ4oaw/nMxzCBOzaa4pSh0RNvSs40GBKrMXwxqebD4OTuwdBTRNipOX27Pd8Pmtv5
FSmrPeRa/A0z2loOrlctpO4+O1Gdjt6HVM3v3LERqCMXYQFduG6nfRmOGG50eTQ8jprX/ECqJfpP
aaq+vxetJuDN9Ur5exghgydBkO2FVZZIKovQN6rPUblXFd27S+D1HWIB1HvlUb183ZgBCQvgcQkT
W1bz00nFWSGLs5OVTsn3Dm7WY5dVEV5sZdrvlEzLtpqgsQAnOPLr2dDvby/hRQTD54PYi57FB5B8
yfpAehAHNLXMT5VrRJ/rQY2eI0Wr73O98wCyoul3e7wPw6bFJ5NyPQ4fDDM2ffnJRJYiyOhqxYkm
evPY6k56hwJJj74qKmW+goTIi+eF0VutO7nwg35SlU2Bu+mXFNrqc6Y77es0N6Pwh8SEbjw79ZFS
/bwFe+9tM8vutgAWlS/0MFPhl20msGLByvKuMfT81YAhtnGmGU2S3OB9izExeUzTiExqZZrycVhO
UwpbcOnJbtUyIx0Vz2iQqc5PHjhkG1GByRm2ld2Uhd9Z7fADvKJ374nU7Hz6dEa4azocne9HOy6M
/ZREbrfJ+yr+1c6V8s2bI7PZQ0xDz3CsqHlIoMwU+xnH7AG4Tg2GTEeDrNKzYs07d+lsIu9S6vNS
eUDiZehsnh/wmh5PU2ZDStgTN83O1BNj41T4XW90isZ3k+OV0xbyuPVMLyOR74vm3OdGGLyFVjl9
aQdz+IkCGpaHduBl6TbJZ3uvq0q2qaP8v9vLvriMUJsjQCRuoF0F0uviMkJKhCJshb7clEb1q5nY
teqniqrd1V44o+BQq2FzFzhSPrZB6WdeiV4WEYMcHt4JISorBXB5WWWDx+eGIqiCJ+RxSgy6dBEM
wNHxO0DHjxvwbyeL0hrpJBVLEi74losPoznSoaTUnyq43LTrs2jnmFG+95QkvgNzWN57WeZsmyxd
lSmQb/Yfu5uJyjqISaWFWEVqFJ4PbVPLCkU06092FyafmrGO72H025su8aAPRvWQb6uq05+6WjXu
7MntfDT527+s2/IrZIzIXxh0U6dYQhyLSE1MAU3vMcB24KUVWfIFR+pmF6TltIHUWWkrK74IZSQj
kb6JRBDSaYdDtojSeq90+nLq4icvT+d/6yb5PpA83KdjF2zyrDM38MXW0p+LPYWmF4pDkqdGPExd
/Hyp485VwqgNkqehVOJPoRjtX/TOfsSel/9d0MTsUM+VE8O6g6Vd1nzACJtQCNT0aU7LBEajRsF9
axTDhMxGHIofk2p1f1ln+hhTwt4JsimVXghui6pvmzAI0qcs6Yr7ORQKxihIXWBfBXPr9nm5tpJM
DTAPgkoOpdnzlewjCPNRYqdPY4AYjxtq2k9DGYpfRhH36e7vx6KvCbMRWQK+3eJsloyeh6aWcjYr
NFkay9gGriruE01JVsBoixf8YwlNYj5eGx3awHJaZtQDfQ/yjEunktteqE/xAPbYSrCg2CWh1q25
3F4eA24bbhzGlCyUZY5mGEno0PNOn+IiS45WnLhHFyANNUk16Tj95Tz44VQhhXd7UZfJ4f+mahIm
ASmXCBC5FH9E2Xg3ZxmqKXxBr49+FlZq7vqsLcDRJm63r6bJARzmafEmT8z5R1E741HHB3jl2y5C
tv/9CnIafKQ9VC6Xl5/ILKuf5pgFF+r4WWXlraj+nYZjr943YPv9VO9mY4stSLhBPnJNBvfie5PX
UBWQUECI27RXzhdhdkZPcbNhejG7rOw/oTtpdjta9Elt+ZOhZiE3fm8F7kphYBkHEKrRNuf8IIFL
/Rvs4/m4XRfXZlPFzQvckNq1/aJW0lfDqLE+2dSE02WPzVKEi0UH6v6rJt2rPpWBlWcbW8nxaIc7
lPzGfq/s/B5OrwdhCTLl8ODkVjY9OgGa6j6wWfFrZdPIY332VsGclkVzKVQouwOL3z04FeK5fS2e
0SMJQUBLiLsd9aVfgj52N2WLm5zTKsGnyNOU1zgtvUPi6VW3GWq1VjeqWUZvXdCFK7toSaPUEKeB
cAN9ji4gHZklLWO2oMGUSt8/9/EkcDMssizaZJ1iv4RV3HW73uyad+Sdonby3REzRCp+Zrsd28ZN
NlpcVeOX1FLkL4x1L3nR4FpqKzfmxU4nl+RiJpdEHIAMT4Zbf5y3mEJxCSElfVansXI3EdX5PV2k
5DlvsdfdlsnQmnsPpjim1m7QtAc7sso1WcaL2wb+F08g3W/I2qzU4ke4FvWDJGu6ZztHvlxEevzL
Smq13eGUrr1NpEnbwnTm0+1tczl1WfKTES/pEc4eiwu8s0RDXmh3z2XTiv1YBz3Qz2SE34u0uRPr
m9LKk60yVe6Xynb6lTv9yugSHU/ULUNZwEjnC18G9jBCwRbPoaci5tlBa9xTNRv0Q4x2SvizL6Pu
M5qoVbgZ+mz0MP1AbfTL7SW4uGiIZal7OZx6wukLpmMZ2pTZNa971hUbjqES1T7bePrtAsLd1LrS
fP/r8Ug1pDiS7biYuCxu98YRc2YbZvJCFUOFkzQ1UEcpBlaftTwr/7WB4aaH20N+9D3PLgdeaCTM
OYNEkMxSxgx/7HD6vyUa26J4CQlzXX8qgylUfIJKcCp+IQJMhql3AgIbK6pvu3xUbLEn9IVHTh9O
t46WHur9o5EKI8Zq0qwjdVy5KORPOP+JJuB9hJ0RtqbHcBGWlUPkkWnFL3o75fnz2E60ropGBMc0
oAq7v70ilzuPvg2rzMPC/iN9PV8Qhk+scairF88pJoSzlCHin9aJEnTzWnfud1g8+NpHvf0w1bGq
rkTYH/jmxWwhEpO5yaoEmJfFB2mSvMFdYoheSvRxXtJ+NIyNjWVr/Hm0gzp4ikZzEseIKlixdQQk
vueoT83MR8kl/N42lIHvKD24Ry60JtyIOfBCjKNIx/aZmpOBtNNkadveraDZVWNS6b7llPp4cFO9
/MzcC6LQGWQvakOlYT4X7PMndAeTL7nXKJov4rj40rlIdx1qaxDN1hnjedy2dVoUu6A0spw6l9Hi
JZhV0OJR1FBekzLWky9R6HS/AlwB5jdUeDTTD0OPnTNr1sw9Uqf6W6Y4ASgf0AUP9jxOCS0sJ8j+
DYVoq0+pNlXGexGr3bTxjKwxtlZkhsG2nVF1fsg7Mxv2aSoTHwmAqvYT+oXjQ1U1vfNg5G3xjFhh
FW+s0Znp1eCPatz3CV7vL2yhUtuP/WzkPtBCqkyOErbO12xQq2itvH9ld5GuSmwPZVn58J3vLh6T
oomKJH6xum54mJpyfNPxNXsM3BSxJ5or9b9KSpMJeUctztlm2V8CWnl1kRuhrUEKxy8A1n/+C9RU
FZxuohjUG8XXRsmiN1Qwum3jqFkAWR5DqlhRzWczroI9uozqShh1uQKcYrpIH+oJEoxxPn7WODOS
0HrwHFhR3OyT0ptpQbuDlW1Q96Gw5XvNbJvfElfUTwIqerb1WndOV172D9jY+Tkj4eKO5Xdw9YHt
XfwOy57m0tPjl7iYZ8fHrTFWX/+PtPPqcRtJ2/YvIsAcTimp1VlOPZJ9QnjGHsZizr/+vaoXH2BR
goie72CNnZ2FS1Ws8IQ7uLXRPA9D37iYjQvxzLvsnHJMMR8he2QnHOdC98vM42/TpyjL5JsWiML+
bmUt1mJJ1iCDtHYf8DMWP5NkTerfEnUic7a4jpqqmskv0C3X8Jt5nPQkqCEu8jT5StRzU/NsFf/c
vgHfA9nFmDQ4kbagDSWBwIsxY4Fbi+f1+aFvZm3YKeqQf4vdJqeP3Avk3bPIwm7ZT7UmTt7myDPE
Rs+V4WXQkgorQICkqfX99m9aFrpl8Y1UEv6ybA9RhlgcHGvObV0ZhPapLurMey0BgbefJpJ4/TlU
k2bYQuHwbD9D8S/6PFmjpbw4aTnRQFOLPvL1OomybzixFcNGbXtcGPRKadMdeix5+hdWAEO5b8U0
eN/GspvCXYHk9GutTer4ZepmMd6VgRGqK0GOLiPvs4UGYEIiYai8a/yxfPCNqkvdLjeNT0lnzg/q
FM7/uF2RG18dPQj3Rlt5yTGuKs4lCmKx9+gJq8kezLZrjwYgz2wLcTp+ts3MNI91FlXPzkC5Yo9N
V6c8azlChG+eFcfTF+H0urKpc0ccs0CP+/vbX2eJK8YenUyFFgjQKgRRAGmeH6bIHvLEgb9/UBun
0XEwoHe7tdWiCL/0A0oGvpiRjLgXsTVgXJ3B5GkzNEjmUAJd0gB2/9YebTgbt3/XxV3DbwGhKoVU
KdTx4p3/rDhK+i4X/XjIIdxq9wpchdcZpZrHAEmbTZpn4nsVGDEuC04/fpsHN14JXeRJOfvA/ADG
poRMWfbykumDpEDp2BsPZodRnd/CkP8lbDThNoMWFl/VNlqV8pL31vmQ1H0puACXkojHZefPiDzC
RmxiDqqIjb/VoX+cJOJRujT49D2RCIa3F1QbzQmKTw2J7gulkzVuzGWuLDtwCAm+k41JmhcrP456
ZbQkJYdUnxMddHVltlslH/VHZfaycNMruTY+qD0ivYU19fmTgWJqDEOoEiADUy5n7Tgqs5G80NDo
za0yNHG11bwsGfyBpvTgW5O2ZoF5efHxqyXei7Iu3Sg+2fl+0ZoAB3IaLoemAda8zfT+b94PMe+K
Tp9fg3b+x+FHpltaVs5OaZRx3GDg/lkpbIr5t7fu5c4BPURLkaj7nWa5WEAzNsOuTOUClqZzFyXu
L7No9W8qtqqvadaU3so7c9E4AP9LlwN9Hng1MMUWz+EcO+qot+504DrHOD5q5k+0Fs09YIjwa9TN
lj+PHufD6WrrdHuqF/ktrT8uQRDBJuU7+73o9UcKQsm+pozd24e56du/+iBtYlSXQ83ZBbGmfDKa
7N8YANNft0e9ssDghyBugZMiFFpmmFgajl7ZWM7BdYWg7xZH6V3v2PN30TbJS1fF/94e7yKLoXxA
RA/EGuSv9B0431uN09fNoETWYZ4tbsJKH791bS1V9vI1q6bLa+98qEWIN9tprbhFYh3sXNCRdqMa
FwzVQmYqqqLhLvCceJ96ItuBwk0O6OWseZBeBld0wikTUrd3uISo151PNiyyVCDRpx5G5FvSB1OU
ZXNfB/Wc+p1X1fduHpvRzk5c8U/eIgtAzIB6+kPWVuYrzWjtb2Puk88VDj3dBjvK+C5Hemete3K5
7yTMHlVXrmZA/sv6k9Jr5UgQqh9KZWi3rjp2W9Wuh29DMI3di67M2T4IG734aJcBXx+MJ6SRFnke
QLbztUHgdawTIvQDPrAq/Eun3DSR6XwuqLTeU2gIH25vvHfE0vmLAIOBUuI7kpW/RJ6EP86Xh8qF
WZa9c5i4V7V9SlhhIEaa2RrK2mHmPEatipgt4L7xAfVHe7prw8ZTeJHjFvMBo6KlmsR4x+9T3toD
WdQ4PBszYj07czLV3yjLudPeafP2vtPUKdiEDkqjfuWOTiE2ga4m20I3Mm83k0xb+67VcCXS47TX
qCOZburrIp90XwTOjNYiSM30s9VZ5j5AZjs65aoyfKUgWOc/Jq3R/zKNWeFmoI/jImVdDg9R20/B
Yw0g8ySGKv8cd00XPA+kyYVfY58cTn4+tNbv26t6eZwR0ECriPIgjQdAL+eLajVN0RW15hxa+mXR
NhAW8Ksc5QO6nl0XrCkyvcsGLD8isQxlEKrQ0nnmfLw2NBSlb1TrAC4D4w2jMIn+UloTfo3wyN6p
nGbea1OMYCnpf1/sDPBq8UOZ4IMexY7e/hgKQQiSFLPIfdn73XbYSGl+7GHhdVc7KZrYTiOI224v
1LVfTnBL/A6fnXhEXayUKGvEZ4a0PQRh6PBDhR5t9bkxD4ic1ta30OwU1NBHRf9XpF26S2lfuZ+0
qs0r384jQ9vFE4JXdUmxYKOoXdGnvgoKovupeEWxaXQ3z76y4vA6Vp7Ey2tUArYQhEE+HH3t9+j9
j3MDHbyzK9wODhyJGefVIvLV3DEem6Io/dpTvG0+Vj+8Xk3veEM+3GolK2VzAenB8IDYenFqMaRx
83To2sPEy/lZ84LoRzE5zg7so7mfp67+q276fliZ82UYQKOA2gC5Ji8yh+h8myEmpsw96mmHZhyK
YIuLabB1QMbcl2MTbEcJ5HrgehT3Iixwfbq9VS6fZFIIWgI8jtJKejl4YRZW7FpZfRB5pt+r1VjE
GxUlXNReJ+WUh2r68/aAV14AvF54pNDMxMRjuTXR9StsMSX9oaiMpt+OgMfQ2u5EuEUhZthEPRDT
gFb32+1hrywydQ9p6+tCwTSXjPw2rebZjbrh4JIoZSd+ABrIjoMj2nYIm7L5VVN3sV7y2cqLr6gT
tyt319XxgQYCRuTC53Off+SuVnLCsKI7uIrepABBMKLtjCm29hMgvowdZ0+qr0yNG+8LxVLXOj/X
ll1CVCQBk160tdjaBk7vZYag8AGPBK2ChZDE7p3p9sFnI9d7H2V0her3qMQrhY0r+0sGmVQRJLGD
rtj5vGl0eT0CEsx7roYHfUCowI/UQv1bD2Ju0wF0zsqOvnL5mRwlldhasi2INM+HzO3UqNi9w2F0
nXh8zEcj/5c7PjNQILPT5qnDV+tXKluIey3zgn+G2ukVBGPGPtjoSm+bT8agp8peyWsF/8gQT3fq
Y46NKwg0vXDfmm7yVos+tne39+h7VHD+4PDLob+wTclAiFPOfzkKNnpRTPl8SLR4+AwvkN9cNhk4
rdoIyucxTBPkcyhPb2bTFdFOsQlwt3Pft/VTE0VxQTNUA/gFHlNJtxVaa5U/efSEN7Fbld59WYqi
8QenLo2nXCv09FR28Lk3RTY6/6pzqx1na5QQb+rQ3t4ohiL1hznERff2RC83BaJlBtERpTyJWVok
WmPmaKWBmv+BrZrc1zxKbyHZ54tI9HjLqehXwrHLtidlLA4ffTwgGLzmi4VtNUyJPbXuD5qLHvvs
w9CV2pV21fS+4SJt8MA1aKa4Prmz+SPq4uGJsxR5OyvMo2Sr5xa+j1ZcGUe9ABn5WbNn+++ProlE
vHEfUvyDt7yMGBWBAtnYADnXvUgDx4pVJAA+L37syY/v0kTF6uz2iJdXAiNSmKYfzPnkTjzfbWi4
evOgDPOhNevER9lZfwxH5VvgllxQhdqp/+TcRPvbg15+egolBqAfXlfYeUs+EixI4dZtqx5goE7b
PE9NPx3r6ORm6v0wOvW328PJs35+os6HW1w/Aw3KwA4G9dBPIvIhi7c/gKWfRDLpb7dHuoxcQBJJ
ei2JLVn9MjhNXROdsbpUD6WYmjunHwLnjtqTlf3dNA7xMELZI10tw2ywhpqRrNrEYzp6a0YoVyZM
Xi1l16R20EUTt4uF50xRgByrNtUIlSiVDg4wVHcNHlQrx+rKt5SROFc70DyuXPlb/gjWTJQsi3wo
SE/6bN4DqZhM37QyHEvrBnJEWwnt7vYiXxuRBxQDednIIQk4HzHCjwkn2VE7aJWSf0mcNNqjWTpm
m1B04XYemrVo5cpyytIUERI1BILSxcVRhw2eDUOuH/J+RhbOFFbvflIz05t8MG2BuZKnyotvsV3h
3UgtVgCwzkVnGNMr3etrTzsUMReMUAwv2SNaVesrVfDLaESiCeluEIjIDGdRGFGicgY0lOqHoS26
jdaYNIKwWLgTmOduyKrUB0gHyRYHSurIH/6EnBASKnydAHS5i0/Yh4YxVpRmD2lWpY9RHwcPRgDy
BHPxbpsLfRU2KueyXFPIApBoCWLYrItPGFcUF/Fx03Ghzc3NGCXjvvCa7jnPwuhZCxJv4+Hj+rkF
OP2iBJW3ietu2mV6LT6oqkYFAkgltT6qnFJibFkmJsmucgOi4oEnOfs611r6Cw/17N7k2h38XBPm
vNUU3VVWzum1TUx1GgqdrLtd1Bm7oURUv6q0A11fY+8NLiw9Rd5A+Dw4K8/Y1bEsNJQpalKnXebM
FKDMtODfHyxUIH9UiVJ/xfkNQHSvWWsskKtjSRwFuS7YtGXBu1BwN9FH5lUaYvzVB7CiN+S0vfmz
6GAgrJyZK88liFHUKWRhB5jAYh9pienNNZXUQ4LH6L2JbMTOTDBr8Rp1/k6zH9Wteo7fbp+Wa1ME
IQIe6H0LLwtXRWl2XVfP2iE2bMKOMFUfhV5lYkPjhQ7qfxhMdjHA21MwXe7PtnHLCZEU/QApKymf
VMQrdoaLlVUYY8CyspxXrnIqM+DjIGmBs7pIPAe3G9BD5iq3rcTbpri3qiTanv6jQgp72/UI2H88
4KHYLq89wg8+4eLqmSMRmYWSGQd0Xqtt7BRG7uMrgUFYQldXqw3nji29Jux05RMCI6NyxQNJa2HZ
EJucuhu62eT+iUv9O892pv2UjJJ7HjnT/Hz7E15ZVdxFeYzhPmCIsGSAuGQH3jzZ1FfjOnsY8v53
2QzWts2okLM/U2NN3ujKqWBAGGjySBDALk6F4+blGFPTOthGqXb/9JDQhntqkFa3Z08HlL9RGtG3
rRWG88fkquR1ynEjFgBlCWNymdLHmZV0tpkYB8VRyk+gt0S6d4wJ6hegtfQHGdKQb2Yx/Je4x0Zk
FMooRRMq7vKL/xH32GHaor45G4dZwaWxbuAM7bR4Dl7m0K0OapcVawTZa3uIoI7UBTVtnk75Ff4Y
MZTufkZj6AfKxsqn2HACZ4soQpLepfYs0pWFvdKTszE0oZoLWgOkxtJsY9RKlWKhKj7NNdmgG3nC
3jqipWyQK/MjAVp812swG4dWtI+K4YTxa1Qq4SP1FO3L7Q19CZZz6Y8BP+I//AEZ4XzqrpGhTakl
2ac4tPnWRd8aGDTlY/ylqOfxiVelfWiSqXzpJnsINo419lu7HOtf4CapWScZMmrQ6JOPKY2z+d7d
CFAAAdhlcYWd/ywNha7Osdr6UwAXJPXjoCSsAKz1DAKIerA+KF9TsFXYOuGkvXKPvd+N5yENm49s
VlJ+OHVLuQNQbGkUN2bLpi9/a8oEAj+yrOcqj5x9pKXiS17nuDLosenbXVg/IgDcr1w0l+feRUgT
+D/RMX8uk0dK46gA5O74iYAm6TZjDAZupDzyudXsxPMR2Tf8pkJTdeWNurzg2I8UZ6XOFsHjUkgs
L1sUtb1y+DQFRv97dr32AU5Qo7wB3+cJtszQCT/8UoEwlagRQjdXSm+df2pzEnUo2sg9iFDbR3Wq
637TJsXOMoT7RcxV8PP2lr887DKNhEpswxihYLfYWtGMgHvQqc6BPLn43fe9RX3UDo4Dbstfbw91
eboQ6AHgQ/ykMhBbeTE3EfLY5mn9anVifujMMX/oqsJJd94ggkczC4ZDH3XqLmqhxyOaH+pvltFG
hS8sLT5FxlT8g/hm0a7s8Is8CINAsKcIt/GduYMWr4peB1UL5KV+FZ1e/R49dYTrRC+juL89/4vd
JB00ySNNnd3sQK84n37rxbmpBd30CqvDHfZmHnFizJYU3WrC/Hc42/bd/9+IiwUPErs1p3KcXhFx
DJuN4prZfRC2zXMMHmYfx/r+9njLzcT5lB0g6XTOk0W94XyGFfrBkJpi8VLmZvrAs2y8FEZw0CJJ
jr49lPzpf95K70NhLeZgpUdtb9k9ySox5WEpxEvsBPS4TFEMQPyy4gSIFukOt7V/akWRT5tUC42V
M7O8juTYtE7g+lPgBuu5ODNdY4360LkZhmD0pOKssqEBChfNhk4rdxhQG7/zVrjfb894Meo7S5XH
GI4HR4gEa3Ez9MhiIr5dl0c705TTVIj+FUXwZmMECJREQZPel1YgVnbQ8vb/36h0+PEqpa2IVOf5
Jx0p4KNHahVHiCfZw1gZyn1vxN2TlMB5Vo18/iulBXJfoXnxOIbkCvFUJB+f+TvZH+44Oikke+e/
oR0FNXzY/ce6gRXNa4X07+Bm3xF5HF8NY6K3b5jBx95cOXGKIrIuQtWSysXiVtDMjNuMrtGxL+x6
N1DAh91bTA9RpL9FQAYfLLyf/VxM/cp1tLgmGJgBeXBMqJjAg5YxiFdYKi60xXBkcYeHtjHCh4AS
+24s1Z+idJuVfH1xkN6HI02R/hlkm5SDzhdXDxMM7fOxP3rDRDBtA+aqJnfcFk5kbEMDxmnT6uLz
4HXuykSXkZ8cGtkM2g8QCLmDl+dITeCqA0GYjmXg9Y+gMMXWUUxJ9ci0NzWg7VoCM0EooLJsP1Hc
adtEg35P1r2mSb64uP73Swj9UDmiJEYP/3wRonGuuEDa8QjfQP/d0ra9t4w6OYLOtVZm/Z66/3Fz
vY8l817eXV5B6rjnY6V9rNiZ1UxHrx89Gv3xPEPj7xH83aSz40Z+Vmam5btAaDw/tsr5767X8Etq
e0T2HqLCi95q2Dxi0wVJdTBK6Ht0M0dDeUzFIH5YFnLBfqJruenzSVv4M11gvd2+i66tFzUuEGwc
ElRBFnNw3aky9dYaj6wpNp1TqSkFjuNTuUfwsf5xe7DLA8ElD1EIlqlELC/b9FjBF3NLcf/oOHGA
jlkdpLtZzCBaUAHHBa7S3WFNBk8G+ucfSVYMYUFQ3qa+vdRwsMI+oxDUaUeBUe5GN5R+q7Wysq5S
33uK6kjb5xVy0C3wx3CDQ9f46cOTRsyQWoxcYXRYF12rDEVWG+F2/TiEg75LdLt4FoKm7VCq9r9x
XPRfbo93+boQ25P9UNiSmrnLcowe1NUcAfg8Kq0b7GwnFSAv7GJna7V3p4RluHWBamxvD3rly2Jo
R/ApdYGIjRaTxDcYDwAw20cKCPU+yLVMNufbV2tuy13Odlo5e5fbluYBtDNaJ1I94eIhaT0lm9Gi
OIZTlp6auWkb3wg77fM09tYavuPaFiLepUEiuSBwIs7POWIfRp2njXF08lqL7svOa0t/QEWn9rn3
g3JXtKA7QnNIqh2uPc4nESvOB6tQFNxl1R0irwyRYIfKH/lHLk8rpUQQz7CPtV5psW9iULKfQGlu
rLBQ4Ro2AnUia1Wd6OJRkSxGKpdER1LrypUf4o9hhYJ6t2VV5jGfg863tT6OuMo8fZskinV00HV8
AkY+7V2RNPcf3FMwCoGYUPomdeOPxbvNiVaAgc/WEaOF5Ae+rcmjNwXOZ7PUc0p+OO39h/GkFSe8
dFL7JeHHnUYXAI9nHc3EzLm2nbFMfNqr8asLh3Ff4xS+MsOLo8oMCUokt4cLgpbq+eKiFFdqAWcV
/LQyvOVlkRwMbHDuFK2utlmU9+AFcntNJeXKqET1VAEo9NHIXWI6UjEPGQ7KynGKnTcvCoNNoWnd
VgS2Pkkfvd9CbZt05YK4OLBcwcC1kTzGUEmWpc+niix9hiOvrhzdrBc/y9bmHTSq8q0HwvR2+zte
blk5FDgsAmyia3NxF7mpCp0uHpRjYMfqUzlE5d4YI/NU0xb7Opgm8lZtj/MlKrZrZc2rQ+PWBBxM
CtIt9WeKvuy0MY7Ck4Gs7vQlo9ryxbMENumZmoPkp/5h3WmeAO+YD1pQraRSF7cwYrmkNFKqntyN
JThf5AnuMeA42uJmUhb/uvnUPY6jU32eYMdYBF/ummXX1QHpxjlS7lWSb88HNKH3D16pR6cxCmmU
9zrCVmPZfkenOfcVNbNWDsyVXSRVmhkJbTacTRfRStbWhphDwztOZUwa3IGP1jZKh7GpLyjcrlWN
rg1HsQxSs+S8XxA8extH4omq6bHBO35nVWCE6d8G6r1eD1m1ckKurOV7n+1/hAbKRudrmZUu9tPB
HJ5GpPW1+27szTsQD663sZD1srZ2U1YrGcOV+TEkiRGhGI3dpftLmdolAWwcnkrqOMEOpqzytc4K
uBKYRP+6fSqvTU82wlDjpMUNHvd8epGNnq5TTtGpTr1ym9CTOuTI/ezbqU3uhG78/g/DgagAvU0F
GOvh8+HoyM6QVYroVHVzguhx0pqPelK3dyEkVsWP5nENj3l1grKpAEARtPGFHUVidDUF5+iU6UXa
bij+xf1jk+SOvq3nPEmxMQOOs3Lir31B2kMy3UGYhtfyfJp9ZCpzWjnKUaFirb5UGEfnG6wsp/YO
fJ219iRfeTq43Dh8hCPUTJY1hBIHjEh4IjoBsW2jDbBzJb+rvU7Zz8lYlS+ICb7ALi5WhNguZ6lz
KniWOfs0MpYvsyYAQTeGiE9urZc0TMHibIp65KXWprVjeHUs7m7gODTdLmp7ALVS7PSq+ASES3+w
8ta403NIBlhBFCsn/vpQkPrhE0oC0eI2q1uXdnBZMy2IyMV2LFR9h2OQ/dlTg+bjdxlryFX9/waT
T9cfgZw6lC4CHG50KpNhqGhg9lPrhzp89Xs3ye2Vi/pyozAabTZYhthdQ44/H42ORucpBlMrvd6c
Nl3oomUnzCz3o9QtXoGRTE8518W326f+yopSAaECocETobS3uEO1KowAS9vxCR5ufK9lnXeihlfs
1EgBk/gfxpKZFh0FSf6Sv+WPBS3tVrcHFD5OHdN680pj3GSBY5Tg9jNz8x/Gkt1SebOgsKufj1Xp
4LjrYY5OkzDMZzwSlZesHfTNMDVrmdy1JZR8F9IM6SC3NHzwMHtAFE+JTnM0Cs5a05iNb3VDE254
GJxoZRUvb00pJmkStMi2DLoV5zMDn1h2up0mp5qu7Sd7KN4GDP2kpqX2LR667svthZR/3Vk1QLIF
/xhu8SxMdhHRUk7gqgyzMvo0OASPzzB4P9zGrg5eWKrFt2YoLVcyG7Xd7dFXJrvMaBRYCrrXhMnJ
BqZAPQAEdUD09EkZalgLmrnW8bs2HtcmLzwnn+Kt/Pd/bNE8CNzB5P07echUPKVeonwNXafHSHey
ftaoLqxV364OKJ1YgM3qtLkX+xTaY5HzfMSnfvKCryqtvpfCDssNKhTZw2z33UrL+drnpJEIUJza
A5Cexef0zM6o+tYi4KWgTOewi3uVji6ifru80/P53usq1Xka4nFONihgrrkBXJsvRCrpPSCBycvq
Wa84bRhU8gYvzeHFRf/yaz051VHkavGL1VDub2+ga4cTkC9VCFgXUuzn/INmmRIbCOzFp6yse2Qv
OmodhhknDzaSkWuQu6uDYX34LklFerqI2EbX61FRUKNToQRNR1uxrx70opzK1zEz1hrjlyVk+v8A
CwGg8mhQElvsVex7tKHDvPMkihIWParQqHGNY2z58Bbn1h/DKvsB/7OiaT3QaXPEEPudrqXPI4nY
SmB85fkCoUFFm7UGZbTU4crzPOv7rOTggIu3DkbojcCZosC7g3HoBb7Wd1F8T2kNiYXbX3jJz5eB
FYEcjxRIRynmvfjEQQsXPOva9JTkepBsq6Cd3kwbKQm7ST2Astz7/KlNlJebuCiPOUQ6YofW8l6n
uetfWr0sVl4f+aEXlyYMENnCJoKQDYbzXWeUwikwwE5OubDEtOmR19HQ/LXD/e25XzlNIB1Bjpjk
3pQKFuOEIyYvVjRnJ90sRxJ0FU+UeYbI4LuTmH93VeN8vj3ilfvjvUPvSCVWKU16PjM9le1dKxKn
LBTB0zTZ8Yhkx6wLP9DnX3HlKV+aQGv8OHWdj8ED5Hcmf8UGhiATctFFumBHeTrOyEwbfX6qGqmV
o9kQ58NMyT9Pkb16N1/5igjLUYb2ZBELNOL5XHu1b0TXe6xuIrphV1Qem7eCVtWubOErn1EigOiJ
ILrKzbwIa8dMC001KsWpTE019NOm7rZmDZWE7n+FUbbdaCsb9NrlATOdEhPyK3Srl+jgDmJ0nVWz
ONVxoMOQ7G1/Qm3oN9XF8LE18/ie4lu7wXTTtDayL4fuxZzcoXA5vd3eUVduDpcaP/ETWbVUyV+s
cqWHAOmi/BTVuqdQKk2STVxwtny7cU6x6mAHbKTq7vaoyyWHE2GARUD8zIMlB8TnfFRsNDqHaul0
rGBKPwyFWT8mccfdWQ79byf1wrWm/bUB4cVJYBlXFE/R+YBz3fMWMVP6aob7NCagqYpBKgLRb+me
4evHH4zs5QzJ5GX/ROaBS8QJ3KtQYGWnHw18JPL7CHzRb72zlGbbpPNaZ09+pD8vPDkYfT0Jb2HU
C5RSRmWwxrtVPQZzmiVbCqmi+aJ4ThhtoVhn88otdG0x4ZBIYXi8LIB8ni9mkBeEVK42H6OscbU7
PIBF9myOtfGX03nuNkyNsd3e3jDyr1zOkLeWog96MDztiyGrPtK8McfUy40RsI1s2hqQk/OnAa/o
aFPMpPCqNojvlG3mfRd7WDfc/gHLcyKXGOgn5WcZONElP59zZZXw3MtEO4IzsgC+dbrxRVg04xRQ
i3/3Spd86k0v+3p71OUd+L9RyUtBm8hmyuJ0hjN+VHOLYInEted+mZNr+SCKzJXlvfJFkUJ8z0KJ
Zy5qeZMwIWSWsXqcncFs9laLAda2wxkk3seJrn7r9cFeU8O7OqaswsrjgcHDohSkgFMJVa/Qj0JH
guMOh1/a8D4S43HyiNC31fmU5Qrl++0VvYCVsKSsJ4gDlCdZ06V+BOoPA5WvwTgmzVx8itBg2apB
2eUoplcD/xW4+2AmX7R+QkaiHof5CY6EvQLxuHJgaY6/l/shw0H0Od9NidFoXYquLHVhJ6s3jWsH
D0g2WI5vZfaaZMYyaJAzhiEFZEmqkSGHej4Y1nxjBRjeOKbBNHuPqqZU23LUn1ovrbXdaHnUbhrD
KZ4rD/Gb28t9ZQNzQbxDGSFC85Sfjx2XwitpVJvHfjI6scXNIjF3XhsWD7fHubKZeLvR2Ja8egm2
Px8HUndF9mKYgIWs2sO8J4n22K0H5mmY5uQ7/bHKW8ltri7ru+iKzNAvYPZ1qtALjwOmNgzhtG9C
4G4kji3yg4FhKM8takSoIY5mcMqGeQ3CcuVCtOV5BbtCfwENhPMJo3mf03UYeV+MwP5ZAtuq9yO8
ovQOy5rhEaZNPj1IlPoXqw1JBlBf9NqPv+I2TWZY7sDTUf+VH/+PdD0KxrLvrFQ74raSpE+ToqMK
byCf6x0Ejijac66741qqc3Xi1OrQ5AeTfMHpisOyckqQCccSFln6qgSj2DYqDu07I+sHZxPG8SwD
4Lywthb/58ovlUg7fXy7mX/8CP185ooeD9GslfqxUjXovZYpvgvKIzs7R/CGpM9Y2d5XXh9uCeIX
2qD0l5dd7cqJEBsZPP2oKyAxeJUz0N/6pH9LWpqEuykLp19i9Oxg5V24Ni7PCdExNXsHauD5PNsp
a12tT41jhFTvz8hqdVRChaood7GwUnEXTIn7Q++SNTj8tePMI08uDxgZ8MBiZyHJBU+mNI0jJeZm
pySGdxd0Wpz5uj3HO9jba8561yYKFwi4D/Go9No5nyhuIHTo6sY8uoXWPKfe0L8UTpG4mM6nrrhT
8jwKNyFlqzVL06sDw1oDYAgw90KnL1VGN3fqwjgqMEzvYkyVffhC9YunDigyl3FQYJE96VH2H74s
IAV0mKldQBtcPArCHHvNDGvjaBdG8zpO3filFz39Hr2qVClqGEHjteGArUlOX3v6gMHIDJLbC0Dp
+UprVVTEQ6wCTjGAdG4xbnXbvTqazeCr8DDWROuuri8wE0kUJsNZflirzcIBtI95tLsoO6alMn+a
cb1D5VefS85qHRm7ArXQYn/7hrg6TS5m6eAB8G4Jbpz1NCrAafI6uJGmb7Vppv8Ux14+bMeMMs7m
9nDXponACWEULzn4TXlr/nEVo005jVYtzKMam6+K4nqvjtt3dyxxc5cZ84zkrzJ9vz3mtSlKfTWp
NkIhfJlTaaFSB11PJAVuvX4zlGpW78CnZXcU4hqxsl+vDwY8CaUzBGSWN6CjJhjK9w7bplKc3xgi
6tlmHnqQouaktuPd7alde2TIb4CGUXoA/7c4HbhmxJ1mN/Yx16zgSS+7QmyLsXip6vqklEm217gV
3UdNR2BWBEG5MvyVr8lNBHePF44y+NLmGPwQ3nxOYR+baRztvdIHyInMiolpYD7O9b2t1Gq6NUU8
rakrXpn4uyQ5tSWyc/Ll830UJINj95nLyJY5bGalxVsDtYrWb8vgX4IMO0FbWafCNYxg3H1kdMw1
Fd+rk0dYUyVuJVBf1gaSskkKU6jOsbDVZN8LDQNeZaS3EXnWjIIyV8UdbdQPqiICMCTH4mNTlSdt
R57+fOaaS6OvLV3nWA2GGu8qy0jRi6m8f6Hfdrpf2oOx8pWvrbVEb8mLH01tUy7EH2d2MmaVzxw7
x04Zwq7bZGMS/V12iYhQgewC5c7Ip0bZe+ZcOH5XO/q3mv+lXInQrzy10oNeAgUlMHH5EIy6PqlT
nTjHpBa1P7cD8r/VGNW+lQRfREaxcWXAa9/3zwEXsRMOcK2CQqt9VDulSHYtmJEvMdyX/j6A1b11
8WzLfUlVrXa3D/WVK4QEnkYhKEPQtRciB3ozjhnGJUcIZGXpo3mmPdFtypONGbbdxyQO3rcTMBxc
2NhWwEcWB8nQxwzWZoC4e1qbgY9wOCy13O0/KITxv3EAUUGgot3KLXy+iXJyjIS4heTO0au58Esj
7z9HY4nBXTwaU338+BpK7AZCM9DTqP+cD2eqWROI2bCOxRR13WMcuU6zCUqbxmdS5e6KdeeVFEuW
WiBD8KwBoFosomOGicpVbx3tvPBUnk9QTfrQql9zIZw3y+vUA8JzKGTow5q23NWhQdsjG0HB58Kg
wcZ9p5kH2zyOvLkg2Q21eTBTM08w4yrG+lGv+jz3+2iKfyn885q607W9CswdXBx/uBc6XrFX903a
ts4RmfbUx0Mv+aH2lbmZKqdewXtfnkfAVPhDsX14bggJzz8p+njNYMaafgwwcBs2StGUvyJrRKsR
QyCr27lqnCW+WuV0Y29vpsurB1In8+ORpUBKHeR8ZFcZu3YgkTjmuR1uKy0IxTa2hal/bQqjvMfF
Jer/vT3k5boyJCRqTiUALkp650NqhqjCwerB6Faiew4VMxabihx2o6LSutZdllnKedESBDaCYNCn
Jct4GSCp3gyxM4vto94X8T8a1j3NXZh5VbcS/F1bR6h9yPlJvBqB7vmkRh0yaugyjuXOdY5VgRPP
/8fZeezGjbRr+IoIMIct2Wy1RMuSk6TxhvCMZ4o5FfPVn4c+GzfV6Ib/WQ1gw9VVrPCFNxyyxUHV
yDZq55Db8ewery/khV0D3IViKBDOzS5pOz+/PV7u4NjSyjvvlY6r0R5lW9OUylqcH0DqyDhq3NH9
Vzpae6tU+f7VJAum3EI6vEms7s1jWMSFni6Y0bhGgCOY1VEcU7qb6dGV8O1KBP0Py6StKYqOyWAe
ynnIb9UgLiz4779h35pqdVmYlRDpW2Wp+ZOQfZqFOaJj9cEdhjowCfbjP74Kt+QfbPtWeN+Eb3fr
Pbn9MFogdXly1iQyEnM0gjb1csO3XUSuZZk1SHAuZf8SZ/1w49p/fxtuoyNFaqJlRgFiW5DfvnaK
OiQ+ppN402NL+7pQCICCzmP7tetNMDdzlT0TotZfUlEafxz4Y8/CAYIKw6NN6+Z8aKOVdlGYtvI6
UxKKTKVdHsrcUb704IHuru/pS59VJ/IlQkCxEe2M86GKXBZrNefirdamDsOOSeBaEi8HvHO+6LNn
fb0+3IUjhGIuZGTyGc+lMXU+HDgYtRyXXHktEF9DwkEb5iUsWfw0NJECmIXfLWDRhDPbN3q5Fy6m
jc7OsJh+kRvvQjA5iEVxYKu+UWdf7GM+TsinooH0hypoBCebZ+fmQMD/UV7Zfsdv22Y00IhtEyt9
0zBzv+ORmf0Vr5W7wl1HeZdaCiX262t66RPypNALo7uK0c3umGxyhV42G+lbD2lxOqYABKo7ZOvR
xYZF4HT3eGq0n66Peek70hsigKefS9qyOxxlHmMVaoIU1nvD+TCt6hyUSqwGqGJ7n+wB00xplvaN
vbpNZPe2bLVfqmOsLn353aAKgseZ3rriLYEFOyNjWtf3emqUn2QHZfH6BC+O5W7gEhOAHXX288+Y
UZ9TQBWBmi+m9hmblyaIp1J6h3qY1OrGxC7tTcIuvh6cD1Dzu1NRORq60V6SvuH0V/5QtbxGirJI
2+rw55MCJUKMvsm6AFE6n5RMsCs38tJ7LVJnPOZ17cSB0SOGfG8tq7xljXNpCdkasNy29gQV8/PR
DKuxEJxXPcpBk+qErdyM5s1erdJQZkby8/rcLq0hySwNdqYGIGT789/O3Rw3TlIQabxatPc/osUM
BAhQVHfLifPSs8BD/AtwxbW51xXY6FuYCxXxK10Pqzx5wsG+FZLf46oBYy391K1GkFBFl/4QZHhd
eH2al0IBqiOkrVRtcTvZLaqqji7EmFZ5zVfPLRF6l2PY6G0d1XKEmD577ZElTu8wMc9lWFay+nb9
B1w6+bADgMaABqX6sY8mRZI3OIwor8mAMTHOastjTs7yobLWguaDTVeoQyDk+qAXOphAyoFJohoB
1QNt0fOva1YapuJx6r1qAvnqx7ruYl/iUW3cFVRtdD+u4lK4fjauuh7RLyvxQ4qlidz5Kv+98Vu2
07i/hvDCIyQAHUTRZveSCMquY+PV8StGH1xDHct9gjTfxMFYaP2DOnriTmh5j3v4Yt0pYILLgLRU
C2O6ZktQOC0CrlZ1i3dz6RlAeo7Thg4N2KzdJYK0vrXSA4yhVNWlia9jgSpvk6spFO9FDCcFZar7
60txcUiO+CbGu6XHu69Sasog9Np0Xud+NQ02Y9s/8vMmNzTM2SA0S0rr5fqQvzgou9UHtvMLegd8
lVzqfCc0bVpU5TTYr/bauNpronpyObIzFEzHACRKH46Fbvh1ppRYO2Hq9MEpDPWvfJ3jT7Gnpv1d
jlHnvdfGc/VmKAMSWtd/4YULgp+1EdvI4bdo4PwHoj3mxYYlYvo4TYbF4VIOXrCQR7/2uAZhuNLo
VhlaRuFaz1YjjVtZ/IWPwtNIAXfzkiUg3O2DeV1yVyqFeFtmaT1Sfh8OdudWgZmROqATs9yCQ+4G
hHS6ofhptNMQBaay1+3Jq9b06DcWj0u/qpFeu6+aKRM8adYPU9nkX64v7+7++f/RICjC4yLUeVdB
zDOFXWH15aOtTthHC4TVdX/BSCsOG02AK2iE+bC20MlvfNf3A0OxJf2j/bodr73cdZvERZqbc/mY
xcnyILL62zC0tF31MtZOaT6nT1lTzKfrs32/tlTSgMLQ3oQwCSfzfDOVI9eKVYnqUaACUPp1YXg0
N1Jzng6VFRtHy5lkfeOyvTRRbjfKQFuPmwDvfMyxFbGeqWn1SN6gHY1CeifVwD1P4KD4LBe7oHAw
3Rp0e7d+O9Z8VsCI3O80VTZWw549IZJxwZqiqR7bxZDhmK6aGQoxrI9ZhxV0cH1Vtzvi98E2FQXk
eLdnHCYKbnDnM5RtGuPLaXmh0KoJuiD+eZlflOr8p2rYDASCi5Eo6QHO3avIgJeOodJKD8UYhJfi
xTQ/T54c/c2r7wncxC0S1n67/Bpv01JAjx2I4f4oTghRKFPjeGFWN85RVuzMqkbqcTKmOUBy9s84
X+i1ML1NoY+ZUQ4xd7tTQwHeTRTdCwu3ab+nSt+GsIbTu4SqyA0WwYVPRiWAeVHIBtCzp2VokqsS
iWBcT0pADrXQ+6AiWL6RJO7ubibEw45mJS0RE/XcPS3ZaqcsNqrZC+de0PUBPx2aCc4o6HuUR1tB
lK/2pvUOLS09/NMtycg834R0RMzsz/Mtieloqcf26IXj1vi3wdljxSn0G0f7/Sqej7Lb+LrwxNAO
vRdyj2mRharQMbExDLk+l/e7cBtl23+b2TAJ4vlc8kkzmsroPPgd6uaZOpmBqJPl6Fr9EMIS9P6H
WYFlpqJKmsHbu9uGhuq2nYnzZShXJzumK8bC+lToxz+fFakg+xxYCPaJu1FQyGm6niAz7FbXPuUI
1yZ+p1dOuNbGEtoIzsd/Oi+Sz61nQ9GCGjUyuOfrqDrIOcy9lh/X0a0fe3tpHxMFvsH1ee1v3s1M
D08bMP0b2JRs93wUkWt2b+R42rWr3gaqzRs6d1UWojpzK//cEyfoaWzob0r8G+qa7Gm3/xS7URSp
Yw0mRZt9K+h739HRUNagJNb7bpZD/8z9n4aGdJPE72srfuppSf8rSjlgKoaC8i3W3v6x234RfR2c
CljjTRzpfPbNWuAaEk/50UtkeV8asnqYm6Q60KTFGsJetYcFqf4bl9mlJf990O0A/Zar5qmou0Zf
8iMU6O7Yo7FziBUc4sfMvIVXuzgUDQ5K8kQSBC/nQ1kdq6skDGWCQUE+Df/iOWj7pTqNUEqb8M/3
EgwhIjNwU2jp7EYb4nxQjKHAwUemScHx4KgExFPSPrqm2t5SM3130fDxLMKjzXECO8h9QWjEOWjp
yyo/trWSflQR/AvUFcdd2sn1scyc6cbFdmkxfzG4N3QYT+x2vf723QTt4dHUeQUWs9VRGZ7m0Eid
6tAKorLrK/nuJYJDDb6d/2iV073ZnRQ9MXVReWMcmpUj3G+jhujeyQJg092bBVYYdM5lrA8+oSP+
XWM7YSl4/RdcmCxIR4rfUG7IdPeFDkB+hnCyQQn1eLJ+xp2daYe5NJrn2Eqp+l8f7MKXhBHLNAkn
yKj3JB9VrBPvkkokkdezfTCqFOes3mnoyWeISSPNhZhO86evPWxCemJUvTkchPXb3fDb56yKvEcj
WhbHZSqdQEfk6tBM+nBc6Ts9s2eHQy+6JFhz9JiuT3f/dRFu/P9TgnYjLKO9o0Qf2xi+rcYQlXi0
rHebOcz31AOUlrr2SPHdXKUX2HrZRVmeoH16ffT9l91kIwFGgxBD6xiT2d3eAvggnBjH30gtXbcD
8eK1/4CFN8Jx0IwbR2b7t34PtX+NhUsQrUc0Kt+xTUk/ZV7KZIyERHkk7MbS1FAEX9r7wkj1/uC1
eZZ9dm2B+F5WCecDIQP1k+sT3l/y/IitVr2JZW6p6j5ONRKlyGHWTtGoOvUp9nTxycsW9zO4G+/T
Oiv90Sp17/P1QfdbmpFAmJDWbJvLBWZzvrt6fs3qNHKOkhas2L+yzr1CPYJdMHrQndra/6i4RpIb
ne1bo25//tuedvPE0BFcn6Kpy9b8RVudwjpMCyqarybspikgrZ6+Xp/p+/1EKRK0PQkVdwWJ6vmY
qlJbI+1B1AIUubphZaTjeMDiMNd8N5XTLfjHhSkiWUC0xyPD0dknVWNj1VM1eUsEz8e+G8F6f8tN
3u0RyGgTDEuW3gqR3u8fDMbA5lJTsYnG9pexAsGgdZN0jbSVmwIscj81sO577V4VqmKfRp6Dj0gN
eDcaoHvOHMKCNCCBjNKIsFFo2KMFsD7prDhdpqgXmvLNBXs4+GmZOtomV/Ksu61z0kaslZ5jGdvZ
sTMT7VusWGiHZuB7bjnLvr+1NnAGKnlUnzeE4C5HQSWir6sxmaM2G8RfeByKh7xW/x2mWvnCoXKe
kOHJPvNc3dJMen+JbCHjJiqEbNKmdXa+wdZsKGWrtFNEzW4+0vIRB0H166WxegD3SZJ9mka3eDTj
VT4pmg2m6/oGvzhxNHEg7W2GZ/vqczyOWmc5fAbqWiPuHraHWk07ZrMvxs5eg0SkxUtrtMW/9iLr
l+uDX9h8lr5hAonQMc3ak41RyxRDPDP5IlnRJZVm/th5sw48bhn7wwRvCT9PtbuR2l8clSRuk8LH
nX4fqc9UvpFed6YoASkcLqazRA6+Igddzem5u0Zf3XFn5t+uz3Vf5982PKicTaKeJg7lpd3TlGsq
fXYMUSM3xnpj8Wb1YLVZWlO4TLznMp7TcKxncbRy60nZIj8NR8m76z/i4tRBQPFkkce+o5mAAePW
xMIiUpJ4/OFlxvckUZPMt7tS+Rwnafu5VxLveH3QLXQ8fyeZOJIBWx4CFHOv2qMuab9qvTvz4Heg
X0G9NX7VJ/HP68NcmhthpUNDk9ow6gTnJwlgy6YfXyCuL+eO28tZciR+Fbqbs546IjBkrj0tWIX/
oRjkrw9LOdHd7jOIt/sjbC7FHOdpyS52muYYl338PLXd10qW1Y2de+mwMo5t0iomo9uLWJEiqoMu
xzlqULD5Kttl+YbYk3tSRKFPR8dZhiehbzKbMf2mGxf2hZeQtx5MEuqaXJX7rxivWNVSs10iHWcF
BK24MvQxq7sHYwU9fbr+LS/cilRnuRAMCqYIIe2eelBy7ipSuURaN+rkII1xSMxevyfFHu7GtPyJ
JK7xnz1nX00ja/65PviFjfSrCE7jB0gF7YbzjWSTxK+j5qyROcZLfCSmHCrVT5s2FgHMCi/5UI3p
oB6cKV1vwXcvfGEAVqBaNU4nZNxdZDUYmcxciPmRhtmU4uMImawfzHVJI7d3qS10Gf7xaq+orZ+l
Y6XceA1+Na53Z5VrEUEhsupf0JnzuQ9mHqPOqPCVPXdkpMqzFMSbrVE+Vnq6Iu6lLEWdBC0AkSoQ
qyPU+2rVsuZAAcLWgzLLkjY0NxOJ72pFnz/K06I+DPrkqOONH3vhXsEpHcl9GtbQJPYRxNq6HmIV
+hyp3bS8uWZsBo7aZn/aA+LeRrUKiSBwslv7fbcdRqvoLS0pl4jSQuaE2qqWoWkM3uDHdplVd7M1
qDeytwvbf9P726DG1KHfgRkgmzdZpi9r5FEWwl8VmdOPa+aoHyvk6Z/6XhOgDTAYbu/zxJ5+pB2E
ucP1Q3DhuANNA7dB05UKxL6PYJaVp/RWpvITRnmUaj6kX2O8PVs/sSDf/2HVaFtjbs6tw8vdQjZ1
vu2yxevdTi3VqLDr5bExBuzfFwgy2n0lwAbfuEYvHXBCno1wuY22R2/grZIWcVqpkWuI6S5zzflz
ih3Ki2oM6ml259EfkCi6kb1c+qYObtxc3GRPZBXnU+TFnGutTNQIXnQeyM4zHyR6hD60wzKckWzg
mUJ6Q4G4/RQbrbjxCF+a8y9FLUrwW/F6N3wyOQmcG02LKEI6/5TD6nygM5Q8oLal1QERdlIf7GWz
zLm+j7Z/d3+hEGpweChGvC/0uoqeAJkftchujAmd67pai+Fjx0stj2XsKr0Z6A1y3P9dH/bSPbqp
y24K1NDSfmUfv+WKswEUR1c4mImSGwfNSIwv7qJ2gaYk9gHwfQYXnO6iUczFDS74pTiP1huHlgYj
Bfs9D8RS6XZkk1yjkfJVGgzb0ZHUBTrN+Vp4+ZAB5QAF8lc/lFPyQWi1E6j5rGt+acTaH/sIbmd4
k6QDTUxI9K5lblYmB2hs1iipOmxxc8wE23hK/EWFm7dMXe9P6tjdTRMiRgOckUNcmyr88SS5sREu
JXwe/ECwNVs9GqPg8wOAhYbIXFToSaXH9scy2M0PrESVQEqRntJlNtDst3FCcIeOKvqK/cOD11NG
0SbBiby+PS6cBjgAJNqbosfWzTn/LQkvYOZOOt+oXPqTRWUu5LZZp4NijM1HPVdrfJSr5JZGwoVd
iUgMtxwkg01IexeiFoldV3TXl2jxFKkGWldj+pBT2RFhbbsVuPVK4kvqwsQ+ZKZG1fDGvC/c6tQg
6fH8YmO9k/owFOrbw0K2nyyqeWzitfWRZqve3NLRblyyF+dKWYzayVbs3Yvtm7AoRlp/vGF4dEeL
zObI5USiXM6F96hLHIl9uWR5+akZDKO9u/6BL57CTXd/a92C39jrQiiImkhF1fjCaIYHiEBaHzUt
z2vfFU0Kn75uYVzbzZNVmqTYM7V1H3Wg+FZ6fWnBf8Gcf5EG4KOdb7RCrVvNktumNzXMMqslPYhm
0ZFfTpUbU74QDlHKoZhCexwLvj12y8BQakBYUY1ItvRPrV3IUE817dP1hb3wjJ2Nsjs5ou2AZfSM
0uMe89rPRfyGxKx71Dq3D2NtcL84VVzcO3bbHQy8dV6vD78/uLAE2KL8g5hA06TY86OIBFNrdtcl
yrvYe3Sdon3L2zl7VZcyzXhJdK9Ci94wb8Qn+1lDokRa5JeqFGiwd82fkp5PpxuJA1C/RMpPgNTx
fCNtl7u87JvhAB2sodDatF/aHsbbocipft2goO230vYbtvATKwCy6Xd3lqdN0ltyzYkWNxvdw9Yz
NQ9al4HyAA/p3NIXfb/SdDNBQyKztLGC97lm4elz1sbojgki/m9lmbVBCVkssldv+rRg0Bw6qXtL
SWsfLWxz3GrLrDWf2d7fy8IdssasKjfKwR8FHprUlg+j0PlSm7h9rbBzZPinGwrAPJweyPN8XnL5
8wPaNpJPlzRutMQLtKGhH6DbqV1kDYpMD50i6y+aN1Xr8X8YlmsJjxi4L0SE58Pmg1VbZpG4kch0
614zhtkIiEG9T0My6IeyWpwAr4H51nW0vyNY3w1stbWFaRDx+J0PWxuFrQKpZw/B8cv9zEk871Da
Jp5X1+d3YbMyEO0BgIJIZu3zWLMb4l6Iwo1KhwJMlaMI1MaWfl/i83njSrg41Ca6o2/aB5RFzuck
69ZMvSlzI2sdkkfw8rqf9W0TTLqob2yWS0PxnpEY0z3cgPq7oTaRsKxNvKgZrPZRU4vpCAzKep1G
55Yg5YWTwFy2/u+Gj6DBcz4USaG3KtiiR4MixqdudTh+uhdHUyySZ9nc1GG5tDPAsiOqTXV5Q4Gc
jzdrdZVlTqdFWZr3b7Jf839iPRlvLOCFS8UGRknTlwIUdMzd66FRxCkFUV3kOvWkBkspJUgTp7fu
G1Q84jvDiqs7bMHcW/CMCxc41ByqSWR7v8p059NzYjkKfciNqIFdh+IY2/ABOazpJC1FiwMAiPpd
aavLh2EpEyWIrTK5daHuA6Lt7NGt4/2A28sS7OoIdcXe8YStR9PQomm8mk59QO2+OHblPA6BaxcN
UUKGKsqqF/SXrh/ISyvvqLyaFEh10pPd1p24DlrTFEbkJBK7z7npTmPFAUmVpPuypIrrSwy9b8T8
lzbVdrNuk0aJe39ewN4olLMSLTKMHi4obbu/075u/7o+tXexHisLbprSMkQMuITvmnRV7SZ2nOpR
VXnZQ0WTJrR7iTGi0uN4NEwO0Dal+dhuHhFFv6z1Qaae+3L9V1xYYIyPoLVtinYGON3zHaZblauv
padFs2WOpghL+Atm0OVtqQXlbMx5H470r4Qe1GPFGQmuD39hd210UaRbN46ztc+uUmMcRluqZjRM
Qjympat9FXXvHJN6KPpgWefyX8OplIPrDreq0heuKmoKW3GfW3H7EOcz5z2p5ZK3ZgShW9andKgH
K5C57r0ZcraaJGz7SdXFjavkwl28GephKEioC6pwd+3HokVTR+/NaEYFIYytVX5G+cjFu9G4pSZ/
4fIgjyGXQUSD62uP4HDWQjRT0+iRYmRVfew75PMOYyca0wJgO5ZVkJBQWE+TqVTplxZD9/tqarCZ
uP6JL5wmxGn5uCw1H3q/zqVbdkRHno7FuVd4fp+aReg6jbne2EoXviciwHzJzR0Sg6tdkOAuk+5K
MzWiHuHF/2oKUghJWK0MhXQnf0hGeaO1cOHoEIpQ8EQ7lXhofzet0JyLWq+MaJxUrGqmnDagXD+l
Y+PegS6ePqyZV94ox12aJOcFoQWKRO/xTqY+DiixJ0ZUSNs7udNogjcCE6tZgxmSGN8CgV8cjwYv
O4gEnPrH+SHJzILodeyMKM3M9ODE5hykaodMIYKiUCm94f76ZrlwH1DcsLZ4b6ske9vv+a0AlvMS
ZMPa2FERj3pd+9SMvfmvJFncIcQ8XpvFKZYezd64KRJlPk6FWt4CeV64mKn6g69C8pfKOTj48x/R
5wg3J31hR25ruk0TaKWWNN+mcnAIMbq0VT+gTzuOeth7WZV9BTiyDA12cfUy+EU857fC3/eLQtqE
0BuFdSq/yCee/57Za5x8qVs7qqiwF6Go5fCQZ9aIMZKZf8qdvP/kInP94hrV//D8M/am17i1K4gE
dmsxDytccDZXNBXrOAebiV7ui6HOHZjtdTN+gBKejgHlN034Eqz7v9c3xPv7cnMVIdfZILGgWXa3
9Kr3tZYqsRmh/V+b/grTCDWeFQWgVjVuyZG9vzG3wTx0QDfr0Xe83T7TeQlRaYycKl1CF3bkMW8T
52RM8gsBSPziWbiiV0ZS3SEaDlv6+lwvDs8aU+5ECplS2/l3Rnq4scQgzYjxlg8g0uiklVb8eUq0
5dAscfMxGYDDHianaGbfRLNMvxFuXVxt5BS2VeCm3vemvM5MHWd1eI6tsvy6qMVnqU/1fTrPtw76
pZHQKifyAbpC9L7b091aZ62duGaktMmpEHb8j0DE6WiOc/KHFT3wIRtiAqU3apd82d0VxnPbVpiq
WEBVPNk8Q/etnOkIaqCcn8tkEFNywGbcewPPqYponYfy5fpnvThVD8Vy8qFNy2v/WY08K6zWtqJ8
nYyoK+T8WU3awU9a55Z81Pu3dmv4geimZ4Kctr79+e/X55IbQz16VqQIabdBTUCfhsI2qtfrU9q+
zu/tkW1NCSt4alFk4BPuT6Vi9o3ZtE5EvpwcNXf+hNrGmPh5rEL0i9dbhaxLS0jtDF0Rrj+KLduf
/zYv0fAWtgPjxea4zL6UBtlQP1XVyR6r5saG2b7Hu8ltankbW3BTlz4fTGkbpyXNcaLaLewXW3hT
F3mrPZQ/8QU2ux/6hMan38V9bd7/+bJywegYytJIfyf3g7jGhJRHbEedSsvcdy3FDZrasgKlLLLc
1+r87/9hQPqRnD86LVyv51PtjFZ3a+HaES53TX9yC6PoIIQX4mnsSm8KoUvdqpVdWl2ANWwfwm7g
TLtPObaja4yLYhPxN+0z+kXjKXFa+8lqhuK0pkKVQeGm1Z+nsUDFULnAHYKoAomh85lyb+Z4krOD
nM7EWQVUJAlrlxcfsrTJDprVL0s4xcr6ZR7UPzSU4dmmIgI2EqELQjce0/Ox9RpNYPRw3aiKlSHA
qkEJ0zJJj1OrxgFI+urGNrpwWqBPoMQDFxr9jv2NN+hqLTWV8SjqWvcA9NwPI9qB3yfD1W5Udy9c
BOweoC50hni19pVPZyaJNduFypzdGCEUdzUEcGPiGaCNsIucW8Sii+NReSQ8Q2SZltT5UmZjEdtO
TAGy6sf2fp4U7+Nql83fq7rIj2U+3oKFX1pKaslI3aDGyp7dfs9vFw+iDE6M3YENwLKqDnLueY3x
P/gGe1y5Be9/12okvOON4u2n6bxReHd7NKvKRhae8KJ4bK0jlibK19LN1lBW7XLMrK4LTMXIuWWd
BTvmgpqU76CE80pR1riR27wPOfkpW8eP7cOjuQeW2ikxNn0Qj+dKSQPIR8lrtVjaGK5pX9zb2mK8
YAkq6iNm1NWP65eStr3I5xfwRuoChY9XMRjTPaFc71yhT4r0omLVVSi2VSX9yfHkD6mmY+HPZjne
m145hEpcK4NvofVEG8zrzeKwmKP7WnVJ9eQo7q1zzDW123+bZzIIfRKvzR1xKwme7wfRNk1ed8oY
1hoKbIfaynMjoDzW90GC1wIySGWsFodxWZxPnUWi7/fdMtM9HGpF3o1YVlUHS/GGb6jsW0Y4JOAA
As8YyKuMora6g6115kOcG7GFwHCaGcGMdPdroiCffYB3sqwvW5/npDWFogSTFWfGEmQErnMfZJln
D2aAclmhDcGMKqoYfKQOtGwNRolI+MdsVav8lW5XN/4Qqt6mx8omRjjBX8nQHWsy24pflEHvevQb
SsOZp8AtlEWk/ux23fTvWG+LfLKXcVJsH9Odafpqbraxj5jQuMMxWXnU/qK0UC9PTVpX6b3RmIr3
Zk2J455idaGJ6EueAG30vXaM5V0NN7CDzbkKr3xoumIcfCcTtri31cYUgRzdWHu23BbEa94MYxMk
qZjtFVlIIpC3FnCIARskx+YmVZdi8DVzzZr7pdPhbnmL26Uook9t+WFxm9F8SgQSEhEsfDO9001Z
uIGX66Wz+lCdy1PbeGpxX8E4nb8BzZjLAEPuLg51b7HNN5l3S35KXUq9oYGj/OL3gnTtqHQydsO+
NLQyoP0j2kNnC11+mgZ0WX/GFJSMR2WytPkRGnCB+5JnLWX3UZmh1vlIh9jF82DbyfrTUroc+TCc
k5PHfkhL5Tjnitp/cgTeGXe57bDfoPJvbCqthEQQgW4bxXwP/HX1gq4oZvetr0U9/0tbe9Zsn1s7
7x8Kuy/lP2tMa7k5TP20pFY4wbc2g7rNPU6WZqxtUfhuUglUNjc95EEPZnpsqHekNZytb/rQx/R0
eB77+tErliY+iIS0r/cLoxZK5ntKYrofVruivYYOYT+ddEhD/LW1wGwpDegI2Un6GK+90z2mChS0
ImjsxUCZHkkdbT3N9LMKjUlw7j8KY2u4B0af2yIJmqm029elnrXiIZsRszxWOD2ZebgOaKKerLlG
7iAklu60NKDM6vaTjzDrlExwhFeQdYey45CWfiVRiHyoPAcy8UqTpL7Ph1x6z1qTGpkdaINWpB/H
WAj5U+BgkiLqlmUSwVe7HKQMplUC+jG91s7fbCVWuJi8aWKJA/oSiN0HWp3QrzsM1qpVoZWt8xpW
CohUfx4wQfmhlJD+wCdq9WM3Llntx1ree/5GNypfcokKYdg3jWwePfJcCtxl1+Qv1GRc5R6Xpb45
ri3NPT0wdNxFPjq0ONdDPEpT/zBYdmvdL65DKnUoagAkd/oSl+33uKRJ8FCVtrt+mYoRPdVAWeSg
+dm05uInUuMDsB5VQ6uDeDZr1VUNdEW15R30+wrUE+q/Su2v66rG3FXuIJpTprbOcA81LCseZxUP
82dpLVJOoF1F7EVzJ6zVL+vMMX/mtS4FhlTZNGZ+anjKBkcdHTX+GZulsvwwmrrpXjSBTuhDl/dJ
/lmkolU3Ko5QvjtUnUzq7iXV79ZbTe857tRBfUhgVK5RpthS1++TenHixpc1zYODLnoHsGlp2eAl
2qIp7e+J0Srin3QYOwuEEK3LMEEnfrjLm0Ztj/owYnTEx+2afxqkJrpHe7Y2aXvbzFXOQhMnyfT3
IKp8PUINc7PC1wZrHE9iQpCCZwbBoX+o76sYBXUoCy2fUTfiLxluGuenTl9s55hTrRNPjWyH8aOW
tMp4rzaynF/YII4dIAKADqPdmbK5G21tbk+JPqrJaembbbtX3Tz+vdSOk61R1wtaT8gia9l939dT
HKVLiqBZUDUKDSFddKn2YwTAIO8zt62G49yr8fyjanhQAhcwUl/4dr1JFYWG6LIZKZDGlfJl9WrT
6oO4NWFuqCIx1e/QQhvroUqWBUPcYi7F+KYbHfIPk8ujoB15dsrhzmtsr5E+lWcY1wmEi94JmhUb
niCLp6k58Qa27VeEMWr5BlJOXerQHmLZfp8Xtg+PxSwrhyQH/FLzpGuptdznLhC0j46dUNuEfh/H
J/q+c+UFSS/s+r5Uh1S5Z2zH/rJOy5R+SwSn+h7NPmc+NfghADG3rHpJ/cL00g9jb8c9mal0ix+W
rdhTNNAHKbOD2eeL9UIHIC/eMO6cbP3AQ7DEp9ICqlDzaOZSu8tbaxkmf6Gmbd8NQH76z9SYzfpA
xF5Tm+waq7Gx0B4bshWvBSj4vFDXrsIqw3whw7errF1fm+rUec4aoujHNivXMsxHVzF6H8SySA8l
lGslqBTXloPfo1el+gPCIvUpWYaOx6IFvhvwbTEgGMvUtE9Co0LjDzmw1MjDMDEJc2Wpk78su/aW
B8OeO3MKZ6N0pgeA76731yBHJf0sRk8fQhvWdmecus6JPX+WPYwiv2ht5KoOKue0+uiYU/JtUEEM
fxhWM1buRhwS0yQEMZw6jb8Odrr+yOXUFP/JrlX5hTWVbu95EV27vtRZYuZZ0JAxrwjslDGx42z2
fFNjkN78tPaegaCrHOgu/W0o66Ylyzs5x19iZAuOa6m0PfAyOSd3FbxE/aNIl6SO6J1BcD3A+YjT
wNO2FSlAUP7kVqrmsMf36YCuAaTMRV+7zq/WtWifs1bhUy1TURUB8Bqc3JXGs/4rkjz94nTd/3F0
ZktS80oQfiJHeF9uvXTPzsDAMHDjAH6QN9mSLduyn/58fW4IIoChF0tVlZmV2WxU7gDbmHXdFvoz
YdfH3h71H90usPAO4R66OprEUQWW/tGPqEvT9kWpMe0xuErn8bqOPQ24iwcGe87C1xcWOyN5wYPL
Bw/Vqsl4ras3vuxzHSX8b8idr8dEMl6uNrP91+LSGeXY+rY/56AW73NwuMgaRbKRwCDX4S0IRB19
ssO5dxUikBVXnd64U3Zl2SXsL+uR6PXJ9nIWd9g+odzULWX0QQ7j/mYJZLGvWqdO9qMee6/N2RmO
v4QAyM4Xh1CT/Y+WMn7zJg8HT9q++vU4I75OG2yR9+i6cv2vZwGuJ1JShW+LmYLX2TvPMM9GP9OP
xz715XFbBLp3J3JXcpVY05XSMzGdsA4jWjtfABgf4vCmK7etiO6Uv9gwZytieVOwAC1FgY/p7zyF
ei4SwgmOkgiiVZRTqJq3euOBLAjVlW/tpNV/fZqa+upn63T8PGUSDP8dJ35fxZHgLJvljfJcW8YR
6p+q2WEuf9Jgrtlnp9fT/m78JTIod4WVdye2OWPhEowmn+iTFEj20tPMzBRzTb9e6+Qz5a11H3bI
ybDM0iNc83nGY/ZCuK53yjwQXfKvRrvFcJYxHl4F2hV11R3dcrEfU92jCdjC9dWfoRCfVk/t+0dI
IAIW7tgVjhVOuSK76ydIA5qoU4hrt8YiiEot/ZjHJwpsUpmwSR5Ce8R0yx7X4NO2rRjJkZjhxC3t
XRZPOXas7pehH+zfzh3lht9bFH7tA4eYHUpYSE5Xum3Hp7M+vIwpKqRNINvjPLK2PDE3UEU0aNzP
+mPbmgfoZWzfO+0t+NamIlF3E/vl2Q/Kp4yqjirlXCHT7Fnnp+vOTrlPLITBVadyvPZButQvzdwH
AhvwORmrXblLcO320J0K3Fqj+YJrTbs/L8e8wiipcZl+gZqsQ+UkPSVOBFxnP3R3Tj4ukp7XsqSw
2+xOBHswfQ/CLb7qWs1If2RwrDKXve2bKtvjdn9lskj2kp4x7ZBqau+89xWLo0yLW9339aM7pZ3g
WAdd8sANgtQ1j+Z0jouu1+tFIOUny2bPpOIT9Q3ct29lXYbDQJgPq3aNvp4sapk8TEUvv0+zG2wX
6QbqLJPVrkdJPne95UdGWP29PZnuK3+Y1VB2qmcdMegjcXw99zlxP1Y1TEdBMNAwuhwhWixxx1x1
WPP1BEVFSIFCO9uR9i6ekWvudLEY2seotvgYvzpbQKndi2ZkAgWYj+Ejhi11HxIzeCFBMXpJyROc
GpHQwLJ2/qTPzcOPi6uoLcbQqr+t6QPNwqB/HM+xxFLwhdl5DH83fKOSvLW04XnbPMMMJ0L+qyUb
kZl6do3fMMz347JbV4Ygi/3WR4pInrM3O8HHEQatvfd0PUDW+M0e3HtiNfOD8gMRF0169GPeukv2
FmPx+q0P4uNnRC/r5lZvg8nH9VApuyneMVSc4mAu+vgQ6a9hJHWjcFY4FzZShzMfFtUH98E5hJ8l
8xZAyeJl+v4YHT1dyacL4hzjkCMt1TwtJm8t2XhlnWYkNDn2sGkxqWn7tPYeMiGvsSgbhq72zWM/
hQf3AStiGBg7cVceXjA3+RQ7bnRn214ERTOp8APEI2svU5uaoBBE2epCY62jqu5UaLiCtEnC3GY9
zppjKjFf9B1JmTsle7LLMrpxHvom/Uc4ifgxNphK5knYxP/cORO/4zPBmXDvsKIKspkYqySsj+fI
uSkT3CHaEnoO4qgrlYWCFCIloo8dQvhfY0nNKZpg1UcRZ5v82SdDyOjUcg2UiMYnph/VjfX92bmr
LtIJBbEfDG2E4hNEpTRhS7efZCIkOQuvhd8RyV067yGZbU5Uzvw1nhlO8ta3cVfZfkgcFHLJ0Bc7
26Ps3O5rr0rHMYvDXZqsn8ddzllRg2I8OZsFo9nk6i2VDg8x3p80mU4eLMdKjkZ41Gsx+bNsc3mu
o1e0DCdNsU9zlmAcaJtPoyUZIo/1StzSxgzyKe6bm+S8jiyOqbxprGHq1jx5Scf2rSVL4YNFYOa+
vdYn6IC2WBAKbEK+rn43TcWehP0fxrOJLWFnPuY7ezt7T5ueO6/wdNsSL75h34tP4OK9psHZY4/g
ZturE4b9Wrbk3a4cpDR92nGjeWZtYlBFxgW5c/ku6p+/dLFb1fM6KKyVnOlqJHc0DuBbtxRJP7gU
S1s3Ih8EYzGhIhnM6ZmNo8mXePb/Oe0YyMJbsFEpeMoI5tv6yXwJeWVehdZLNJVxD3uWTXtgqdcD
WiR5367yqxp9u+epVVSHZqGhL0Xcen9k4FpyFCfP68oO4JHXIrqY0oyQ6nUNbMe9EDvNr8k3Y89a
b+86OQMtavdoHfaSjtKIC16q+hmpFShouncRA51l46HCvCreyqDB7L1IExN/3yeGbJMKfKO5MMw7
PPkY5UF0Bj638xlYvPJc9JV7hzSwtgtWZdli+IK7JaXBSc+GmcALurXmM751cL4VYVNOJv4vcW4r
qtI/2sLvE/1X7QfnxvXe+2ZJb5Nt9JvURu+n7dO9zOYDWx23HruXdQNs4Tap068ar9L2MgcxBbdB
8aNzje4GDGQ6gw9TZ97AKkWkGMvBDu44ZmPARak9mS/7QlR6F+gwKQltOgQ/e5cV5kyKLf8Ap7oc
4VKzl94ppoFPhzKRL9bzSN0gEYmd3vGI6UGTZIpugvp4zwn12thDFd6m80R1vsBAcJKy9MbUfYnb
xWDePLi+zpFMZ34h4i77Lwymll02Lr6P1sfTOo/rBM/FZN6mz/Q/pgfAkWR0HvHEkqdPN7B/RrxY
IxA4eFmak6tBVoJhLKU5HJoepfReJO1gw09xjaKXT8TzL2z3g3B50o3qMmrH9jcdg8/mjV6d//Zp
6aMKP934baQoy2JaG8V8TQbqP7czk6mAn46fBGquUylXprbcNGymFWdCi/CGcFnIT01i7PIyuYF+
SLa4fWu7OV3zqfG655UiPV7OFJnvw2A0L3JcE2+CXcAovBKjrP8REGq6orNqiGjuA5jHkD7+rgdM
TIp+aNnDYyE8rnOerXMqJIBEc0HONkyXENzpuIAfMrRM8eDmSi8ndX3a6qYIQ6c3hYjY4a1oLubu
cQBnbisXRiX76m5nDa4Z7wODouw+jt1p00rjd8nMr4wkFmR1u89x64Tuvc+J2QsWY8f1DwaoKKOn
YQ5J+dVA/Pf1yg7CXd2e3XCf0QuosqYrelPB2QG74NKEyGL0NagwU7Ip9LEkzOjKD58P2HQvtyMe
D2itCVW7EqwYH+VBuDp/xRBXck8vYl0SAJ3T5m6AQ0YBYQrX5I1H19wpi0NckbaRcfliQv50WPdN
kdC1H/LZcc7RlFsYcoL9VXbundshAmxnFffXyTVdBw2C5qhg5dHNCibyrc0h2JvlKvU6Mn5l8x59
JFGHoXWygAcVgyFOKAcONeaPam0EoeAwexadSBNZjmmEh2Z+pmOb8gC4k3eDg//fNK3n15OZpv+c
nv7+jnytVYVSBKldR2Oa5bnpQNevo1gx4gfh9XNNelALA7URm1dsp+OxjDXV8b/QVxS4EfcXmRNX
wAg8rv7EuUfa41Q7U5EtTn/x71VmtL6OyC7eBZpLWWyCdW7tR9N5qaN1fp/7rDf5wZPWlQSTkBWL
tjONKyo9kGEwLU1ShYlMPkknAa+Jmt24lz7GYrjguldVkrVOX0AtHF987aQfrnDS7iEV5+q9Enon
6W98mreK7eSF9COyv4PnG2qrS789zvM+QZD1pWVnYyn3pUEy2ksO5cU7SecqONLrXmQNs+89Syj1
q3aN0NWqIu8LNTcTZS3d8WPZ10jn58225bF11yisxlAz+mR7EHwZQEvbXHmj87tPRj2Sf8slwAL1
qoAjWsEfCtX4QUGwkL4POzbsCxHK9R/fvfN3XbNR5T39wD/8Lhluxqk7h9ydQwsXoUV7842CQ7hk
3SCIXeqxZq66cZ9SXJiX4c8UnGqpFI4n1N/z2F4mEwW/w9vgky8n48OVYUAKiOJhehhTZu3ySBu/
Lne1rT9afPV/xfCB/2qvnX6JjPCNvK6d2SPVL/RtRXGhq+oWCRi2SAxZnvpIEnegtmUqe/AA3jNT
Xa6i/vg0bPhmF6Y7os98t8nBYQ7H91AnU4/jSXNztm226J0ciNkrUnWuRK4ioFoLXpucLqIfN3DD
JaV81Zh0jPkUno2tVm7o59up/IYBVj0XKdtmsqqhMs5LDNDzpm1yc0mI9m9zaltbtr089d3h2/UN
HcvYlOFszle9UOGqdJzW87EFFD4qxiy+rhYDh6yQmwMV5BNASkia3sKuiHFCmAtT62AvFBDJWM3E
FZo8W1GS5ZEdcO5mh//kc27GuC1OMjVe5HqTe0l6X8uX2mUaqGBpkzKZdVp2JJ0qCC+RXsASfHEJ
3cX+8ajpcSUOKe4x1876crSQIxBzC544e92AfnTh1FxWsktmgK8dJG3SbfO2TjGYOs/uSPKFtfRK
e7z3hcTkUeVmncbXU7dalxrL5m9Q7W5bwHKff+uNwagUwzBHherb9M1OWidXfer6J8nNw8PuzIaU
nThs7tuoWWLae2//1kW78Qs8qQcLtWTGo2SvqNuvpm26+/7USXZJ6z45iwjmyGGyM80DWMtuctIQ
sgcdohHP/fkkrGhzl+YRxUw/F0Ps16rsKTQPTMMax4FkDkwpFyV1MR8ITgo9q+aGumWTyw4BuCYQ
6jZB5fZiZadWn+IbmTaeriJ4J/oxOrGu7IVj3uinpy3fgq0Fomx6n4VvVs7/BXXKinDvT+czb/xs
nqPIafaH9tgY9X0ZiV8pPkxOPm+A0EXII/WcTmhTizXzpx+KGEqFK5StMWvXw/pxzodT54dMdV2s
YBPHRbA89+5adjxdWLkfdRM730Lh1r/ixFtS+p4erJpQZxZ1gV/7nA3hyX2YAzHthe810WNAT7oV
QXiM385Z1P8sN/CRM0T3n0L2SIMc3H9ac4vRqlcIoqF/dNbpx6rPGAELZNRnVzlZMMLvBZO9hR2O
6VDI1bkJ9Hof+KlXGR5HW8yDWO4bW4RVaE7SeOZDRXEerwp3numWDECMSrIuZRqkkImMxpwP2807
zIgTjTJn5Ulv5T5HzALu3BzBQ7Rqxyu2dQEhUuE2vibBftu4tUanOTZi8r/OZiOapFraj2RTu7gc
UeZsJXjRVt87Yh79Fwfx6HARMWAv5bpNnjDG3n0gHEkqyYqHIY2vT7pjp5gT88nqY7t44eCx2hW7
VEq1eZyNRB+avvOw7fdA8fhdkqYxOid3vvmb6vQ8YbxMy48VSROWDnQp/176e3rXMtGklzVqQNCs
1wbE+TVDcyUBb0qusxrV9mLYJk1yf9wBAeE9NubkmU62YnNIpwXdbEccYcgdfUH3Ve93tWdWTR/i
e187SzLwFeyaRnaRzd6XCd419lPLQjAnZ5DAtrcH/QubTvNYbcM+exQJ0QwDB143Dkhgdu57LuJ4
V9fWLH4lm1Cby6TWUBfHmirix9Ijc+/icIi+c6fycKYAATx9A7nXeRCvkUOBpylhLX0+HlU/GxDK
3TFH7oBYtbmB5QOnF53tcBE0aVbsbtzqwu8a+seMYXkgtCDDdG8Cmf7uc1rr0s5+fPtC1qzLefT4
VRMk8CC7JXs7J4fjjOQN9HEbz9sCV2i7XwcUDl3NiGyhasThe3edNx8nXV1U/wpkhiltQCzfWbqJ
0zwkuO98N02DitlLZ+YE1CXZUHXxbhRtPZILdG4uBtz9trVOAbMQvbOc220F9gX9Wa6rT6aCFhZz
Gx2kzxg00ri73j4/wV+QWgJp6MmHNInq/tmRxyK+smWmnTvEJpR87ww3iH/lHT+ydtVwYhLLhcdI
t535zhOx+PlMeu3w0tE5gM3X/t4VYxpvEH6BDLqqbVTCdZ+0W3oRew3J5UTBl2yuG7+ydnT4233c
ulhDi4kG3WUb9fkmsDtedgAY+c4xbGSf19nuH8/D6HXybafmv9fCl8cb9oF85FhipbIK8Hr4Hc7B
Ii+8LNuwlIff+qfFsNH3o7ee0c81su71uvvNUqUb3f3dNEpKoiKYI8rDOYx/2ikw2EhLDt3dhON6
cOfuanTfQuQLJHYdMlyqJY1nLmV8Yw6uQXN+dlspjzu0QPBGRAfNTXQdAa68nDQ6eT4dCuQhD2lZ
zedJWn7tQb5PhnJsn6J7H0Y9+RgSBClsLGWbfVXW8IVanfoGvLSLprduaRxZnFugu8etY6K5qMBJ
stdzizfnYuJpUxUuinJ6bFLyifPAh0K9i87R3aCag9YU0xju01PTDmy93j6k/XHMzij+umNVb188
njBBLwOZF72d0bJ7UYX0cdZdFbYMxjSTp5TPvVXHn/GQ1K2NsnM3p379TlAdK1/YN8GFwbynSa7X
ed7Kuhfz73WD9qvgxvqfJwKhpvKjdsjKLT4ItBSmGV62KD7kvXCIFgUO2gpynT8zUM/caf0n6s17
Had1kcXz/HvY1/meGy36aAnHYqJUe/vzZOfOefH2kGF3YQOAE5P+6jHKfU/26HuPSwfWY4P6Jra0
Jd6CkT6QKxdXGfbTeG1nMbx7xobxxVWDASpo7M8ktFlGrRrq9b8h8PqX2J0B83o6kDUPtT6dhzVr
06lAlwMW2s0zxjVmi7K/52qgKtgmb++EjrIX1BYAV3Utkj86CEV4ofpn4ZcpOZR/aejWbCk70WO9
6PZxHm1t7N+JyD+vkObBI3gXuF44yS+EBEYX8I2UkNm22f6EPu7mC9II7puwM9Wcqm677ONExnDQ
Zv75qZP4BjURFiEVjP9YuVGDJRvrY1GZMpVA5CRd9KsbG2CAdL1dL0Ic9W9obPUr7Y5PCM2zsewT
giJIdc1GiqfPel2+OCMKM0f7STULAzi6tPWxludutusSduFcxMaV5uoP1Ki8WZPWLXl0sinndiWA
MrKMFsaeGwHxaciwQODE+nmr9+V+adnwZWjK+p80CPIFpavLCBbP0d3MMxkwja0B2kwl+pTUx7b5
h1tXDNTNNPcjuAVsMJ6lx59JoPQs9lq1f5OGLyUikNd8Zt80yZHP9Q3k2zq+dJFNhsu2TXPwoY90
/Lsr2wM2uwZkOjHN8R3nXMF4cN4AoMhznSdymObs40ABFLx0JJh+kM60jiCN0jp39bAOHcKcOdu5
VlCv5Gfk7EkptcPpT40PXzijJr4G9ZnUF+0m7fysnYEkW7U10d8mndz/kMSKJWcb33W/HHRFrO8E
7d69HYPL6qRMSSt0zpqTU9uur8bRLs012hOY15km7AlJVf+AxsrD70Sg5gj5rhx4DLtUJuon9YVH
kAFQSdt7F9e4y160cafnaqf51SVLSZP5a1SzbmhxfIqNw/3v3XnsMQFpakC2MoAt2Z6O2WqP/05n
yMcp0OLadmnQAA7vpqFHH6Pl0niR2AsEQmM2FgMSkL6sE49MhSEjx2Waz5hXFddMf0OC7OyyZkfI
rM3MoW5L1ctSngQXOYXXeep7PCCiyfc2XPEX0WeX5tsqasQNWQA6GmB0kdHchBSD1GmSJZ/R+iMG
2+O+fRCzl9ncKhX9dcw2Li+Hs9HchScukUhR3CzvsSX9Q7KMmYolnK0pnVMgn9lTRKvlMZrByeuj
U+vDcJ6Hf7lNBoBfLk9RvIO451TdsK7MQfXKM5u0gDPq1BW0A8qPzHQZkqNwbWkcHYCUYlxjFC8d
6iIG6UNDZahhaeaHeGrO+C5h58+UJprFcT+InvC5ljcTXTYbphukTzQSeT920XNju+Gzauz8nYGm
ZuB23PGLqL3onlpj3DI7V80keo43qH4dnPtZnkLmbFoTaFy3JNIe0Li/O3tkL6EK1E4fM7f/DC0l
gDMM7FSIFUIfoPvc/LvkCOi9kLd96txj+0sUKdHTFvFckEudycdu6sy9BmjEgQWu69aZenPuysH/
y9AuER4Gvvw6JbLvyll7UG/9IgYvR8XlJoWXGvtjaKS9p96fjwkIPdxm2Iih5Hb6LE6X30Gd7KxU
O15aDulwYMO8N3zwSe0iZ4u9aY9y6I8jq0waEn7bDft7iEt8VEx1Pdmq3Y/hwcLMTQ84jg4hjtzO
GrHUqLtXX+z99ritzEvtiIwyZysfb1ofAizIj9Cb3w9/ii8LWz6oCXycNS8jHfXN6KrtGE0cvSRA
Jn095ObMaMZ926pvUdrJv9yHCEB6MTSvbuo21a3Un2RwBmn9l2AyfUnTGqK186IBtYiu5/caFwzI
WBrjFLf9OhrKXo7cBVRyTArJ0KKUDVA4FDR7UCNsOO8rsQ1sxyLGEPtlQ7P/lJ2W+gJaPSwFbsdn
WyHxgDZ2ps0MX/rOG3+EEoSi2ENPBve9O5jhKZmEhNXyV6WOsm38BhINfWUF92OG68L7RHJqokjm
oE3jCH/PY1xFc9Oqcoh1CL8QdAwN9sQF+6oZI8YXQwTyfl8DFkGS6vWq9dF9WaDL+8o0ohvehrpn
n6nj5dI7SN4i4UQQIEKwjnVn2tr0fBG4XT6QRTOZIjr7EHzRQaXwtAhGpZL6J7zrie0c03a0O0gW
5OiD98XO4N71iO6Z/Q8cawrjY5eTm24Y13JIjPnP9r2oedHpMFTA/Mh1V4af33EyNX4JRRw1RTY4
gVsMbp38iiKLGQOpjUtpBSGf4dRnzSWRcfI0hPv8h0/V+euqQ6lKM4S6d8GYJFBnSChhp2pBE5p0
/ryiMOym5TcSayZ2BOT+85Sc59eF4zQVbe1sjwe9uK28sXN/42u+Px34bTXX3XHTLzvLJmHuD8M6
38XrSTcbSdP7BQelG1jaxa2wCOSGMZZBRQqSpeuJRmHCpokBoU7ez+gAtjH+FmR3oapV/UpUrGjv
DwQdcZGE2y5xrUqCtXD6NvIvraNcCsDqrWupT3x1Yc2HzL0ecQzHN3vD8nJiF6SL3quXiScUdX6U
126yQxfMWbZdw9ra+m73ZxRPppuYIFRKQ9J3aRfcMwSxyrZy2qOCu3J3WGQH/rucQxe84BuKQMTz
VeuV7nICrgLGrkkuIusqevHRNt/J1U2dnycDlLhOgGJDwRM6bV4O+zLu9xTIaCvRqILnWaRHSbk3
E4rsEG+q5LImYJ7Fvkfxfrfj9yOLuPdPSjYqOcEzrSgnUyzdXxmi1r9dZPyBl1Av0ZUoaD+5/Utq
c3dwHN/gUru1mJ065V9qwU2N0IbgeBHvCJRZgery0IFbsckiPwhtHdQztrmiuQT7aL/3vZnbYm+7
OLiEzGbQNOPIeVnX2XIFZEnv3S8O9fratzjuPoVgX86F+SsxuQ+dlVzpsUAxO0A8944dFscp9b7N
j4FZCXUYa+6BNO35eB1H/7cNcbxe09bUIR1I259cOE44P8WWL6+Qut0+G4maE1womoM8m28yewda
d7xE9dmJT+cQmKyM1yBcLzE1IvnnJyp5ZyW2thcLh5k8dFm6/A441+Af0geRUzHhWLkLYItPnhSo
VciClgXN0/zsKbd77LwlvPTOtj9nqvEwF6AkvEwkGXxDIrnE1Tmw0oAoMF2CZwS+0GTOHASfVRKe
opg13qUPtd7Dr9Gss08y1EdfwvXLvfK2aHxjCTCQjwL5xwa23LjwY2nt3K2ZBlaJ7eS7VQLlyEwT
du/HKsz5TXZT3N+dvOMXVkJ7jNxiBDFXp/fVE/tASF30xobETSfSaco2m7oU9VjEJSrPXeThbkJ6
3TNiME6ChXVzJ8SaA2ViKGGSstqAomGFWmCKKv7hEJkd14Sdo6PssnP+gyoWLXADtm2gNsLzsrOL
XXltUz9gh2tUtQW2/XYsMc/ajc38chyCuR1S9SYfF41xC7O17Q/rAPvmMXUYoWv9c5BL8gRRbT8j
RTn+YycqYc8AmBuEBpEr7iVNL6enrQ3RvYz7FlZrG3Xvq/KAYXYqYekiuj1yBbPzBZ3M+sduKCcZ
DLrkNYibrc7HBouyG6avHldh04elmbKvE5TxC8kww98lW5mmliY0D53uo9fW37ZP0+ytH64KMpqO
bNs/aV4cQL+Khu+dpqk/TbTa3Kg5/CtPTiqyLbzeehHJR6lPl76LNbyS5F37rKULlUgtkVEyWtzX
ZXz+8VaAd7XdxPkmkh8mZfo5uoG+ZoDy8kXsFjoNbXUDjqt2jfWlt6O6nl4y/lV2CO5NHcX3y+qO
3xZv8R5FuDjQqCEjUTSqpswmqL5o8Z8RUK4Vc/T+Genpf824CT4PXszY4UzkDB6dBc5MKFlkfd4N
TfaL/TssProb/6T01U2U+YQOLv52O9DX3ofScywvez/D9m4MhLmmY/okFAC4Hx5hjpUvBHOkhx8I
ebMXuN9Llg2fxyH1oTeptcWUhZduO5ZHgdfD6K4/USj8leuOFGE8Hickijl/aoGxYvu0qGX6Ws8Y
ZxatQomzf2uVw3iF2+damFRtU4lSLv6W3jKwqihZgmJk1nyOmjhBI67M/F8cnz6hzd6QPJ8EW97v
S7wIoN9Zo4RPJ8Qj7fbC3jpPN5gBau90XJfLOW3TWjVdf2Bmo7ykiNM++jD+6Xw+WQB9n1OWQppJ
zJ8mZxT/7ejFaa1wcfgVy9D9vjJQ/HRmJ/w6OtL7BJs9vbrLIB+0cPaldJs+uAhqxZM3bbLKAKIf
YfXpktfDl/8mZJYIbSbb5Gmo4mpFOQT/7mcvh4luSqPNVOCsw0+vRxuVD5nXPRD6fVxTNNIQZrit
v8fjkf4yVP0HH7r0XyZRHCUvHjyJRsu/glnT55D4Kqx9xrVy/CY8Qxefav0IVMbauhSnevNr4/6K
2DypaAMgbzcNXped/g9nDpGKnr1frcscfks5K3f9vrXQGRtAZtu/Cer26y2Ok8M4J/7vNrstXdhI
oPeLSCUX7gB76I8LUves9S6Qa8l7Jk75RIs8caJRpb96fTh8pzgnUHe1/+A6mH4igjjqiUy61r3a
PR0e3RFlNsIhZ4Re8aT9HYRO89nG7OUMbee8JGNvv5zd7Ns8WLR/2ZTf/nS2OvjR7rO2LFzMxz3N
mrOxOhLWb3gHyB8WOx9Ew17Y/p2bOuDni7oFGtGb/xNAwHxhIUmhVjlinjk7DfycDoL8FQU4IQL0
2CK792TogEVmLDBxjWBac6SCtYFt57yJif0YNcq22icdPCOmVI8GeeSjj4AjN8l4frL4hjUF8jzP
KaN9RAiZNlx1A3NkBVQ4vWaqP2D0QRC/1WJpP/eQ3khLXccCN/+PozNbbltXougXoYrz8CpRo2V5
Hl9YsZPDmQRIcAC//i7d51QSWyKB7t5r78667Hs0aTvitwIh0qvo/ubjkCUDaFy0CbQf0zT4BVsp
7DI3CmLQ8+9jysirFBpbUoD/6xddBQLR9aL1rWtjPP0xDi+MY8HNiXXOhHB+KK8aNmxBi+rTKr30
JqysTq6OFCW29+Sy5NY5040xKVpjIcZ/XaNma8OMzXp3cxbWg43jaP9KJ2D4Y6WyufmdRi8cDxr/
YfVd1aaxaPiitN/Rt6z+NhpF9QoJ6dfAKVVrNzs4k7lM1FDLlWaqZfv2pl5ljy1nWdvK7/jl5so5
Y/eozIleQwPy3bZy4vlh2ECCksKWJXHaStFEz70ytX4TQQ5vt0XBL9Z9Eao0fNRRGjn3WQMcvfP9
LDrhiVn/Eo9dNNvcNGN+zOkFuse2oWjYwwUti7XPe7uJ1msnAhXK/UCfUWaHIWRWV2wiNckJM14s
TfGiFFzuxL2n1+irRXoIdn5RdPp1dJsb7lG70hhcCz7c8nBwe6iOAhfdyibRzqA97ABlIzAGvaYK
17AApbAudQfFyOY5JBm6284qnUHCeCMuqe0CardkiTsHuX1tUZqio9MMOuXzRMxRvxxyDsPUeVX2
pE9OysqOj2ZYJ3EARSv0uIkmWF6XAj4dWZtlRUNkBlaR0TNb+zAq5ux1FCEXczQSO3kFi+lHZhqD
a1UsB8VC8BbY9dieJpx2IaIIdffZAxmIaWmXed56mZOSf14DZu4KqL/qknuhThN+72KwUNGcaPnk
G8nB8IN5+TNiuLVeTc9J+T2EVrPQH5iS0d8mG7LG+iIg2yF5ZqVyrZ6CUdv9laXAuXPCSt05BxI0
ekh5r0ec4UmoJMaopW6KayDR9IAiB8vdeUg34aHu0lb/FwRtNaDUQCC/4GpI24/OHW106NlxmJC4
i6JenQppF9elwQXL4JwdM862wIiUHtYlWFDZaNK4OlxLaArfBvo0ySLiju4syI10xe8RucVeOG7h
fua6CMU9iqfh6+0HMZhrisQVveJswWBgtXlH3u3axeVjDTocwkG2bnrETRmmG9LlzXpqDAa9hyEu
hhS1P3TpL1bBf5pv+LSi7Cii0SxmWzAr89o909yueCKtxy8f2ObBgbxGFkhFG0ifGRAbzPr+QeQE
CYlNJlSVxVuNbuH7B37BODzaVlhBKuNMHusTVvYR9TjskdI3wdxlGcFOdND+p1VHo/3HK4MUk8is
8ayw8FrJFMkTM9QtOijt4/HQZRRBO8lP6NhJrQdPH1zDjk33xNkeUWWPRc+sqHWk635LS/CIhEMl
HLG9EfMUvwLvlprIzkqpX/HZ+MuFxdqU7px0oktSvs5whP67DUO2rmglPAYj+dR+L63OVY8+xFD5
kNoRurhiSNH/B/PZZGcv4p/BrZSDbm9cZijZWepgng4wjHP6h0Tuuf+vV50/nFqHge0OyjdPeWYz
ow5jOM7NhaQFER/CiMHFMQu7lRUibZqmiR0ChG7j2XO9b1ynXrkjRn+eH0t4JrEfmAjiaW2xYW9M
GDEiw42Mgp23NOVMAzO17kTmyICH1CF1J7GqfHYSu6x59vcRE+/sg5pRqxb9WyyudfZjVYzznuvF
QUDoi7AQd0Y0MK66sESPsF2Rss71EbTw7RQ9y1zT27Vjf+d5UywRXQddeokKPWE00xJt7BexID+g
MtGUvwQrPhHgW9ud7kVl2vDg12hCb/PSsLENYwN/fpOH4QqWHt/X3QwmNN2wZFNuWRKo1Bdu43I+
ZZ3t+pxyuFo7kun8EnNDLHW5M3woozmmPjm2L53qkBcct/PKuy6VFpywm1koALuIqbB60GFZlt/S
LjNeVXp9h1X0XYhVNt1TADWO3o+l3Ul5arEZNf2h5iMx8j3QzOu/LLwrjmFIy2v/2EX+UAdvTuri
b97kLGcIErsYo4KOKlN1dG5l1v43cZLEW1FPZbz3Mz1hYIbNt9ZDurjVfCGiHCvsSkc1PYZ4SXG2
kkvzFM6TTUPkVs2ynWtifXgzBtcZfjqS123cij4iQ7AvOnaIPIxx11fsjZ8Z+F9CvxLeV7h27AJl
ydHY7lvps9BhIzmKcwu7Oha8kwq8OL00YWAzk6hZqeedBd7reudyXnLQwjXGdwYBoDuBLowI2Mpp
u3vlyKo6h9yziDkzYke3ASOYYx6mdbb3Qctk9li7C5sW8ce4ffbhiirrjswoY+EcJ9tI137rJ87b
3zx0u/yjrUjycuFRcdDqDbrjOkAzsbuq3UxDFUAHlRpGaGFDQ77zJ+YLDm3kPOjz4MYMqnYz25zk
pdU2hhsykqpw2A5kpBZPbYRQ3W7qaOmAjpEE640RfRH/6QkNHDKG8yIvcsIDyczee33pzc6OwP7A
nR4if2zXEw5r2f7gj0Dw4LdwxZOUTD0vdgRMnSdSZPRrzbyM6TPGbc3CgZmpRbrBKwzg3Dnsxr7j
+XIrJKM18zPMoqlYDj0V7F9/DZQ+ezoljEJMwYhiEqpYvqxWHvefuQAr8DjXqlieEYS0YCSJQNb1
uD+8lD6n4nPKkzyakTspeFSwXbKoqg406xIbRO039W9NkFj+GBB60fwHNany/9z5ttNzM2jiySHc
gdkMdVphKYxbysfDiYfQTYSTNT7j2GLK3vE41OVpBFPtHgJ4hPyptvFd7dfSC9vTbEpNIbSSAFWf
3KLzaZlDXIVYPKPVt5CQQe3+TK3mTiJqT1P4TPMgm2lfSy1KvOM6NtMh9y0765JyQis4YuNElE9v
W9vurLEK2p1qevufaeu6egLT94cJRpV379zAc51Lh0EppTp24M9ujKP0F0p9nMWmHiGqEwUVFkZJ
kMpQ/lhLla7maLIsHN/9ljyLdpM7BDttMlJLyHhB02GQH01Z5RPl60f0W4uzBGGimmya9hLpVX01
PcN23JGWvXyAXEwtZgvuH/vVBbHhZhJe0fVJ64GfXaVjIlQvY1vZwSIcDBrGk7NglmRX6Z7Ln4N1
YniOWhUpgcQ4adTPfe2UN3AMidRFULcW52Q7S18eUuql8diFlPslFWBZia+VUQdka1FY8Yc3dgQ4
bBlPpnrZjKFX1n8p8TPAXeJn6Vp89Nj0YlwdKlI6GLY+IwGN7raE3abgQkNtHzMALPOewYCRWSG4
rpMuEoH3y/2irMOMx4yo1bRgoD3lBAIUG1f5qdoXceGoK7ZLUewibaT3Nw2tcBq2ntV4874kvauk
JIFfXvgBs6D/w/CKpcEeyVfl1hYeE6ENzju8uMavHTjvrBDkCYwRioawJk2w3NBOkiXUaTv4t5o5
k28inBage38symavex3m/+mU4wxiNFvq+RX7dWQOnPHkmtMALRmB49SH9s1DhrERWJC+xLGl2/6Y
tU1nK5H1RC0x9hMvSNBOJnwl934uL8A2uLrL6cYH9OFYNMeiGy0YFHZtkNagh8o1r56OJ+8mVQTy
DlsxLZUIS1Mu1JD4uL7JFun7g/LxoR11vNSd5kmWYnkhYgIFby/NwGDG+BMuo0NL1ZMnbFV1bLMX
M4TxoYoyGl6+6tk/NP4YQFMCMjkuvrJhSQHkO5NhtJtTp/YvfO6ruY5L7sq9p6cp/sGTyomVWJHW
7EbJCse8SrbffkGDeV/SsxduMQlcVFzK0WcYuAMzJZnBd0Y7v7OdVmAA4zkve/gRzQwqYXFRvV50
3jvDB9XnoD6cGTs2O4O5quZLTfmQHSnEwj4xI+bx+sTz3g5RYqiqcNVOIReooI+adPRqVXgtooMS
1ZhBj6blymKquiUzPJLxMuxVNRj94riNnmfg0jlvPcQHCb3Jzh5Yo+E44BIrNbFF69g92CFvdsuY
f1h5hGVf5ssLDL7IH1faZ/NdQaiIPz5Jc8tPlbGw8dRxsBYrpKllx3/4WDtzMH0AD4V5cimzxGqk
XsDtVERLbU2eWX/JL8PqRLE2eQ5vahjDiCOG5YVwN77WDAB4DtUk1IYMDE/EqI9Q2tzeXLiBuqxE
GA/9jnFj2LXwDcMUuIlHbkRTHr3JleUbuxU6yHJoB3/5G69Zb34ZCVj6F+EucJ5HHKzhf/lYzc4/
a1HDVG0QRb3aua8hqedhl1rt1B6UVQy838McT2HEJZXN2k/spSNRYhuqXuJuqS1d1IeaeT+xDA6e
9iNqe+Edlilro6cuIxfljohTpZ+rVkb+tVcibZ97JNbyU3WgXft8XmN5tVDjgo0rvJIdPPT3xR+f
4X968sGnuUe4Re1kYol2sbVyj9WMNhKQ97Yy/w+eLUPNSvqJ297+BTTuyzKZyO1vCKVhYVfPFYLg
2bmT19ylmbXWH75f+/Eznjb8+7TJldMmtuREPsZpGdhHxYTL24UdJ9Cd5rlQB8KfXEgfaREiHOXs
p0jMguf8bAplzbeQgZUexCeWYeFQMspzH+FyVu8Y2EQ+FXwo7jjqQx/FcDPI3vOKk8c3YXGeeMCC
IMFEEDYnZCnlrORQe0x2xmwtxK5BvPE1dy40mUrY3pGDf3V+JPof8mKaetzOmCdJ5zdKLN6dnO12
EcmKjvX/Tm3BjgzvW+LDxA28+qXZQGu64t/sUo5IdksG6XIAo5yLq6+w3rDmenXzfVYPmX/UHqOr
nBgKeovzsKyYvPCpd+MNTw0wYt/zrVmGpthuJEjAnCnnhBO79fbtKhpN8dGshAB0ONiie2qw1n6c
cM2Zfocdn3AJh5N1vNelCtp9rpbRl5AksRX8oVTPyRXDBUxLNjRBS58JI4NeDXUlvmgg/IUnGnhp
2XoeaPuQgF5mpHcXGDmm8hIvedHSm7eVdr8EsyrvSVUcWKd8QeK4a2GBMQlyZ00klVS2nQxtEOXM
EsusLc8jSmlJZtHKYUYwi2LGTVyMyvcrfzF+mvLA9IeByKvhtQcguZ1vnRsG742he/9HcEIk38ag
rTFzpc4SYr9rkVDfMdRYJJkEsLTvUxe7/V7RPndfIAMmhcMjraT4naU1ySfAR0Ehh0WR1xj6wpme
hCHJGB3NztcE3LJunqJmvCEstrIp//toxDE5BfUswk3cqVQFl7yrgev7DKxjv+pyGg+GmJdi5xF6
4ZPR0MNfXKosxAUce8vSvHSeJ+MHWa2oj7Me+V3niOrNTljqNs6fc87HK6l9fM7eQ1MyZjrXzMar
nc9nH8fbasli75CFUf813MIA8HjGBpRkcu35TzRq0hzPzPoQnOjlSHWhnmaJ4CWUOAG/08grmM3T
40lqfgfdoXxfSSeYqdiAZysK+wCiE24txUgIKyHFV022qX5FmtLtG5ox+uimG4d8vodEmNfbf8wI
tZtjnCdOq5loF3bcmv7BzvusCncm7myG0Kl2WRUCzoqnZWotF0+7crS5cm92iFJC4+8At+yqYcoR
23OPnqCs/KGBH3bBCErmWsU1jT0lthhCdf9nMcMqj3DbXbHNioAAhIhyB9KoyGYCQdk9M/p+tGEo
UCO0qDha+nsvd+v4bZFdDNXrycjyNhxfuaL/cMjq2TAaW3y8MJHiR45wmSYFHrjobW1x2mO1LFKO
tV1hl2xS6v1OYyfvVCgwmPmZ3a5JZ6V15F0z26HyOFWeYndzoDrHyEcYnDH3n2msXHZXs5U19F7L
2HLn09LXBFAzsWUInTUmDpkzlYW7JyTPcp7qpi30k2+YgL9pshPsTytCBN2nBJXUd3iJyXOdrKmL
0k2Q+2lAtEIoo+s86qo5V8XQYRHNCo+tLofceDPLFHuX5P0SRNfkkLbdbWMp2rhTNrT2fluX+ruL
R8mHkdv2eY5iUTzgiJO0gn1HKZO0mELag5gkAvEGOBGTX0LoEiAAyl1OTkEDhZFj8qj6kLYVW0Ha
rzsUYGaoEQw/fZgoAq/fkek0xQ9MdpviyGmDIsW8TzjRVyepej9Nrxymhnx6cP8YEZmI4QK2vbdR
GMrlDTZ20C7iGBkuIwmFFj8yrVd5mjCfeknJPaXKbZG1zDNDljA5z3UKqaS3YVtm65cmCoNgOHZE
dfAKQN8pj5brteO0ixWMKWBgXtrOjrAgqLnGmqLhcUWVYv4PtBKDoImR3MvQZMDmJFPUxdEptG7y
+1vsTb+r+9VAMg20Ye1DxVDAKk7jrS4rKCQwBbbJOOkORgl2Mxij7MyQit7vKucYuwLEva/H/+iE
cUtuUX1u5FUblPXy0s82kWB7NrLb7R1dv7H+rYOKlcsqvz53xN7xlmpkYdDY8YmuKxpEgl83NU+1
zK3mmYCXKJhP4ep6sj7jOtHlFYNOue9ovqt/TNGniAFRBYSnsaESJuLY46s9ByPtq9Tz74JBjPsy
W+dn5hJReLC6rvibZ/Com3XxRzdk6moNotmsHF/uXozx+uHxUvxNJyKb2CBEvNiGltK9q7yln/+j
vLcfM68tEDTHPLYTf8SuhAFKOQ/LwIxqX4s0r04ictp9U5vcxam5DE+TfcM6AJen8NtmpNqRNDIT
KQM5BFg5Y1guX3oSB9trzi1c/Uz4Oi2brjzOJ4ZOzuDOb5yzYeRurKALzHs/GSqMDa2SXe87RnM3
LNUZ1+sg8SfiWFz7aWv39kDj4023jsDrfLY34weCps0V8JKz4DGHuwab3w9c8URjhNkQPnHxWD91
nUOAY/pxz7Mf5t0B2pnGfCIazOEZ7ehot2Pl4IDP8YClDHsKpHW3MauToNm1/yanJQM/BJN6Bdxx
AR2IQXU+hyZizUbdwZ0d/VGq6lxGrWuTfh43zq4dhnK8FJCM6slnJZr7AYCrvY+s8UbnIY0YZtwJ
dpz2dwXQASkxddA4/QcjTM8/kY9Vn+WgFsbtQRvHsDfEvB7iNCdIl19WVKeyTlMNlJp1gfsDqdf2
1rYvCYY7weSE5T53V7xbgW3F4joU9cSwuzF0PBsk32h9zyu/me8BiQiFmP+fFk/Odv7ogYqSOFHr
eD3HjQj0l+C2jDTlIkNNpiptzv/B/ht7BHkjb2sCQUGqQ1KYVMYTyLvyVFnMWldqB10ULUPYuAmX
HV/cEjdYJKAmkPe6uomrre+tFfgXcWxMSMF003b6cBmYetBnEeN7uxqEd0cZFVh3GSzeeCewQ3lw
olVXjR+e7ytxtmIofcbv/uJAwcXD1B8dZvj+HxEr4uBYoODPJ11VuE5l3FUPQKdLS8XlhtXO9nsK
BuqamVMlmteAjBdCZCqY9yDmnCps/mW6GgDlslk8uYvqdgn2dRmTteMQgoiJsMTgKhM4Ef2HpnmZ
k4guHENpOZuXRZQlE1RndglbykAlr46a1+5m0ggeWUU+Tbu6ybJ5NyBBlo9zOsduYnGj51dTm5sZ
YS6/C/w61ww0EUeeDf68C2rfPKsSxvriCgK57haOSDStqnfONV4mSmSKDkbla4hl6okhHW5OEpss
96AcnNOA50zMH3u3Sk81Rx7WpBFK/oG7pxg2EQdZdLzhL96GuAlp8yREGMe8MQgwOIXFrB+AZyv3
dyZfIsM56rHuR0C2mh5T16QGoGOi0nJFULFXA5f025ge22cmJql6WVAylL2Zd2zvZUFBZtHuczLO
HqG027K39ESShRAx9XVn/8d5WgMnKUx0TXvOCmBW74CRLB8Tm2nYuhsWk3mMNZ3mJ1qMI4ftEqnu
i0xPjMRFODbRbdehFjEPKRMM3GIYXSVgo8ynM0sYa7701CE65bD6bRiQ5N7lojuui1WbJ0I8cFPR
Ww/mzeQgxiTTtKVnHrqucv9Trtv9wxNq+YfYj7Krm1Ji7spipKqyWnoUWmVaQvDwgQ3LuMIK/emD
sU77jGLrFGYFCdI6FTUBFGvh8rORqnCbWTeBrvYpDMszWHyJeQsX8YUIwQ73OMy2vef3cJ+xerV/
bNupimPJl9Ps6773mSmQ0Gg2IUWKOPOPL/tShGvxIv3l/5YuyrFzarEQNiHyACKIppUXl7lSgFgx
579uHUyvISfcr3C8yFwKpcP+qjtLvfEbDd5X1lTD+OPnjIAYauuqPdrF1HenvO4RRlUns3SHiEw+
ShYP+BJsgxkeVaSrdpK0CRD0vGjGJwek3RwFo2miTOy6yi48Wu0P65DrYL/2Rfo8Mgp0E+lRXe8a
wKiJpwDrJeMCP48S4lBBqzM2jECz9INltX9Mpf1sy8NNVVTQGqqdwzqG6qdqa0KlGGylQ41BuvWd
0kksgUy4iWK4Shxnqp6CI9HEGQEcUUlZiJtA8iKZHZvGOrlFiVFNskzMyL9F4cnl5CgiQx4tK0vN
LSWKBaug3LIOCW1QNgXmqgBaN6U1oMBtYnx35W6sCgGBRiycf82sQf9jXif8vyPJpp/9YBflCzIw
JEiI2nxFHyQ4Nlpn54RWxi2fKcuII1PO6C+jp/ocCxK7cGV4udx5YRg+wYjrch8MM+Es+D9tspeJ
B24IEGCZ9LbuibEjqAUzNRwtfo0HF5crY8BUFYQPVKvAxedr6WwnpH71hne0P6QMvQ0lVkW8BiGF
0rqm5OaUpy72AYxTN1v9s4p5/ZHh7eghs6a22+oFfeXMxHCqqagkMX1TZ4M5Si6aBJunloQRmPnq
QGdO244IMBtsKgpfZtoxue95YP4ThKnekgg6Q48Km2rt4ypt0kM+RNapkbXyLows8VcO1S32hdYq
f60Y+ZD5R7fgbAlhjQ4GgZHxvl/bOMAFKwzvVRuqB4sFyfWWdWDt35kHB012Yol4wBSPxRHo64Kl
JQ3C7cYuWjtgIgIMklRtWLHHeIqH8EglgDA6zZUFcoZ8xG6ree2fOQ2AedciH5aELKMV1hLh2Y0P
Rqv12oa+fNTp7NWH4CaIB4g24SFY5EBia4w3oLjrWNnlufuWL6o6IoNkNMn0WvZOicEP+3MkGbvY
77YUvlY7zIU5KABOk+Z7HgO7vFQD9t0DVVujWcAapH8NCttdOtqRPOi5JO3OxXjwmcOFI5TSM78H
5HrQ+lE+sSMj4J4Qx4VQYf1nqrHSHKg01zbJSp+jkLE8lvCsChxeMWpn7y4jx9DarQy6zB+iUND0
f4zqWqzUVtrkNYGDMrVYi4otN8pgJFR0Z/E3w+YV5U1y04SKIwM+hBO8eLJH0yBn2nlhZ7BEXZ4u
xsAxZ1nzXg/xeuwGe8w+a2tNiVV0CEia9kVv2h6nBaRuMs4BgRSDY9vuxnGn+ErC7oiapKBE9mC4
aEZCCGKFIpv3DQq7Z5sSjtMKszTX1wpev+jxsyC+diElqFuqxCUwLN6h+5Pa288O8Tk8IWcLO2Z/
nNhdeY1MES5J2JiJhTL5NBb2M6tIpurvopRCQUgjSYgPYTO2+wFExQqEnUNr1J2cPiRqSrdd/KVQ
XuIdIzmm4EUtnfEoG41NPEqz8YwRzY9+I0PswydnvMkvhE70yRLDjaOmjMup4KNkMNJE5EWDZxR/
nSpg8TS3qG/QH9T8QA+/tK81mXP/DSP+P3zJsiZ+wPFXjsmhHaomUcUMU4xDyGQXDxSUcU45E/nh
NEA6J4dQeXJPisbUh7mKF39vur42L4XDwlCE1DiSZ0WuaQ4l5KTqEPWNj9NWMtbdlCtILbNg8l8r
RpIoGkc55ws8VkS4RAZKX+7hdeg2w3mpnwIkcZkU2qnkfsmdkUCUuuLuzKJ4Hu8XWcqz5FnHaxau
4tDI2zK9sVXWU6pKEe1K1x8vq1ptOPCVN/uuhizFMd2p8VS6WPGTzBkrDACmAAtNUxsJdMPuLwlo
qMPhsmBCp4NaRX9pM4WHrp0o2F57wc14cCYamU1o/NL/bjSOq03FwP8vV2z2GA048A9Yx8onMQuP
HISbWMTcuV96iCY0eLEhxwNtarYX/zsMbo4VnhU6d1yGpK0onKaJsVX+2BNQwN+fpuxjYJncnOCr
sOtv5uyjuwEMXK+kGulsy/QohDdlckcuV+2DkMeh4wH1aixGextDttxGZhLfwSD0gpHRpoUbSyLd
sN3rn8VMGLZucQ0ASQE73NggN13JsqdXttkS+LZ0oSYExHZBrUgxnr8DJqvFQ11a2YhlWRBuyJHZ
9Pqx63sH0zu+o/KQWwF17Cgm7Ags9mrREVZWjfTLgI1giQmSxm7XFIe+c+V4r6h0x6Oq5uxnKjmE
maxay2tmptndjWYlzqlAvVMJAyFqGtK0LbWt2QhzJDh8Ylqfl+NrnBV+sG/ceR73czmr3zym0L41
xfq5LYVPQPUInEfiTuCSrANGO+MlXr2PGsi/3lWVcavNkpc8xF7Nxb+hk58/40yGbVK3rVsmhD5M
aF3SiQ7t2hUYAmVxaTJTv2kiJ4Ak27b6BjTM6jtJFu677ZCjc0d8kfuEzl+/E7GzouY52XCOomnE
YQ6IA/y2mhkzZbqsbn0FT4v+oahm4ckj9m0+A9l16hoHfnsaBwlTSmBE/IbxmlD1qcZWDXhVSnP1
mgyLfVEhweXTVLo7RIVxB1do8IepsWakwxIoeYvtSoF7CTKK/wXT1Jh579HPT/tS+igPqUMe916y
sCDdEkIRn6sUkCXBp1jNx2pygxMBifpAhKHGfDDnMeT2THFyxVvZWLuiMwJXt2SXBWY4oHQH3PZQ
uDmbczSoHZ3fairOniq0gj3BZOubnZaOuM87xKpbBHqPJ5GkAF7glLjsWRdf6K8Wj6yRUxxe66BM
xTPSFOpRtPi9PluBcofTorK63xeA4GJTijj+XlRKFEVNxUf47uJgxwqGJbOOuCPpfuMWQeRVVZGP
6C6W0P/EbF5G3B4DwIRVkdqcDGNopx0IuSkZELkmRDdcw7ZtEpmSrE3oeKbHL9uJaTc26ZDrt4md
YMx+bd0noxZh8VzfYOGNbmOhHqqeHVIHXbOs8IQlVJiDLq2QmLBJAe6sqqKfHQZmF9sVzo7GkX1X
/WWcorb9HUg8eJg1Xfcl7YmMBUGF02cQ4xETvtFDGbQXJvwEi5FzNymoCYvDfzY4IJNuXcunygvr
35Tf8WUoaXbw+PNBMrScplfiQXXPwLFe0X9DQ+g+mefIA9KHB3dlGzIKz2TVJkW4RvIYGJgtjrUq
ts99GIfnZTDuux8VzZX1xQTr2CBt77nlkMjlhQ5JpQwxlxdD+UT+Cwbz4R5oEs08WwA4MaWPdpfY
uWjDP+vMtowz2wej/FAM9OR0mcyGE0l+HSZiQSoisSgcN6XGmrF1PLJdNyFxOG9ot3zBpWlTzoV8
WvSe6rKOksqfXIKNO1F+Dn4wvxFjzgxREvn2DiuRVhdW24nhK8hCluVZU97vmVnU1pUAZv++dZEb
UCqL8tdYWXvJ+7ov/w2Oa/XsaGEsTaEfkXbKkgdEK+phwiunyWgUrtlb1eeMNQ4rS8P3dgTdL980
SxOqN61XdR+h/jZ/It/z1SM81PyfJrWv3Nb2an9TTcn2TEZ138BCzNWP9EX12AxWBaAXOCTLmcqK
AddtbeZ7x7fwEtHRMDnRsdX3T3HuIzaGfNsXM5XF7+imlvixsMpiWAx7E+55LFJ6GdqvOrGdEF8Q
EqF3XAZGASfSbibvCR0utJ6blUqEw7fp/OWutnInegrxzbsJRP9Sne2u0X8nO7bkYZzjurtjYWSN
lFP4yJPtDHe2UZFaJoZ3ZrCS2QmYLm20L1b1UkuviR/hb52F/7K1/nVVEXtnx48c6xM/6/jc6Tqd
z0PRTCGWCNseyHuFzX2kN6nTV4k/Id1OcOvLrice9nkBB+yQHMbhFJfM3F86AnrZteGO/qFqB/LA
qe9JXMKeUEJGfIGpBf59RPJusZkieE+2irF04VjFkJc478q42g9WBBQWI89sPXKid4SOs5JzLDzh
PvYzWwYvqXE06JWqxmWLCsZYsZnj5Sk3GUu9KN31tDVu4X9VS2932bbL7GbeNDJt4LN9cu9gVFSO
04eigEjEPnX/eR0jg3sL8uqDxL3SOqQIEyEpQo5+9mcuqSTIO2dluYgs9V+fcDSkvpjJDNm0fNi7
hu8ZuGYobEYr69D5SVEiM19yxWDP8ZvR+wy1Gt2fiOrzNLAggTEgW2qqX9cz7rCl0OmwGfBGgEOk
Oj4zarBp69dGXgrNyskEW1xKzmpHV7XNLfSsDal5/Vfr2Tl6fdf7Pk7iUP2PozNrjlNXo+gvogoE
SPDa8+B5iJ28UE6cME8CIeDXn9Xn7Vbq5sTuBukb9l77d1w2QCL0GuicjdSI+B+c7/rtJD4dBFjo
4HutcWvcp9YsLLmiMmEH0NLS9IMRtGq0wu2GRA/KNUi8qAYmXTl0rc0EnQ4Mp+JZqoJqeCRrhYEN
i9tUbcPSLpBMB3IeNeJzDSmpJGeENqu9QQcRQ52QQyQMxQyKCS+Hv8fqqZPDluzapmeC44l3KnYJ
id9vIIuVJWQWPwvNRnAt/fMWROXQcXX7h8CAlNAKWgqO4oQ53cadkvEJ16fh9uaCzABHRvbNIjP5
A/IdWkOcT3ahdXDhg+F7RukcLuF88iiO5w1zGNyePdym5wH5KlrBCobKpkcx5O9gQpqfWbnCFC2Z
XBG1EtSyuM9XBTpD4VRA1htO7ec6sHC/yYsUcClbv1TrYo48MQB5YB44zz2amYSCregvfhy72CpD
R0ALLk3wz49dxhqO71eHfCmd38jrUXmFOi4ezdxxyCWgvDqmv5X+gdICQKwqyCJjFiqGbdndZsYe
ZoebXQR+6C72Z/GjE5n7OtRT2+xZSKO/Lk0t+Camaf5mUFK/hxgBQ5BcrGo2ovYNCTxMTvBOQN6r
wcDJEJtqvf5sy776vUqRQRNlSUNYXh3gakvGMWFyV0rJBJ3Z6sbzo/olswoVUmUR3PKrTfLPAlP1
xJcml20GxaPHB5fnzsHNZEc++HIT29Zl1j31dSdSDJ45AwekbmO29ZcYEC+JsWu19WjP3kwj+yeu
zgpAYciJjp+xIdheorr+UbsWzfycteuHqSUiQN7MOtuqSUaPuTdRKNBpG4yRwlmqjfEEIlFImy28
nQST3SHB+RJtyXSuPTqEggk42v/uxzSI9QuGQKEwbKKeTlkYApcPp+zfrT8GWb+686tSZQjODbEV
ZRyfNzVbyuxzaYj5CFrj4HNb8Cm7JGo89kLNsHbh9Uabm9zySOxME+Ox1ZjbC6Yh+bbgfT7Dt4v6
y1KxDt5kcC3wy2YR+laL7+WnFaVFBA8C9nkqBXulqkmiPxVmWhgmEuPvQXUy+uEtNYPzihr2hRkn
/xMl6y3AJh94MZ3RdGq/tgrWxwB1b92LKKme89TLvjpzIw/iuHMODddOttXdwNMFDSd5kF6Nn5jq
gWUhHwS38ZLEFNMqjed2O+e3VqRuGqqkSsg23beTPzD0K/IeMQXZYe+oS9m2Y4S5WbGXWJ8nD2nI
bkRo8NdZnfQvSUBasMmPxDmR9foxcQ6abTxU6nOeHZ2xdMrzd8zB9rOqQxFhAwvMYwQsyd22voW9
N7ncWpucVvY1HryEAa40sINYYdP0+wWSdQYRyBDxVZXhpVBD+xEvTLUuCR/eH2SEcESAydHir2Wm
LgoZa36oWugIiABGs29Moh5luDhmP4R1difqmSPZn5Mig9URdo/T0ER/lpzX5YAhI3Y2ZCiJeg88
kgXjxJqCOTTbX+IIJH3o2s0snUw4W38XhhrIKsso79vLlIeiL5jD4ZSbIXkuax8sxoTAP9vNsIvb
bduOFiqVzt2g2lhfCB4W1wYXHGfOV8z4KaYGn8sHPkv21gORkGdWX/wGuIBSc2hIc6LHGubu2hbM
u3dR7C/8CaP+Vz9hmdZvWPF41IyA+jG7Y6TGn8IAqPbu/MxJACl0MLc+CtRR6hANwPqxAjEz0U+V
Rhq7IVGJt7dZe6ATbJnT6JqGefTbFRrRt9/q/p+dUB4QEdLakeDPEbDnn9WDjBJsaq/T0cONDoAa
jceqRfTGiNpHyY+ioxFHC9vbfFZ4ADRmZBIWZshEKJfIl0nyE9rqjlkCIoZpJAnWpdT9VOHCjP6w
0EWGJ3CprDTZqMEfZpPNldNn0Xxi34zpqp30cioIRqA2VGVGeFeMJzvM/P4r11JH+yjzKiDLvcx+
dxxMX1gmiOxqxzbO6LAzxnZzM+JY1cwnv+O4k2uyrbNeje1l1b4fnRkEd/htY2S1fPw61Ca4m7iI
6r/E8yx0teMgmlsklL61MmDcalqKLjbxL+UhGNsxlE1DTGasZI6ia7I7v0Z2vL0VcxD7qxk72oIJ
AEdnpYdiu+bMHEyVeXj+/cR+sZMOkB54XTPfLQDOY9Dxgmx5Pty2tsiGYLZO/UuIy6KXOHsUWR85
pTtG5pQZzdmsWr+XbsHfI45i6R7zmYHIRlVO9BUnUK2oyvAYbBo01+WTTcuBRJYyKX8rRq7xyagx
end0ZBf0hhI7jV+35l+/BHjEauiRfDEOaF5Sounq93D6In2Mh759Q7aow42h7AVb0aiarJxUz+p9
JOHwzcLuRkzgx8Ny8mYfrnVKqM5yjDFWd/uwbdx6N6rRf2DnY0aOAuau0Qa/Vtlfrafz8XfKmtX9
66BXF9wSQwVvB+P30fqzfEotE9ePLresnQvf7ey5LaMaQzjotLbaMszKqy/DvnMcdk2G35iaYkmx
4248XH/OHc0NLxcqafU9mREEIL+KU93lzerHgFmGkHVyUvThdYiQYBKqlCfFZgzCjmgpqE6DeIyS
WxnYEQCwAuTMJEo4vywLJCDWLlvWbhlwLqQh9bzv3CrRULtF6dtHjpas/huy6NangMEtwR+Gqf4G
ilDavOJvb5cXr5DLy4KElVHVPEW84K2EXsizmluo8GshXlem7xnXeDxl77Cd4/kjG4qpvXO9UYj7
jChwjruiCIAp4BdIrgYtH/FGNXa4vZLYk3Afl/8voAr9yCShgHjUFaXedUR5U6qGbFg2zNqT4TEy
ellOfdXqK9c7Vw1+Ozt9MxIj3ihEf4ToYEkQmJlG6Pd0KRp1b8swDneu4Sf+qEzRBp+4Sj31rGC7
8mkjSWbsCikL8RDJWOaRQ7yltO5g0+3ZFSXuwRqTHqnGc7WtrGDRzuNn2k2Nknf4QhPOIBTOEZrH
ZLEM74D2AJFMq3nq33FLAcJII52YB1YCbbhvDTP2n2blHan4zuD4HtA0VPkzvDE2JIE01Q9Ek73c
jP1iH7PBQjhq1mlFIgrPVZ38KuzmK0vdXvxoh26ddk6oiYHcsPfG020T1yv+sSyY/bPGczE+DQTg
dT9aX/KYMEth7BGiyOah/7bsddETqRo5xuoNCpqoQWtPTKZFrkNT0hCvAIw+wDrD+qi70pHSdtUo
fYJn0il09O4D68L5ihQj+RkJmbkvsA0n8F90uRegNFo9GBQow13FuvbI7KNpUOEjXjhjLQHis3pM
JX8D4wzZ5iB8Fs45nxxZvFEwIpQHzF9pd9rWBUaWt0jpJnjDBOaDE2QOh4UPIaSzHQBYYBjEkuzC
Ooch8JajhZBHyn33hDSiit5Y/pHJ5aGrzHedXMSTrfNsOYXAD+6sTb23JC4xIDq4BfalafJL2LjM
3thZpOBV8ppiKR559LezP1V3c39zlEjD7uy5dtilX0b8N7h6sYvgNZgW6DzICkfnvKKJzHAxurAJ
H/0hJTnSXwe7PLBGQqpJwnfu/yo9trY/eaeKcI/QE8kHnUrIFW4qNJy/SI5HeKkYKZDlVik91YTW
L0wsKHIVroiNCribL4IhV3/ftGzvcYYl430fOzGKQBcIn8KRFmNP1azvcSCAlc5i9sEjYql734/7
N0ROzRc9rEq+Yn7NL6MGJpqlECWblHxt/uFz0xHzskqwQ5rnOcvOc5tmz6iw13Q3gj8YtgbMK/QS
1gf3THs1izm+pbza9qK4HUchbq5t79RiFxZBX78kSzd4h2Ct6VPHGe0q+BS7LuR/ueoxjOowOpRx
w6AgjDI2Ec00g/NI6j7eBSyVeOry3La7ifvY+REy0pWf4+i8pzhuMFO0zjFQXBVBwye8IRhCRPck
vKwToxu/5VrXGIwEJWvcOcVDG8wrJuOxzFlP6p6NWrSo+W4UxFRTpoEyJ4Qjrk23Yl+I2vu2cvX7
0uvuhnNbPfepYFrs3GsQ6cET5PwyOBredn2MFt64H62gvNqMHrw5oHPxVB6LMYx/Zlmk/kZIiCkI
1nj6LmtZE/YwmA4kAUD3Vz3KmvBNsnca5DjN/IO+Fk3Hkk/eXdAglSLhy2YUIz1WrVPCBBPnNXEl
2dnrQuBCKCSwka456QvHHAvGl0K4sLzeGAfLY4zoFNRpz1J3Xy95mm8lysLiWLl9TtRn3f+p4spt
6bOdDuGkE1v/lFKstfsQkf9dH7PW3zFZdy1DxU5YEKu4vdE5l9XjtPQhGyRIKe4PiDhQ6aBV0wJO
qhbr3bwWwHo9P+7MqZZD1x8Wl6E74pxeVFtSXz3nVOLdpkH3CxhdQqLw3BLN6DIRVLicdglrsOeQ
OhKiKOzjYUC8anKew8Vplo/g/7SZop9zrLaC2Ld7JPbzmUooyO6FaLtPOtN6OApPhkARBgOgPRXZ
sMOm1eHKgaB28GVjD44iJGRDlu4yH+oh1vm5ztG8Q0LxYiaevDRM+aRV8zFhv1Q/eFQI6zUM5RTu
x0SJW85HPhXtSYRZ8JSYKeh+hjkx0oSHLIM5ss1VPxJCxKCxVew7cWVHQNkAyxNXkAtntLRLQsA4
UFRUgewl5XacpbJ7DhavOgeyyh0wt/6wHjyGY92TnNbhb4zulRXGskRefR3adNkZcWNhM11ad5PD
sP7KtJb1htNicHiawPMTfIPh4qkSUZcfPAqOW5JJWwSfPaJ5zOdz7nx5vou/jU1PUO9R4xk/307A
J6oT64f1ZRVpH89HgR0poMDGoi/4OqzPZt5fHeeKpAl9SF0nlJqpdNjDwtTD9qnL4sBx4jyhYOy8
bTtitY5J9ytlvY9koKZtk7FSQF2tfTpT05hfyxCV13BGqLWNmb3HR2l82UNPgu0jKSUVFe52qaXm
BscOoM40096Mtl9yEdgGXDErkRXswMo+U2Yx2tdGzqXzkaFBvGpTqXkr4eUsB5IECULtHXQDVJRU
woCN1vFjxRRUH5DigUgeDYgi9MPtMwec+0pESLI+615R4LHbbBtqpRnPWdXdGMxhWDuAEKrxk+A6
RB0eOiIUsU3ynqCE+8UyURR8hzMDDMRRwj+1dVQ/en3QfrXNjR6y9jCT+zhe/LvCGbj8x1XMcJWK
1r3WnbeY37Wbx92zi4HxQMHc0dMvoWzevK4O04ti0V1dXAZlxyD3NZKKuRHuc8f6EM2HJ8VX4N2e
lDwSlty/NmzhoPgRNs8F+KHdS6JJEioT4zH89ry0261dCuWboEjCg9gh+NnrMk9JsKuRQ6jdzLdQ
7m8s1YAjnijPAx3U0nDTj7p40Ys7ucfAEMC5gYPBkIW9GiCNSbgYdZiZGyc5skyWLA6HNFHhMZk6
c1uGDP76EmR6/ibpQv7tKYnuoEJmCBQE6dXHQatpfUdMTrURenPyrU2Xjvfac5InDhwIWQiXR7Bi
PujWjT9S5Z//zwj5dO3CBYkGXifiz6hSsp/dHkPJHlI5J2fdZY3z5Qw4e4XQZfRYZnn4A7NH6/5k
udpEL7bhnERKyVXoEqS8duHWC911/OnPk+uwNbpJH3ZZ1kcJahCsyxtLB4BCvs46fc4B86o3NDoB
aCyWos7PYQ2CK6irRQMQLDzsUnFpoJCb0Ief7vIH4FRDzDpQrJqL9VRqdwElzx1SvyG95yuqfmLp
LAndGDo1EffQDvdmAOkJ47abpuvoZYTKbTK/Tnmh+cqbr5S5kPwMumEQNA5NSUQXI1e06vREfC2G
75cKD6RWwNlTk8Md1aNzh/kPbMyIkeUXrIM44gxwk+msdTQ3p0qh1z0EigP3klHhhSfXD5P7ik5y
fQq6FdHHoNY5JTAkE+mZLhg19sZlUZlc+lsW9xOagnU9unnYuY/GB0JeA0tDCuDVcK101Ruq1Ibf
Fv9jGYvwufFLfbmZZNd9e1sQAMvwnyQgq79iYZa2m1BJoRYmV3yHA9C7YAuWLOHaKE2Ht3Kyw/Rn
dOqhGRF+abW8tFFWOXtt59uDLoSkdaCSektFSTL0xvIgfbGRc8TPm8LB30NDTPwnz+YmPscdzdp9
XSt5WYm2CO9QVzIVjHjFxw+GmKY6xpXvzNtsiEdoMIsedqBTqnE/MLTgNo1uNthtJQM5fy1JMsAn
5vGdx3Ubq9W+O4C8/ccQrBfrZ/KlGffvusXBBH/r2e5Rtev+gVmiHA4tTQUqjKyicUfQWM5f49IY
Bou6s38K2yXLUzjNPebtcYoJzuG8xdoW2nB6ZpLieejvbvoqrpzsAQamqpnAMVBjmU+o1laEi22e
CewcqmM2sVDcWjJELm49SvIu7MgpWuZF1+7A96nHmyWXdol8xmAjZ692nhoyyZZN6A9ErYw9/MWD
a7GDQwAjEH5nQyd9JQNEeBcUvopfw6RTfdBgBN7mHsD+FoK6Ij9lnjLWb/OkUnWoc8+5kKSEZkUU
UHn2rEKpprox8vptQbQnLpwCaRMBHUXh1QsU4dTVuxWMjjz4TN1+u3GxJKwj4uGBcdBNnAmNdpfi
xl75NGZ4fRg/qEBsZsCDMbComwMDGFbsUMZv5DNBjuRWjbDG/b6bNUk0fmd3DHXbp7TAj73tk4FO
AYW7JhfhlhC8eADnttHoTC5bvTH8o7ratO8jzm/xyMrXFdteph7ST4CF9+gOy6uGtrhu1wJjGSlp
dWEvBO0Vfz3QQOkhBX129ZXOU7gHfj+/N0XvIG8eY+dakKok73LXX+NLnodtBTArmP/GojP5B0fZ
9FzHuWov7Grxym4UC7LnIvbmG6nYtUwSowkNqU+oJUHmc0dzYVmZMojyKHM8M+KgJcd63Cdt1n5i
QlyrR77NprngoSOobcnBoZ3ZIWIq4DH3l++Ckoc7w8ih3uLrEyQVCEbYOy4a9vNOl1hiuhsiiSio
kyokfaRE197hv482nsFbFQHOdRHZ5u2lAiYNwodp2En1RFDAEmSYtTNooUhAZ2H6sqIMVCe2hHJ+
r0aFCWWA3HDSgS7TLVL2WwYlQTjty5ii35GxrZ3XaMZayfHGsu+J8UHw7LTMBZ5SPiHi0rOEEU+A
gfWonAKRasfG66utiRzedFYbtAUqmI/OUuf37O1FcCw4QS7WnW2GNAQY50MchIbkFA7gwsf7GkbN
I8ZZ9yhJtQFZ2TZ6OCwZgv5X1pXpG0GqTXdqysg52nokjcTtI30pI+aNzzPrzuILm7yBcxfJNf/W
hUMgKlxQHnwWpH7/MSHZuCind8nMnHGtT72T1nd2xZW7mXXpwzlWGOu3Ea7n7rIY6NhsweKwOijj
zJB2FuIb+BMLWcfj99w5ZDwwlZjYppGrEqaPEwi8+QLJByB7Bu3zH/BDg5aJvd4L33/G7xepXO1L
HxQBeoKxMh9VlbT4qRU7Q0FGMRNI9i3NnutQB8eRWwdnDsFO3kYvFSBSrBbmrm7YVT25GhcUswv8
wySi5u3e9gXcQRYgK+UvGF9SLe2QrPvEWtC5ISMZdRdAM33KJjLstl2WlR9jHRX+ISJ2PiddfQ0f
l8Ybkz0+pT7ErXiDcK+scp4R0bDgYKbrI4covPgXJiSAN4BExv6hZSiuNuhqul8w6TImT8mNdFhQ
yrEYm3DQOLIqCOwraPE24QIm4Tm2LlpC4Rbdc0tV5p5oFMRHOBiP9XAR2RP5o836NLuos9CgocXG
Tb26V1RHBI/Nuovil0zVkd6votCMhUfxj4mopb3jyfumpLYXhKIokF3OYtAok3b/3cTPJFASq+hf
etmZ5wieUbh1HIv8B3UavtGF4K8bHbsno8iU1bc35CjYt1R20QFkS5C8mWjILh6Iy+ov/iUf/hz2
V4GSLx96gISWyTyB3f7sTkcDf2L+EdDMut+J5/f5KULvxFAQAzPIfK95m5IQ/cwa5Cn+37QnC3TH
umwarwAxIsjy2In2KzR+rApNsLwOgECotOJsiX+SBagg7AjAgJBNmuyBkIWFV3rxER9ljhI52Mo5
J4kxR0t6TaK8+DcoicZMgj8bGcpEhYdJ4Za1iXmdokhNOn2d9Trd2YVl8bYllDbZumO9EJmI0exR
cNcMb2ETJe1m6McmPzaTE4CEiOf0gZUav7jQhnC9xmvFNR5hAm50suIZsChYOacQu/ymwjYp/3DA
3H2jDRmIJ1VB+ziZwemPbYBL/0hMwa0ydFi0n/u6L0+zRuG/XSq1YupLPX0FLDv/Rt1TVwRIUGk9
LLkJkl02tBHsYoP+fQcMMcSOKoEdILInwuHk6mhJiSMIErL5vLpM/jEu4siAFWLiHR2z84Uumu4x
a11QjkkQmPpHuSQra6YQ6/orfT3oVEfRMm5RSKAdE4USJyL0zHKQayu7i62ysL2j1Jv5Pwon/Adj
b4RYNQh1TOIoIuBQ1uhvU+z0/Zk8QVxzC6yxhFE6H9iPaMz9N7DrERtiia8KLk0q4G0UCAVXXBj6
xHSjGz/TqFNKXn3K5OVns87aOc9Ecd4PssaKxKQx+CERschtPgREbcEwWAlhsE47IAGUWYcokCxM
QABurOWR9ycLjjYuYfcViHbeBk082QkEegaPThdG3KINAoiw7sBAj0UdTbuYSlpDLzalg9lhNjfb
kBvtA90vj6CERIA6Nh5ufRd26r0o/GQ6wDggJwYFPlzudnIjvSFcFiYpF665I87yBrRCnUtvsswO
kCa/WHesEYzexXbRH5Ml04kaBkHangkW7oNICfMOS3ckd5I24KfRLcvkDjExxzqkNRchP7FVm4R2
JiZieRhfQFqRTUFP6mBbc0V30YOV+s6lGb7RFkdlj57b9A+8ptl6Xcop+FU4JV07KR3DelcWi/s1
EEzUbZO1U++DLRu6crz8JJNykmZb/NP1woKfdmAPw1G+0xyn5CgUvtOTMOLGD3PpjtH9UFkuaLAZ
3ntm+/iBSXWZc+dlFXPyxtq7RrSEQ8FNmQ56BY12X9o8f5w9G6XbvtVk7TmFabILF0/5WNO2EgXp
qTi6nxmzYtX2R/9fAX3j6KmlRK8PQ/LAFMSRF4iYM4eFSLInLjPXblhkS29v1xwNZtYCmxMoYXic
+t75xM4v/kRVT7wmTuX+SBxQ9bcTTvu7GQlPQ4SUMIinky2KBups6j2F5FdCGAqEgxQTvh7NsFiY
UmwHb0SHnngDa93EH0lubZne3k2EuYktLzUUqLFbkfNtFA/vskvXJTTbLoDas/OsUx5aBnn+tu5y
P3hmi16a/UyU020FP+lkv66gvlGrOnV3T9FA6t9mItHwlQemIfmQ6SVdlJ+MP2TZUoq5BbFSWL5j
VKPexEuxbyJE6TvoBzjFB1y+fwMxRe8lZS3pzHPW/YYuiVpEzHYx951tRf/hs/HbK12ZkJGhw+IE
hvv4QaQHgCaJlvHR7TJU62Q1o9gBrfVRkwUVb7FeQI7IOe1DNlXTeAnraHZ3pfBZkJTkOD8tAcPu
01CM83i2Qx69gDRgbhAwtYj50Q2JwzmfOXlL4HQ2BFTQ5TdxQoYijtAsOkV9qJDyCFyXZ6LCESMD
IRNE/REh+cOnh3B+ozFO4HJZre/n0Kbpsz8pNNXM7T4R+iD4CUNslXsmTxlL9rQKmuEjbJN4PdOt
mQm+aBuDVo+S1T1pPmnm36QBujdqUli9kMSxPC5G0aZkGM7OeNzS+tCRmNk+sOqKrpB4Qx46iWkH
5EILd3olt6a61qDZvGOi/+ezz1EEnrQFhj+SkbWP1yTQxzwA6/ELlb54tDNF4c4jEsNshYbcRfW1
ANvYIgDJCCuZbacqvekgDpRHfIITRsjQ8QSXV+BV5BD46/MkfMX0t7TDcw2/jYnxGOLh+hG65AJ8
1SAq5DWGMwtMLFap8bqnKAvQVO/415rF4bouPUYXzDx9lqFciBYGUlQRfbzCGeDBzidm+x7imleQ
CrY92NlGzxSWQbsf17m5dkPlTrvQC/CutysFySdtUZYe2RpMjMJLMVxiH2rejmLDj/fVKIf3ZjG0
B13mWqhDSx6eWsXMeS+0kN+YhA2Ho+H62HRNIz6KSURX0JPFZ9QScrEhosWQl6dl/9Vql466b4lb
IAoXxcwmZEFGh+ON4RNizoS0PNUO0X7UQ9NiemzLs4/IxpyWtp2DI+MZkoMoIVncziVK6yOJDe3P
lQxP59N1F7LWHah4Ff1MMp1IL52fYky+CCycvmy/HAeZ7jYGe0ANK1ukhITwOYw+Ml37v2DZruV5
JFDgfgCwMm9Esoz/oFoUcrcGPnbZVeLoPpFDYeWe6VlbXya73qwLAJiQrZICF7Pew8iO1i0c/igv
DX9nXY/VO3LGasVeR/xzNjV4JXCpVtk5azznGXe7xpQWIbm4I58hca/U5wlS6EX0Njy2hGilZ0J6
q11tEuQaW8hHSX2KY4AkV+svYGjgESBkCxhob+lo6uzK5nZ5TnIe0hN2zoW7WWYkfuqQKxRJHxyd
A5U98rhV2T58xRZHbGedmszfYz/CRoBQ1VrQGAFJTJDV6Fzygfk5RHTfZPlejZUkPQNO0TLfWgj8
JWBK9PoZT8aGZ8ethvxPWZZYFJ1aC8JXwPGj5dtQP65U9vw9OHsHNqyl9nYFhg5/T0wU+XuyDWho
a9q5FRAE9kCSo/gP7zBWIdkHEDHuqfbjvwYZ6Yj8uGcR1Aa0C5uQtp85jq7Sj9RvGGk+StYwySt5
cfgsgTTGGDd5SRDCXJdq6Py/VCFrcZi4oP62ZOH87EZCtM9x1EOzsixoVoQNgq0JT2ATX7BX6Aup
BGly6frBex1jWfNasq3wDhV+KnshO2L+Ryqz+6dhClTdXpgq2mO+kSxBx6hbd9qF0I2W0BkewLVZ
511MWKGSJWfKwLyx9GmU0xzJFtOx0rzVAGbc+yRllv3dlcQFHBckiXymYKyCTx5AzBfbAdJTcsr4
8sVvLUfXOy85aj7mW93sVCelfLfEvCqCfzTRPQL+ma/oksySJNmd4wUj+siAKdy3ExYU4BHvHmEJ
yaDdMwQsDMUOUt7k5C08lJcEtyuWDoF4lBNJQKNPQjfoFEmuyK23MmGUa3ZihhYLOgXOCZs43wm5
xozPJeQmmSPvO8DM8EZjip59GgNf34PdkPLF83r2zthdpvzgTvzED6ijEWfZIdRn6TjSP68qrJjJ
BRKr1gSpy6eXccL+kPaqeuA5TUg4m5jSAz0uAdCosZb7HDpWwEfKMnm+uBkiPGbEYaTeazwOgOIq
rXwWxK35dPNOfPVoZ+K3AXciYHwWhJfYDoa0XVmoF855h4SzxTJqhU3Q3E1dQBBnv9Zo9SHYxKeB
JRW59t7oXw3Y4PlIiUmz3TlRxHQRX0u9C6M5CA9IDFT14ResPs6ZpSR/izMQJhszppm8J2oCETRc
aZmjLihqmb0ykg1p3ksGBfI49lC8Ge3WNzBFHMJnBZ2u2N3s1tShZ92onlTTVwRWQf2wwqnKD0zS
kt9NC6QUzyJytEM9kpG5rT3LQooWiRy/WXXzp7NO82emrHROXdip4J6ZGl4+pJTlTgMp+W5MFyBn
lIUPz3XwPGdT4+22aAslg6YVrUK5WSYXz3xhzGz3NcE3MblWQdecRoccy32oIzJdXSAszrmVkzYX
biZvOkU+3dcLTprp5i2saXXHFCZ7HrOs36w4DQglC1zidiI3CX9RPHCiDA2V2FEsDCw2CYIGpLUV
cUbHOg6ImcfgCepUjKF9QnsdVe+Ksd0tQtiIK7/A4nMyIhfZlUkMYdP3YfTGVbdUP2OM6guEgS6f
nBc5NMhccgNkBZcveo0fAHslKEGcOyjuLfIAudemGPJrQqYzIlwnyMrr0tmg+blKcvu++KF08tWF
olfeVzOwOz3hRk/jQ+sP/sMY0b9g+c5SZzuVQC0u3Dcr9ElKQP5NTzbOSwGrivHM2vXr+Gpbty1R
fxuIAxcDn0weTMgI7MJmwixfmSinzxvJFNSMXSfmjkni7sA0ZAEjG69OszMuauVAAO4UKtAxndyr
o10ZbWfSB7s7WU0kK8aM4Bgg50HaWMLPODvBWECey7ZeqaOH29YF1VKR15AlDUCvDcJedS1EkpIh
DtEG2Tvp4fTEiKEAvN66l3ZaVXGco7oI9qTf8PLIAcgL5EQehFfmzBFsoSXmbAdf4tjtnKJZQ+sa
B9xi7Zgmf7CwTPFzp7l578p5lXw+kr8bPxbSLMMbWXi6eJboc27qHOMlVA3k5OBeZpl5buBegeKD
zIe3vlhyCdEKU/JBzbGgXYBc3yHry5Pk2MoMWP/Gm/mcsFDkUFTXXT37WhAQroLmg0Z3fnal33iA
aHN8CAzI5MVlkeTQxDsBwnhVilfSt1eyumwFuGOPdbGOdoJjFUdN3rVHI/tevQdxTlfJMnI9YMPG
5dDD/BmRfbOpYftk2eLnSqh3jlfU4DiHJe+TVoY4REhbv4ZJie8MnBy6Io5KOKQx4yJkFq77kTF4
JZISxSDR5G4X/przktRqShGS4ekyCZpMOoJ4YJtwXT6hAiLJy/ca/7FfZEiiGrRx6sV2UJxjmz6B
4IPtXMN7EGWcu/sFWdMt9ESG7nEF0PrGopk9SoOmujxKRhrIwNL/I5GB9uEKMVq4l2AWcQF9XhIi
oGsqGRaEIwmlo56DX6hQoJWwMcNjuETM5SGt9mF1jWsdHnyGFMS69JWcd5SOgpOVLDqU5bKYWboZ
g9CL86eDy447guEz13OyhaqR/s1HtydwsZ1AS8er/21yUvjSKsl/0wOBtUCD+A09lmwHD4/42a8Z
lW0IIC+c35zDSPmTgYdwT5FI9GfleApJWQV98K5tA3h0gW/65pTPqGIRwQEqf8hot3/V/3F0ZsuN
IlsU/SIiEkggeRUaLcuD7PJQL4TtcjMPyZTA19+l+9bR3dVtS5B5hr3XZlaVb4MuyF9FKx/ncQ7L
xy6fnfsgGIs5WjrPJSNmCcA4hosl3KP2Zwnqg3UgM3GwDxlHBFrNF/r0wd+zW11JM1hHypyyXHIq
0aqnvoLyt5oa+2VF/wilCAEgBPu6eA5aZ8ouo7MWP/baSHtXVVgbRn4zi7Ynon9fv4sFDeGhWt12
jlCnEr2djPSEdzajvz6qAztvN1bhN0ge6kq8d1Nh3rWtA72vlLHDXZfblntukjD+4JmY9AGOqZe8
TyVA7iiwegbkQbD4l2qhp9gq9H7ERM9tQsyTjp2FGzZ2XkNlCKdrw2Gd3jptQHCa0BP3DQkn1RZQ
CcmgDL7cedvYMn2rF4Hzyi3AZGA1Yr8YbucQvV0k5r6vLnhLGirauka1s9iLOIvFI6y6xXkKHEMl
o0DtllfUfq8C55+4TliwsjMBaW39l7H5ABe6S7FKLTyJc1xe6XyTD/B7DNewYjHTGoM4kZGXCAsv
YlKh9q22PTEDiOwaH45c1KWNNdyvdTC20ULfk71Mnu44xObAC7chEjOMhBNjPrBmeFJmZMadjkvJ
oT4KvHG9NfIz3jQmmFIYsIKC4gGf7D451E2P+7UtqzaEmQ6bqWWNoZOc2Vne4t/RrWE4WWf+iNDX
WMpGHo4Nj6ai7F27EYeUQBOzXnAdpyxktYXdvnty2kzbezqvtnlbarGS3OW67RDuiyzu8ZH7KR7l
3sfjfK1aOfLBQpYDOoHIeMRtyTI7XO66FRnjfiYup7poVfv+fZ4NnI9nO5ENySootdUEzo5zTsI9
aL3xwFp+HL/ZQ83eR8yGNH/r0gotMxEosBIiuyfUdpt37VrfC4b1qMkqJrhgwlQ8gIvSAe74iRF6
ebBr/vhLWuJ3ArHGqgKhbjt61l0+Mqc+rKJKsyddotXc0PBr/qXKmBSIXUJeAJr3qbsf7LmcP/Ok
cQhgsxZJTIMo6yhsZX8mi0auLwLOnHvXTiVwKMtepuA00gjPm4wSlPhQ8iiYMdT+QrkrNRimg2F9
8EP/Y/AGFIGNyIwiEiUVl3QNBSgBG0QnBT30rmOlOkbx6Dor/TFI7a0N4RMSgi9MvR0aNMTb0LHG
8ipyMv+6jfYJz710CxcXcq8BYNOF9YM/XnPH7esLhdTSv3mG7pfZZpEkW8+acQ26CHFhl/jN8DN4
7po+4Jp37mt77F6ReYvq6GoHOpiPGUQwMGiIs1lcKsGydpgFNXYt2ARlerjP5xEOcmniGa2Jnm5E
sAZQ1Gedo47FBlSo74L3y+wAi/olkSyUnJshBSSGFFWEEND5YmRwcHWIqjsDxesfl3DtWbeRmFlG
KLYIQwXVjBsppAwkQDYA2seq3Zj2MjcObXqtgUkTtTujHSwIXQlPxSBH9WEztn1vUP6ieUGEc0nL
PFsfrGkS1V8QI132VGO4hLQDJmZFDt6VYfAy0qfpLawF89X0FiV741GZHNHDxx9og9sTtDJU9+ji
BC897dT9VGlUjMOtUCPWkYnTKwsHHZwB6uIrEIgv7cjo2Z6PI7oCZ6cre/CfUh5eDGElhI8HayTT
YTtz7X2rDjn9wfG9McUByXBx09nKz7d23ZbhHU806RQQ/m75DKb9ZDNSdlvPpxeAJNIvdzPft4iM
x2D5XqMrQLUBe3Y4d22brOPRG1e7+rd6arHu+D8E1Utm6/mJ5NdZ3FuO8N6pDGVVkt485+A2oTOg
LYnavFf2+1zJeSkOfBdFwiIa+6DHZJGI079t6o7xvnSD/C1jlUrMWsHLh23vBlB/YWEZpqy/w3r4
E+dJ0mGxdzpMlKDwSnvvUaGVF9bPcfyXl3d1geGy0Ee7oNNEbOkwb779oTLEJeNv6oIKDICT519D
AbDzdlbSAeWe49xYJ4UXOFtHlQz2xjLu0VCOWSb1i+Evy1PhcQpzhjJ5lq/NOsx3aZiDYNDcLaTb
5A0W5daHGQ8k2Ls9akXuf9GGyf69wlh6xxNmUNFPCmeW0/o0giSqSyi/CRDib3xYnjwGKiejPoVs
376XbE5aEqf41jHzLzZCMw1icO+gEn/3iIt/QMpAVCCsq97sSRpzBkQWcTszCgmqgRGVkm8gIn0i
28rJcv+g0ZfNwSA8sk/FjQBEOUWG0dX38POMZpjKYwn8PN3lnt3i+0QcdzZpm4REKeGy2Lk2zj9K
Fys+iXbGY9SvefHNS979Ndjcocn6wv1gf0Qu3QIVMTykvkNoM1u09qMOYpsI26lP3lZdjU9gpphc
N7gdkLcRLI3Do5FT/U1VFprfwnK5X1qPWMxtMnbZfIe5pLrW4aj+S8GPGDLZHaMQwyrIWHk61EWE
NHxe34JZOqd+wSsZWS5by2hgItuywuEqOrBQjZEC1yOUlKz25EujuqXAbQWRqrPLW8XU2pXL4uIW
qY7mPJ8ZFxIzelLDhKymaqeq2mfD7HdbQ2VGFCREdhKFERqT9zu3rI3TMGmQyHQZs0vwlIgZqc3s
joSS0dmPxJRbu8LzvItTWCOaj9XNH7le2MRPoePAku8Cj8V9M/s6iDKL02lPisqsDvEc3NjgwLXz
4T0ubrShslNJh25HYMTsE9N/FXYGdk0BEMLwSxrChP+gZ27quNVrjTCH95xCTm4MRhWosdijnf5q
xhA5wAat/epcJqzE/60ZqPCoM9IqomphlgMRgSycCqpb8mI7Ls4qnvnljc0eFTQMQLpx5hA9fNLM
bpDwBsb67XOdnWXVhMVdsyZterT8pL7UBcHZmP70NDmbOVtdsrslU53thKHsc8Yhl9xlPkS+NyqH
/DyKrs5vFtqwuRiSI8TP4jkkT+HTjUHuWE73wWMDlzvBpKAj5sceeCM/T95cG3PNQVcOSssTYO9q
/pzwBiBfnb2wPIxMzq4QAtW/CRkfOvypsuWniYdxvhDzQ5Qn+liAzbD4G0LABkz4G5U6LZtGu/7B
ZaEuROUiYHBxebwExiF/GM2EFI/KYuilT/YqVvabAFjGh9r2BnJjRFfZT946Z+7B4zYKkYJbsuja
/TgVpdGI0ElNGIGHISCkgq89JZZzSOUXgCSzAzltIEIXFs0KK3zWhVqof7iilOSHIP/5iB5nCog7
Rpq7qbKe8QN+RgMOR/QLdunM7gHZ14sPRUrSLeG4q3C7UHnO92FLMvdeGqHuIEvE31MAUnM7lrbb
flBHTjmZ9pwVXw6QjDcwJiOxIEn9G3STOdRydt+wZAS/KTcyURc2HQEecZK5CDp/CNEWmK2jYeFh
TJmb/+ivp+U4ixxcX0sAyBuabA59DHXcxjoWbEIC7TClSY3vxWcwwetfVCnrF7ZM9y9YY34ZR7HW
YYKHpW4fICG6RelgussIc1mP60jJEOEnwboUUgp+EBFtr3zyYTgfSeIYb05BmvNH5sa5/4R6qhbI
XKi49MXLHH+9h1ZoLVvcggF+ciJUYP/ZN+5WV9Ml8W4HgAE7dFXVt259059aAE2wDQI3L88xPCsL
IDOxKFdP8KfyTYwqk2EwWnuOT5AR9gWAa4GtcOqC69oOpGwg089IsB7xtfE2kIiccYX+cVth/cMI
b7vHAD6ZeJ7TIeb2Rk1AaAq+tGbbuVWVP9zU7X94S8iT6fNyicDg5A6r2KU4OrYuQFYXMfFcP3hZ
EH8OsSOPI7EoLEhzOd/7Yd7LU04oJ0w2an5o9liOSFfJQtb2zZtV5hWNWEbXTJYthvidO1WE7chx
cga4a6lp/86d0wVbV9vDemBxWyx3irkWu3eIy/U/dMQhH0TO+918Vj4gwQO+Atfsb+FAy5tXWNMQ
5cWN/QncgjQR1lo6Dq9uzntO5Sp9PGPY+4EsKTAGXdGSVrvJ0apsRGORnZsklFN3flj1GhAvmvN4
f7vOgcGUJGk5cripW13bea1Zl6VsQZe+jlyC1p1oJaBzeimp5NM9HC1xbRLQmxtx+5YZbFZDdsDe
U4SMOBpO1DIZDEoiU4l7IVR1JHaSrApapFUfAfcgFMgp7T/zJcDMEHLSHidUrvy+yM+eANL48Tfs
sQzvTOJrSp64Iw+Q9dJyYX9BckWcehbsy8mD1KU4cv8YZ0F0N0qbfensux2kxsFadsJxtfuULtPK
bYOTHzEQ+unXIXUWnIhrpi+T4HoOndaE+1TaTKZYyNYrSt9SkneL5qO70k90mHjxEf2qSrv6TMaA
IatgzsZ73vsqQJcr2leEGQR/o+egf+mswsQACZcx3Y2N5z3m7AlX+JkYRrNOr98N73tCdzXCNWYs
79m4Nln0AUKBaRtDTcD5SlRBcMRzww4ckAzMPU37h+TKDZ384HLq1KeeLmzadZCW63HP8iRzdnyv
Nmb31Ch2S+XorjvNfCfst13DpsU/oOoYOB9FBpLSvjpFTpenO8+yDkPjLt3Bc3o+BSdjl8CjmKAP
ya1F/BmlZ0qaLQslQiuYOW1FlsXB7wzfJSYFitQOhGYacF4NBxuNlZl7XjEmq+UV4eKyPOQt9iqe
ZTC2zTi1XKYkJVxYho4MREdOtwOABO+LJYeDEJa+ejjoGuT8CckkCqusgKgQeTg1Xm9GsJT72dLY
JOqpv+QWBS7Zjgu7HWt2BmbDyUDVOJQOYj9CDhKcQugZhjtjcWFsMcFwdJK3Vid3Pvm3wOp7lTwy
VYcBZPDpmF2g5Dr/mfKBzBTKhhQ8XUIq5YcqRHkJEzgGJDLjnMGwjRR8cGXEsJTjPLa0+pYISiDi
aTS82555OSOGOh2f16Qn4YTJg7ojeYP0xbaIk7NdWCp802IcjyUZIMXGVxPSCJLAFtRkjOVv2gDT
rVLUB5idjrln+5oGV+BHEHyZ0quHyhYEVTV4035XUi6HLQJKIyNxsykc/SqdYRp5IV24hXTVoKty
5bFNFyiuo0faAAVQrdSe+mU0jy2pSLuSBj3YJYA43PtehZ3edQSZyM00giPYF7lDxTWRp5afZrBo
vzqZUdhhRwS0SS7gf91Kftwx9QOw3hBbSFQ5snzK1pOeDEDCLKdg502WBKuDyeqSw8DmhpVuoLmi
H1r0JIHLt9G307Eo+v5vn8+Dh6KJvOdbyjc4B+7tbuyz9h7vrFbT0SeNr78rhFPa6Hi4Tj9s3eI+
qAzMISRZuuKrMc7MZlPjWYwQugNw7GhjvnTQFhOKg0UvE8JM8C6fsSibAzixSrxJxODFFX5H3D3M
gLBWzn1qCzPDXPRvQalZjM3OYfXMbHGFtIBeDc/wRjNoy1/8KkB9EJCrrVjcp1TEObU7PqUi6f0H
PBPkALEBuDFaVsKFlqhxerYMRTH1N99KVZBplxUMFO3Q85+XjNyBY5AqzqyNXzI7J8luIOoGlS7H
P5vxcmE1G+9kqWraKJ5KGed7JyXkEj7LCG74WlTCDm8AFqufryESfWQW2murYVMQYbkkexqMUurt
ujThX88qi3SrbWvt/7QktxXbEkXyA5az+SWz4txs8Lsy6Jnp4lXUQy6+1Awkr1VHocxusjd3rnJR
aXoY96+JlWR0M4aQ9j2hmfkpQDS9HFpItfLTolvPyWhB/ZNHk5Un4P3WrIRL2U/9+rlKgxA34uUu
AekKx7SoZ+GQfQ/ZWN3yr0Lj6weX8Rb3IQNQNOzKK8qYdSmS0mXYVHGLnkUEGTw2mTIifhgD5CVn
BUWOjWAVo4/cctd5ck9Gt6VIsyCevHngAIwlos7EY/+IkR6wVtRxLEnyxYMEsgxgKmigW/q3ZnQ2
DgtHyO3o2LLyR7mo0DgtOZfR4ZO1BUCtILoRSSJ1QGrdW3p2lstYJ177j2HgzPQmtoWPeb1xMvtQ
gz9CpVdiaMcgD/l5VcMO+X2RfDW2Cp2dnNM5OTugVkaSLe05jdePmevqX4oabqaM6kX5TLgLfoRt
i0JkptjtS/shz8Kbd4rm962r8Old2Tu68qN1BwuIhyMnO7tvxNp5u3kG57JDLlyMv5IeQsYsVVPY
GN3E5es9sLf1KrSMTQzHlkrHTR8V8eg2iqYs7zDblcvUPeDmnIod52BZPwKIkmgJQdwl95mHdOOp
s2mwv+O5h/u0s3s5xyyPkXWmeOVZ0vg/HuWEc5P+xuWHy82Gx2NkinUXCpjLHwvWPCTwVd+KjL1b
w67IGFZ77dbBtB3uKPJh3/BfBDf8Fc7j6ievEnsDS0VWLFlwaFgtT9+9VHaHMzdtrb1pOt8+KD1Q
M69gAVNIRAEZG9seRVhI+JWKjcA0XVFiRY5Fhgp77jRo7lGBhwnhatkqWbigapmSU293noDbpX2z
fDfEBgeHSfqsSCHy4kz+LHLqZoSXTppsJ9m0C+JKE1b3c6Gdhtz0lA56imGAfNvGg2NjGEUNCB+4
BOJHmB/cDnj2bFZZYSqg7tbthP20z0BZBlML1AUws2qdw5qv3fwAgzaQTNwg5CD4EXP4Z2bkUe76
KlyCw4jHpt+3aLPzOaq8oSLxHtKNeCE7iGRNhlNOdxJu25MrnMmi5MzD0uMCMGniicEzqEkrIDl8
pjfDTLE6GSBBxEBo8kPqG2i48Bj2UAV1XRwrIA+ywYDBYUh62hTYvLVEB+Vis7Abbz+LYRj8V18j
lCVvqfOJJTIBqZdRk5vU7bGS09GyP2YSFrbbIMdawt9kW/Fdj0tRR7jterOZk1jIz0KlXZ6eeW8C
F1t0gS6/wUsAMn9DXAinNCNhQYZfIroYapkPIm6jcu1DwewkeQ2sw2YAT/CK8BbQMbf8Mh0X98fM
7MO9Z19RiF+/RlmPFHe2wBcjlpaKMImCaSjUYtLMfYFsHmxjII9um4wuEsOFlcJd5TNpPRqpspvb
Ubic6kSFkHmFeQYN3sDMP/KQcvwtqeOmf+gbGPsRYeSokTQUDSVFQmjpufKMsa4DIRh0VdLw0Etb
+76P/5u9+iUAPS6flAtBZ4SpC9AJJ2iTjteR8kuHd0yze0BxEa7PDPxOjd23zB4CiEEmfwBO2Bi1
b4Csab3D9+tUIBZrEQgVgc3HJ72QfWBQr6t8nfZFnQflZ0wdMJ0VT95wMHVHNkWVhJlhjV734XGa
7cEcWmGTwGf1ElwRYwuMrsZeFtKVbpTRE+P+YUIGnKLj7PrKAQ9mlCJRPYH2tatGfz6V9FaoQfmQ
qm2FXo1FMmoFBmZ5mV1Rymrm/N5UkGykaRuiBR9Eu61rav6tZcKB0oj5Bd1aWpNOh3La2fTuMqRH
BjbecgzY/IktKy3x6vAAhUdBqPI3pzxDxir35X3jDoTYOt36rkvhjDtRFbXBFt7j3pKYRZgpeTEq
AtwGzEXbOZ1ORETFv33jEqfcerHqf5GHeN4XrY3d8pWggIt8ZCzekXBlbZ5RzxF7M84udIUm76tg
z1wPBnKheytqiFZj3edO1sQyjxOp37Z4+gxGk1XJ70KZ5ow2JAeoV6x0UTZVOwVR6c2YPBIHM5sC
SYphXBfZue+7JjwDXZga3MwlOraEEHtnx2qKUi1IEiJLgjzjwQqsJke92czeyqEIuREpr0o/rKHJ
1mMFsrHn2bbr+MwpgExqmNTwk7J1fBWlmFn54jhDKW831MO1RP7BbIo6gaE4DdtGFarxNjN2OaAS
i887YIE8JV4p9MO/NpAA72lxKUR2VDc+AhQalPSOdJlgekQqnmenPvQGcQ7mcvF2JEOkf/pJKoX6
lx7wAr9cv+UKceWXXydM5WoPnNY29tgL7NvCtv4myit/BxzlNd+G3f8ZrXXBUkXmXxUZlF7fwGKw
+JPDywqhjW/5m5Mv9BVLcuWcVpLbfsrEbxtQThDG0fO1a0ZiYGIc1ny5OffQN3+HCQ0YNNIwXJ/J
zUofG4hPyyGuKk9HbHhv4TWNCJpdQJozITNdUB9RGadya7dNqJmBInJ8Hhx2TfuhI5bqcR2Y7L+w
rSKFg88nbThuiUfasDDwDrRI0PLSvngDoeD+5zVZfkRSDeYe41b2KvWY6Lvcd0FfkLMDF91XlnhY
kgnnL9Gi1XUScmr2lb/YioSlUBKlB+pWb6Sf9S+6nguG0xxG+xxxc31QWZM8Kslq+zi5TLuI3SlD
bKkTUZE7q9c+8CiZxmLjBgygH9O6Mj6o8VFibugHxUAmya3ItzMsCGQAyODEjGU+BZaN03s0gaRN
qBPMPWRA6we4vMTtWH6A49RGPERILdYYYihC3zrUXUwqRoFSoGD6LDuierqMPTTBotZTo2aghHBt
cneDKC1BlYnT6XZaY2rba5/X+CtOMLJtg9jyruiOgNaPtUmedSXyf9LKxX3NmJxB3P8hXVboIdsv
1vV2IOK9R5RYLQMM9iFnlAaOt773wFSgDxt6cdNJz3FIBhI4s+IGLRzOsAYC5Gb9ym3jF5X5sW1q
4IAkAygbQZOdJqIIbnMm3H9IASdJNpe1VsNW+K1ezmjbk/YecRqWiDlPP6n6Fp8QrzZ5HfF6eHfG
S0m8wtlQvNfW0H7nhMf/y6Fs2ne3JOdXq0NyGbFlrO80v1K2TbGSM66xydt4bew+fEs4R6/eXLQl
+i8OX4EGvxOvFUjd9kQaz7Rn78enrOKAIEK39UwUID7vKW4Ax87An+NvxlYucg4oZeVBeLnrHIVW
2c8qxPpPsVwicXFc80MIwRZXnlUKdaTUW1hThvz2JFSLBKsqr05IkytMsK0QfxDtlXj9/QBIULId
50lhbtJ4kDtlwcyMBKb1zoxTAH8Lof0FqdWQnPgGXaDNNtrnbS28gkVHG9LRzVYRA+keyt4+D3gY
s83ozviquHnrh6XLzIQ9wdhQiRy73rordJ37de3026iK8QOfIzid0FJFsQsS6shoHOxbh5gl7V/N
MAjmScaQ7bO2pv5ftwqM9+FgCENCLJL76lw6tT9947xjPAt82P9OzMJLOTpSzxuWe+KX2NPll01r
Pd7rNUaOufHrOPmxkfAUcOrW3j2qjKTvTQNwh9MUNbyzR0au6suolVfve9o6N3ID7XUvsopZhBNr
F+6RB45kfBDlentpu+HVJFBYdqxRbyhBRBQEJFG3k6AG/4VuN69TF8cRQrfIDBLDRJKmzqfPOti7
70kDm19r3NNAbdy0IrYX0RJmZ2sC6+PGln1SY1gS51J0lMX+EHv1GVkZGaEAJ5qf3FqZRmcU9i+q
kcUHTrLkO4aDZ3b1wt2NmiOkMx2mAGd7JrvHuKVKjJJ0gpreDF3yCVob+xHYJp/VXBNrhkEJSzxE
jx5gH3SN49YLXLKwCKoqq6iQuPwJuA9uoYTSklfEPywc/Ywg5pl4bvVU2b77D2DABOhcdu5XmaIn
OWK3oCN2G8Q+hH0twc4nzqh+dLGNFNzfmSgebIFR78FknXejoMI/wESlcJdvS0+tJ6jrM4jCagaZ
KKqwdbfZbON3aU3RS6p5PYLGRF84HPXUzIDNoGnYBztEIchPVRFeNIAi2abYisUGd4can01Hy7NR
HVbVu6b38mM90iWcF51qAOEdE4DNSgPk7VJrzIM9Z/dyoqWQiIGJcvWtByOxYQRHEdP07DCYutM7
Y9FUPFYte4T/sNXg096NQQtsdD8hps6SC8s/QqQPLBrcftjlAZ5S+g9n8nI+5yJ5sWbhZcCYwnjs
7uvRc/9wiAfBzkvTvI+WoEw+exwT/b91wV8td8xyBzvyDd5tArulW33ptPTP44B9AHsJUoKKECg0
xttikaO+IMRb+v1olgZBIZIYa956VGIxT7tj4YLUMaO7KzteHBEerFy9KZbSCWE0BE737sN5bQ64
cNvmYcEZamGbjOE9RyC46vSJ5K/MYfK9MrRBdbMgHmZxCtUBfzmJOFDH/DIqLLmas+FgzI4rBzQ6
L2IDEzzIiIxO6EcGmkkZTLegAT/k0MDyVkarJ+Y/6Rp2ErdvX3V7ZEV2tbNRJF69BJPZNqjID2Kc
YpV/chICnEvc+hSvDCSQmzLZ7+QfpnLjb8gLTK2svIlIwNnnWsb74wu2gQTXRjw1t+M/aHR18Ftv
Co6tzWiZrRYImyPLHSf5R7wXYkhwhdLfN22K0DvA4JseSdBZXBbnshP12UvHYfzHBe9kF6AQfF45
hr0bRKeRL86tXr+ihEjiFyhTt43iskrgBOXCY72/OcbTvVlBfXHHJco5Si9BdEkVO74HS7pkhyTB
9L/R/YypjI4cyTq9vGCwkto0Lz4lI2Qav1RVlCtq3qhGoWRfPZp6dgsVUer5Y6owqHIDgJAqVsjO
FEVQH4E3KOUpwETt8kTV45ALoKBCXYA7er89gI7lnjGG6l8nWxD6xkxcIyAKrOBUFUCSnk1G6fvR
4pjwj27CcAgJVW2wnqfrtFkSzxrf09RTzV1jENRGTFZbQbyV7sJHt5l7sWNQKbgbiKds/nNsVoJ7
5GsejNO0ThmBunA8X9C3T+VpSg0jM+YxIdKnBGmnfHYRoH6O+MHcS0dq8bC3YwoMGAoOdp+l4Ova
TyS332gR3Wx0hLkvJUG76xCd/DAhwfdNSoC8Rww428DiiTJAlmrFbfraVmr5oq5YpmcdEuBMRJGx
vQMKOAfLkNVKVW3QmtftJUnqPj+T1hDkD23D8mcbAjBkZY3Xo2a4A7TbxbCJDRAAv+NCV2UAruAw
ocdqdUhUAG61/r5B+TJ0z3PlxfnrWEwZ+n6+Fg6tJWcZzzUTxtZT5ttB173SaRiiRxM7qdhAWetA
EIWW8eC/txhUZiAWI551/olyw/dBhUv/Lw9po48YoUbvOCnPzt658mzriYm5ia8yyXV/pIwhWdDM
gYtn3LW5Uiqvl/XTjDY73d12PvZReHjedn6GcouemnU2uyZBBkkssZvHlUdxSpnTEzML6cLqEB3J
PbNpQ4XtEGak7toEw83O97K++gFIANdiToPsQ0uTnGaJjYWBkkMuFqKR6Y/jM+lANKfNfLKnHE+Y
TIz/E5O33kcdg2nShwqLSzQIJ+eBUThRJEXOs7q93WD+berqv4cOaCEG3nCiWAA2YGmQCQHfrHu7
O66TGG+0Ko2hSoTIPVnZLEULVECBIu1qtd7FAVYmZl4zzEg9KaEBBBryeHrmQklUDAhUulLNf606
K5+XNExTjFOph2ITKTbkZph473PL/Yglskv+iBTmC9N5Y10sTA44lXpeqAhBHtU8ojU53SJ4szf0
1sN/mWlRI1lI8Nkot5nHH4GQwUDdykCWUwD+w3iNBdlDTRyzQ8brt/XiESsk8m+kybVZ1XvhF3mz
1cjtP9D1s9zL/NmQM4vP8BNNjUNgEFkqJ98jvm43MRh/G9bbjqd3quWh4yG9wDRksFkWjRrfwYqW
X+vq9DekmomtKA1G9xlUkLkaJx4+yays/3N6WXzH5M3eOY4ZgTi2CPM3M5c5NjekRV8MR1FedYvu
2l0Hh8HahVWZf4RjDQLPRv/8meFTe7HQxqfIm5GfbA2WxYcqJTBrE3YN+isgbt1PX1CtsGd3imes
tO5bKFznvyLL/p/WNI5BtKqqQ509+lpAvrQLogFRH7O9S2p769sO5+KM9LTYskWuzgplJuQjYo71
BgUjTGUDrrTm0NP4FxepSS/CHskiI48510hFYXFUKR+TkCNzzts1X7BR6BTx2kb1go6Abs8qcfTJ
5r9Otr0fkabZ/VJnNdnOMXWQUcDUUDvz2gnOA6JDgZNKsglXTcvvqgm3yWgrgrC8891ywFjEeTUS
FoVwVQk0KugV83g6cBhUv2bS8tsynLc3IHhl3Y2tr38CVnwhGr6qJvk1ZCC/SyzIV7txlfphcG31
wp2T+EeS+IhvWNDNAsOo+Zw2I+cq3ZuVBd2pYwQK3m9KypdO94RSOtzXJPo2LG13NiuX/2Q/Wq8G
RfBx1a3zCFP5RtcBy9SzMytSBCdc7ZEJc6c6ZHGCCW1JS3XuyjX8U0PBGKMRjgPqxqbBNpI5FCmo
QLD3hmwEnyxEM/pkKuVcp2lIn3VscxcmkgAtoAPJ/GD3Uw2YAym5u0mBk50x9a3fYqI6j1KXrOuN
P9OFs2G1cdTKaZ7fjFjgZNKMsvdkZ92hznZrZsJpWJ08xE5TNHbe8MxaTb/mydJc8pp4rA2aGQZn
Xh/0zyXUR8Y0STD/Zxc52hE2Yf7BLYay2Q+CfPK9ZZFAH6E7J8BS6Xn9i31Kv6huShCRiJs3eJjs
utpTN5FoznvfTJGwKKd2tZetJjKZAm+FmE5smPEVT3kh0m9sTwEzItN42RYPY34NaWwDqsa4+hpd
K/gJ82HKtzwJZGS1tGTXENoPP4aNj2fHEkGfw5tNIVqTymLStrbFny5c0KlUlvHuk9aunX1I5aQ3
QZ9zgCYdgyRigzhXNyFwso9ungPMxz7fP1VDzKPBhYZAiLMBNvvYZvYTWYicUwC57K+EPREPVTPK
Q78M5Yc3OuUH4Jb6cxhchJW2WOQ9C4f8Na59WNBDzbj+NFV5dShnaH/bmb32JzIcOqQ40Ej5zYoI
itohp+wNnAbypoPaPD1CeWA53mNvnU6ypn1WMYJv8E4Le66OlxE8U9tSDhBsg8jKDgQ0Y3pH8iSL
Nfghy70zYMy87qOi23xxfYvQZQwgCjuQdp8X3ELzzsKJ9bdM0+nRKEx6lNeOR9E2VXK9CbGYgoGU
K/9YAqXXBuuoQBOZJKHZMu3p851ABISQs2cOvOnH8IZfZ9vCNKcJ7DfF+8tC3a8L0OOGZneTdMk4
RAyHppa9OEqAHcIJeM/kGhfvHsFfYrMWhljzousVWLkpJRlC9zEtWAI2TO4rjsoHFazJGWFMO2/h
3+fJZ96n7n8ZUid/g4arZ7xeDpgwqrT5ykA1nEVmbvB/Y0MnputIFMEqS/3+P9LOazdurE3Xt/Lj
Px5iMy0ucrBnH1SWZNmS3JZonxByYs6ZV78fNjAYFU1UoTV90A20G72KK37hDej+auMnirUV6h8g
tu6DYdDTGy0aUDJBtCNFqkgvUfaMSFzyU1ZFM/ASDQp0n8pK9fcK0svdHVKVNBPNCoQnxQpNfOzK
VPnVAsY+ivmno9fq91DncDT9YY2pBvq9nQHsRidmyGtcoUnoREX5OR5S+d2p6p5XlDsQnipaIPtR
1U1UlSiFfjBbE5lNEjSkemxE05IjrofoxvFOlv2m0vV0wPoAATngodAI0dEpkyOOxTkModL3gpMo
cpRG7J7ofR+gPya41EX/28DByN9rpEINXexamUkJRX0DlVNzEVinhztYvETbkHo1/VwFGXTESDuZ
UfBQhbfhRaM1gtgX3Yc2tJ0noGo83dDW/Ht6wrSxVLUjt1O1PntJMMeNUNfPvWeA+tA6Pb83jkVD
45LFgU+u4Us4e2YO9syvzsjd9CL9WiVpFtwRQJifWP8SVHgRBd+hIOdfUjul/Fx4pp/e+ihsUJhX
VCoEIa2k+lB1dv7ZwyGH8Dn2xb0Jywn5ncHqv/p+wytNj8OsdoGm+3LfWfjYb1Q9LcD1ULHe9XS6
7E0XwZAEqF9XnwwSX7j5Qim/c9Lxw7AsL/89wPrBTxaIBUBVs41ebQcGtdGSSR4yNUAHCmZe8+hg
N0SpMcqzGwDsRUf9SWI7NgedFDvkoL8kiMzTD6FXPHOZsaFBrtLObhI/mMv/dQxesIUkjF8B/Vde
ozIAbWsYA7sUg5ns44Dg9g8fnSLMbqYyLLdBE/vPNXDSgYObNR/tPB0Umhgc1o0et7BXEqNqcDhw
vF9scMo5KA1nFNcj9TM3Y/rZn7Iq24mmHr9pUC8eaTg0Ykt5vUTqGz2sj97UzDsGz7oXKcf+Bqda
U91OtaPOelQe4hma38U+wiTD5GpAne9hA0KsUFuENJg+lbKbFF0BTh+z6R5V0QCNRyaDbH8cNLS7
VBqrBC2xIvJd4ijGvUYAhldLmNp3uH9DVWI59XxnVAatw3EwCMYaDCbVrdJXOj1sohOoQNrk9Psq
VqxqD0ib2ecaks+JGVKzDQD3UPcoC+PE/ufTilQrXyzdJn1Lh446RgPg+XFMZ6oUwa29y5DXj+ZC
D7TYkpAW3lBikpa1kAZOFawbDFvCrvuCqWH2mcS7+z4EUQytqMYmR6HUUGwzapbpJsBSXN36U6od
9QazQ+LVmbxbGVn8DGS9eq5R3ot4HGcmQ6iMdKwdxLzRY4gw9DK6UP7mUrHlDu5JZO/7pOlfA1Sx
XqaC/uvGMqji7rGLC61TaUMsO/rErJ9quyX1Ah0egf3qk/DZMGEvIMWJMf1tUCvZE7jCAKwOBHl4
Wl42fA0KYq1tkFGp3KHVqN1wc5HQ14BQkp0CXKA/QSXwP0LmoqtlUPlAlTHk2cGZLBXRFq6h5cDB
D33eAFrdiKT7ef89Tej4HGBG1XsN6wC6hCVgG8qdVaXs6OJ3wRP1ZZ9wq8iV3QATUv3YDJE27Jws
AWc22rRpbxocRv+Cz1ufEAxUaQ9OwB1p19JipYWtR+0+aicP6QW2hLFDicf42ioNupEVDpTNTWBD
Zj/M20UwvZyiPd1sNDdIQFGrBDdY4cmlSKs8KNCeSaCwAx/REsR1fMhLwqvENtGGsE3MDQAp4ftK
Z7VWkUB08v5oa33Zbgk+eTqgKZdPEq8y/1Bq1vCtDodZ8aXSIQzTcjVBMAD3wLarafNXaq0msgU6
NJSNAtz4S4SgDSoxGh56mzIDfLkz4xgtHlUNAYdUKGojUxfm2mtTIDK95QrXP03oDQGTET3eUR2Y
LYxYG3Okme/MsrJ1EPfTjTZEYX3IUit5sccxEJsClS0AGMQLyampCwcXaZh83hGvLtIQqodIlVak
Nr+jNoIDqTeguW5SRdaoFRLKUHs0e9M7+ZRKoLYP+F+jN5TcT2NnKjwvfpf9ZUnsT3bQJjznY8T9
/K0N+oBeUV7a2q7MvJ70FT/f7xQG0Bpph7qgqEQvz3hEG6aodvAto4cwroweWAN/uIOwPHEuoJLg
uW0T5OwMoQTuZKagvv3Q8B+SLjOaPe5O5rGTKp5Kg4jbe+K9ITzqpJThxuQhUjn9LWo6tRJrPxB4
il61Fq2XbVUoWfUXOu32Y6q2dBb7Sa/Uo2hBhoJbrkju6CGE6HejQEWNRy+jV2in2S/I5Vq+TVQP
zgbWk9q0V0wrUGB0we7gWg8VairkKSjtEdwFuF52Ox7MikgGZS+3i22E+qq2sV5Na7IruDGGBhDT
D2Z3aqvtTl4rTICQWNhlB5uI95dBAdLfReDICTChtTxAF+LBFTltO0hYzS+bEk1FSUKXiCnBivOO
nQrrHlkKkT6DGKJ1V9SNuaegAiKEih6JXILSwl/U24oPJUU5OFZJlfV/pQgayg2AHLotYHNwVQbG
rFOWjGQ0y/VjPeqnIjzVqkgluzgdEb2n3Nr+nEBWRfu6AmKx08BruDG3+8+M6+jziARtuM2ENe1t
Uk708XNfPBttlN2pNU4mOzM36KIbIv+WSgMYDRpSxQPCZsGnybBNiAZtMv6mSjv8UqGzfCWcLG5t
6q3RrkDiD9Uqs0n3CWqjzwEL/ESTCqRQ3FLaD4Mc4frSyUww5elcaXOKth5o4qTYTkHmiT9ywtA0
Itbt+gLJd6yd258EX9RQOZRFlDwCmgksMKp23umUIried1owtlwiqi4657MDFy07NEFnyY2ujX0M
3aZSpddtUps+dLudtGFsPoSxntNfBmhVf8MHgGmSMT1mCtx1qBo3Pjr9La2bfCxBHlFWps+eTToV
r62mpHSAQ/bnbKPRGOGxwS5woNc9qpyUUvOd2OTVAwt7M8t0GLi+l8iHNLFjDA86sBm4FIIbrHzw
dKnTvEFbwMJ/LbKS1n/WLU1N7W3LmsMALSOB8D8aWchYfo4whUYkvy9ke4d1nWMezHaMxNHC0DD7
AadVl+hF6EXdo8FY5NYeYQdEEm8NB2VW4n9faxGdDxLNgsVL0XNo7gO7lXV2sh08l6w7+Po0IPZh
YIdMyGAUKO7s6xh2hLlHinBARiXAt26jUt9X5+yBDB9O30Co5ijTQ4JOf3oE8k3rDglPLsnUbHjw
eaFqeRvhH6hsBy3LcZ0A7IThKkSrWQusR6g9wn18QjAHZ+BtEEBZR3JB5/qB/RO8RA4KY5uoApdK
ZBFmGhxaSxjk58R6OxPL0o8CaD1+9xVQkaTmftrAv1a+VRTcflumWT1Ty63qbYTUAAFVilHLtgk9
8UJTGwefNtc1MHgC0/NdmEOg2am+nRjbrrOq3zNkGA+A3oxm2ZNKwMMHyo7XeWwgOYoAuUk6Noy/
bQuiNUbY6UBHCFg/kQ+UhngPD0s9ASnUBSWIorovWkWMG9S+ne8y6ccDSu9U57HUaEAetQ1VNGka
oOL6tgm/DkD0v/kY5YX7ITMy6k4kaziO0RcTJ34HvXebpGE6QZgiykcgmKCsGEok3P1JtCZ/V+x7
My0Q/iavk4CApgbG4WARrW5RAPWqPYpHGMTnAleRsMscl8o68BWosKl1a9HCB1JZxwAgnSZVnlTL
pD4jjKj8HVCEHbfpJER7Z0eV/pmYD+SW7xAYbyYV59B9b4J52QiBsJKpqkZ0g/cJfJIio6GyhfwI
+ijUbTzcDVOR5W0zb5FdBG1GOar9MIUoSGmAdz0vkv4WA7MIyQ9tsr9YZLQ0U8FR6HjndTpEMLCf
eImUMW7q/Qg+bKCNRQynU/QpCgjgXA/4n5EEA/BGjSDDOKQNKts61VXW3EZe7Vu7sNP7bmsLj2IE
8iv81+jqiE2U5d53kET1iwMqlCAVksUvoZXGTwTCOraJNbKzC71BLH5At3YTNoiX7qC2mS+OSvX3
kFGlfgQwRn2Jb4tPLRj7RySWhu8iM4p73cLQ9hDSw/H2WNWYzr7GhI0X05iljYyKvvXO1CEeb0XJ
AuPPYFXJFlcNqmpouTrqBqUtNAvszhtplkbRzyzJ8GbN6kz5iKhTgvabVKvbLM7QV5aWXR7TEAPH
GwfK/Z3aVLErAy5kPEIREtyhdwAGEXQz+CWtsUy58aYwfQHjocHzQ4zrexDG448eBWPya9Am9UaM
fhhuKAyT+5AOIzrLdPDy19REv1iB3n/VpyZ/8AQLRX0xoxCRKejWYyFmIJc79uprlIqMNn0bPsXa
XGENU2PsEFm32W8mnnPQ7waqNmR7kAgIXiEESL+PXtUc0VYtDjs4CwpCDvCepvDFGTVp7QKwhM6h
oEFdbAgI6BQgqiwg6Wk81gic9wFCERhswfyFPodzm+x/kPyN2CSXQ3PHOkIbijQvnLMuqnGblqsI
MctCF/asqSC/CsecaclTihoNuVcGHA4/ik+kWAMZuxKK9kRlsiq3raWJB2R8hlf4i9VrRMbyg16u
35LwTYObwC1+ov/ZuMh2V58HNMpRGQo05HU0w+KLEYFkIv4D5hvoSyL9fYk+aXEqVRkgrFE5HR5c
bUEj6DYE1489lQWPQN//+1//5//93x/Df/q/8oc8GWmz/ytr04c8zJr6v/5t/vtfdBXmf3vz87/+
LQ2hqqYwHVCVkoInGFT+/MfrU5j5/MfafwRqGNRVTaO5MNLmvkMKv/CC7uHyIM75IIKfJaENEX/T
WcQjwDgfRCKTqeroQLy0OgTd7yYIXVfPe++EVbvq3ANPj/AbJfCxHrRI7x0k7P1sd/k3yJXfIIAw
OxiQQbU2xflvyIQDkH2alJcwmjww/ZlD4gP4VO9+9oAGSHnxJPXmbU9CfHloTV0b27Jtamaq4Qix
GFvT1QhJzNh3o6Gb2xI+HHDEpQCTeopzkiKWv0vaux9pvFVHNWsCrHXZIVd+xuoMvPkV1vkMdHWN
P0ItvZfRyGsIigix6AByjKl6pGI1/Orh+QF6jiqKKpcnYP6+N5vs7/UXUlg2J0KzdGeenzebLEG2
zUx4mF90klvKBdTqH+tCi5AEQ8LneHkwe2Uw8O6OJm1DWlKdp+HNYCKkwFZBWHKB2FTqE4+ErmwG
zYGx1eHmejfD6+JfQtqQUous1q8MP8/i8lt5MUFiQsUXur04UBJNbqzuSt+lIxwdnCKNPk1ZVn6N
nQx5nYRixpWNvXa44GjoNAOERM9tPuFvvtdQRsfvc+m7YLKgvE2qY+9R9ozwO8Y1CP82HuIBXL89
AirCZIhqAZai5cfLs762xFKzBLGsxFpULmad1g8QsqnwXWA03qknQN0ZYy0ofWf19j1DOQ5NMaED
BlycJtqDjI/Xg6sNffxc6cig7YE5oVnVdAB5//lgtsUokAqlFFJbzK42DpDgA+UF0iqkb8MhrSkg
CQCJ1kKh375jNBtGkCPZuPx1PlqjOf1UA5p9CcpKU3YWDi7joVdqPDhq9rQ8XB5uba86pB+CixEu
iL6YSb3G3ienVPgiZh28XurxLi7AeI0B3EzfG/MrZ2Ntk+DYorJJYf6wV84/L1ShknRqobyYLQba
hQO1b5N04CodkxzmyjZZORe26mBpYMJ6t3V9cd2Bcx1VpbCVF0kctOU7p1utKnPsTotTPXbOX8Rj
8mDECv0GOx86ceVcrnysrWlcRLYqgfA7i7Us9FzzbEo8bqON0Ym0sbmj6owLAwawwZVdqs0zt7h1
GMwWUlW590xjsZJAt1GhbFqFFzavso/Sx5k0KLIqpM4jy32KqEm4nYj5gXGCzYXBgZlAss9kib1Q
WRdmemX2V7aWTYplmJqhaSZArvOlBjKcDmBH2FqF1h8hwxvZhh4TRL2haW9pHMPMvryZ19abtdbA
jnE1/DHfaUxhqA5E6qJx/duXYKB20GYdtEu5+05yUsJP2Pske88z7BN1sCvDry03s093lEXQVG0R
4/hobGlo+iUu2px0Ce1+egARZb5mXPw/L3/p6lCGJHAzVNu05GKxgVa2NfrbkduGRNFb+kWwG/2m
7QGWApu/uzzayntqc/FZlsbjDUtAP19JZG8hn8L8cJMJGMpTTotWfaA6XfRfqimUzhYXxC794UGM
PVbYVJuPl8df20m84zyoc4gKUOF8/KL2PA83UCBnPopnm4Cy5W+T+sVf0qhFByAfPM2Vzbs6wTMK
znQ0CzroYi0B6rHAsRK5JhJb2MoNSBsSsXXJ9MmLBu3b5Q9cG80GQ0VyYQsCxMVoXjNU5P1l7Jb1
4KVwr0p/kp9SOnX697DHAvw9wzm6qkrcpWhUnM9n0uKH1qsycnPTQHKZGpeC7Beg01Mpc6BJ/7vR
Frewp1Op0lAndA3qINPjWE6VdxfmjvhpN8G4/+eDOaowVVvVmc3lpwm0t8xOSUMXFrnXQBBPoCNT
PBTGo944nrjybWsnwyHo0kgJaQv8Hfa/ibxS2P64q42hiw5JlwKnHVHbyiwNsJnhW9HR720HcBlq
ifVPxKr75h0nwzENtow0iFHEIvIroBHmfiFjF9qSfK0l/EUt6uM99mjGI/U86uDvmF/TsgxHarrQ
9MVObTA6DvXSjt1eq9Rp58QKuBCAl7BOUrWkBfmO4WyT18zUTYLLxRvSFUHXFMOQuFZgwN2v0YxB
HBIz0W1j99Wny4PNk7V4QcHP2sQLANhV0JDnx2L0mhqyQ5QAR+vt8k5F39q46+HyXLlbVq6zGY4m
DDYqD7Wun48DpMunKG2krpcOVnJAi0lASw77ajyIEre821wmZnzlYKwOSpY/k6KRv1gGXr0RAGVr
m9htB/C4m2gwA5qL7dADmsxjwzpoUwUd9PKMrtxrDifRQvfD0WmyLbanT39D6KUau4pAphL/jj5q
Zy5Cid7xDomZSL+yX1a/krdKgz1MNLusZeD/OPhTnUOTwDDvK9a7pxHqBmZepYbSGWz95lqyN789
y02j6bZkQOpDlr54m6Bw1zSvutidKEA/mUhUiC16VRYloJJb9t5B0FQ7qijnp//8VUZfV9cIbB2e
RmcxuRMEXdtDVNfNUY0tDzhx49oR16lxj98N5o/BoBthu/ELD35qpaSd/fzPV1czgcNZSC+oVJrP
93GCijqOxFbq6mmc/7Q7R7m3OvzKgQ6Vw/Gfj6UbBgnDHIGocnEROCgtUNuvMrf0S/Eh1LLsC6mR
54Gka14vD7V2DeiEqw45A7Zafwfab+50xWwIRSjmunCJ6JrDXcNpuZaEVpfHWTsc0DWQ8yA4Nrhy
zqcPfr3em43MXMAq4ns7l7Otus3Qi0Yp+j1jyXmnkAkx4GKvpNhrFK3upK5di+QUmVP+kFmknxt2
WHJ4x3dxe6qapuvGH/my36Z922Zm4pYxzZcbJEDrY4PyonXU4ET8dXmwteOHeJ8gFnbYhvZ8IbxZ
rGnSAgcjmNSNu8g6WYoKKBFi3Ke4zyhxt8PwqzKN4ebyoKsrR6lUGuR1FDMXF3glZzJFwsavYCZ9
SLC9+zmKqhuB/ShC3V0ebO1KIzO3TUGeJjV1uXSDOSRgvDI3SrJEHqvMwO0y1KC+blGO89HSy0DJ
vmMNSdLBvTmEN7y859PqJBk+QubEflGrHKFpJ4dEZ4z2XQFm/Mo9tjabBsGETUOSmoC5GIvyn6Vj
F5a6juh75KTtPNrnAr8ZRYMvd+VFWptNQ7fomKJuyNleDBaaMgS1bWWu0aLacTC6EjOQKKiqvYb6
m423RhpdOXvXhlzsFjvyRnRR+8xNa8VqP9AR6jCBQYR5a6N49ATURd3/8y1jsFUo7FtQRZdRaVQ2
XQ2uKXdpzMEXCJzho6fMOOguz6ybUYuyz+8YkESJS4yEXzMX1V0x1VMB6zLHzyFIUWxDvcRChGLb
plV9x/M0vWdK34y3WMUe/nCCWUDu9uj2NHwhi0jp0fxF7J29JlphX6ltzods+cpTtqfaqHOzIdhz
fh5GdLBrH2UAV6q4c+8qawBWVOd2eWV7rp0FIgT6E7qK5Jkx76U311kxtA6tOJ2JrNryK7KKygk9
ivyxGZ37y0u29kXwGHUCCGBnvHfnI02NzUubdblrJDBs8F/KgtcyCa6GgGu7nyoF4RGILt65xe7P
/CzCgdjJ3UhW/iOqjDMdrm5PWjc8ZWVlXLlMrg23WKgZaAqZNcpd2H9xeuiwttkghwPvZwCxWuws
Wb8j5aQfqP6dNWis3SI0IW52JkjJmQu+TzXRYAEZZ3lpVX4WFcrUV56D1XWjSSdoIoEtl4sPDFB6
xamvz93WE/IhQlcJr5ayEFeeuJXEltCc4NIwNG6SZZ6HXXbs1aPIwOqPFhIWeqC2RwTPy2NB5vJh
NhND+dXDtOEeYxTjHef77ejzJLw5Bqqs53DFJjSaDPXRz1HHOaSpljubWDp4yjmYLlwZcm1e5wlF
ZAjNJNCb50NmlZWoaaRlLhiDqAfdBgbxkHVAt//5uRMMwepRn0A9+XwcePAU9EkV3FSjWf4DKExf
PDiUf5QrA62dBEEbAbiRppuUsc4HiuQw5rCDOQllmCrHIK1uQX8fkiSTKCDlXvaOR4fNP4eypEG0
WM/HA8HrKWSBuYt4FewRxNrR1vGT6VSVTWttA+FUV47C6h41gZ5yI3M5y/nP3+wSVOxiHLKU3MXv
trq18T/ZZrZu/J5oCx7J8evHAqjtDWDKa0/6WtQp3oy8OPJVg6Q7AIzCnWogxAry5Ejl1Ck4syw4
TrLKX5zCU6587uqglmULWhrUtpf3TI6cih8gvO16NKiRjqzwzyh6G4wZocxO5Rpvt3ZvXnuSVg+G
VHXyFKHyKMw/680sFzHErgytare16Z0cIWNIez/VYLAvH4zVz3szzmI1nUmlIhFZBC19ubcA1/3Q
gcVAhMVxzEPBLCnvY79pPlwede3BtZC3o6RF+CmXeyg0x7ZQpzl/mFJlOEYDTMRDaQyFgbd6BC7s
HcMZQAvnyj0py+JQkjXULTpgsWuKWFe+o03RxvdqKwoLeD3d4ujr5fHWFg/lVJX+i8mds8wxG3Pg
7UX13LWTikKdhnY5Rqvom0zHywOt3Tb0Byhm8W0Q/xa7xNJKgdgKSZ+M8/B7k+v+dMotzsMB/Gjt
7ythtKd3DDlnfhR76Xqbi5cQjQlDHcGvuXkN/+eTI8Cv/IZw3dS3PmJLGNOJ0KiuxBd/N3GWkSBf
CBbDMVSTe/X8ONBDLyVKCcpLhMKneK2nQM8PRFOp9guyBvxFUK+Jfmw7x1I/JT163PiZVo2BKjRk
56DdSIxZqmNV1kH4YSTY+3J5VtY2NHmpOrc8+eey51k3lt8C4mSHAYL/nOFyASUfqWfQr47z+fJY
a0eWvhDPGatAvWSxm8l+scw2FAh9eT5WOzUIiv6z3pjQ4FC0CbdIzH1D1TS1roy7tqvlnBHPjeQ/
ARZBQ1G4NDi0XdUmzjN6940CfRg06HBlpLVtPYdAOtUF3aRhfb7a2VBB1inG1IX/kXs7PfTG31qY
qHdN7GXfBIS4K+do7dOoCZvUNGDp/1HwlkmOJcMYsqkVfPMe0QurkmOVo2W6vbx2a/tkPjyGRePp
T8wIL5iYUGnL3CZODDQHtSpsT7Y6tvWhDkaYe5eHW51IgT4FxVkDQvYivEITJcw7K8ndrEG6JdQN
FU08ywcR2IQSpDBcQu89Uwn8dW6+U8qylgFJDLBM1ZXM1SKbGwjCDd0Qs03yX+/4NKlbc0DHnlzW
1uK0GLKkIfm1lAYhBb2FNbpFXiVESKsZAmuHdF1aX5nP+ZpZXkPzZNKBsS37j3J+Ck45HnuDcBWI
+8xIyNqNZ001irH2GG8721Y/ALfzTmkUFw/UVYvvl7967eyThlCMJVklU10sKHoQ3O50DDCzhLi4
8RoU/VBFbny0nQrgVmoNoHYHh8d6vjzw2k5yrPnDHbB0pra8gEdEtiKSf2x/FRWcM66uG6vDJXVH
M7j+UoNgm64ECavfSsDlzDUqen2LW0AtCqOTjZK6DVjSCERyI51bRQGB/IrZZ1Btg6rxcnp+yAVe
C3LXx+YmmLFs3AiLeS6TQvQoc2XuhPHbV19EqbzDzWxG56Bo/HWwUbJGrAgk3ZVu2NoFQVOBnr80
oEIsX3QVc0trVGoq7lEP5TAP4nq4sy0uvifowEiyXtnRawAWEF2IQAJ84tjqi4UtauFodhxRd696
7VkMwQ36nVTd1XbwPwTYaX7DECK4jRCResbSyv/Aw5R+hvYvHi/vsD+nnPeT6hmTTuefB+b80tfC
IceqTc9cBVMUDIcUeWc3KfrUZYXtOsxZCvobWG/1w+Vx/9zZjEtp8u/nBkaacT5uB/oi7KQduIbs
iqMOiy7ac3BFs03CdpqXuohvLg+5gkudx7RAV8yp/h8BKYLLSqeVTkSm3cR4fcgpOekURfsvEEcr
3A0K1Hluh9Cpk8PoxT9JE2rHR9Z3KLQrodWfVxo/hQRAnVGM9JUWCYCUTaOKFlGYqCSzmcJs+FX0
4RTeoqUJa94brKE5KsiJkSEoMAUE1kzyeGU+5pDl/F7lR6B/iy41VWLq7udrEFIayAR+zi5E+emk
KxXeZZnRQvCLa2svwzC5HzGPjTZs4tENLSy6EexKIaxAd0at5fLP+TMaMAjdBQGMIPP6AzVcgK+v
8mqAkzfYFuJNJq5DB2p5qI6/YyBwan+3TSkLLs5ePuLtnGh+4JaBgrByn8dI1CYygZHwvxpo+WxU
OtogZVQykOGUp5AiRbSXiFkUVxZy7SyB2rHnJjAQUXX+8zdZq12pahzbQ+jW+HchQ6Bz3o/mpMge
RUuRZB/h05b24fLHzZtjuXl4kijdAt+X9hIAVtKqVTJfD114unlwh1bH8N3REh/V/AyVR1AVwbDB
sKo7ZmMJZ+Ly6CsX6NyyoTptqSQo1jI10eElaEZZhm6DNcqzhAnxoUNyWRwGnzwGwk9gmB/9PIIk
GFGtNTfa0PUWfkWerf3KCrUpd5d/0Z9PCD+IiAizFermZIbni9CYauR5ThG5US+y5wQ1dXotTTft
rZRzdHmstaOiW7SiqY0AbFpG6kFdaLWGz5iLhKQ33E9i0LMbONEDkvfvGcmaq/TWjN9YRAPc0V6M
+SBf5ZvWuCtAzja/k0YprnVV1qaPWJn6HdAC/r64i6IEzUOpxIB79OSjOgT5V9xvfsCuke+5Z5AO
pIU/HwQqIecLlXgK/bdWAJuQONihA41B00bSF6ivIM/W7njDsSyOCGgeU19kjCmStGUmOZYIjcjx
CbJ3Er5CIg8jGNRBEX5Eo7zzNnqvlu2xUxr/E/xiz7pyCa098G9/hX7+uarRqTqQichtUKBFFy2x
xyOGLfau6SvzViRCvwNZgWLf5Y2zNux8OUgdYIH5B2AjookrcKSM4GX1GU6Zvm/eQNlV/wJnVdWb
qRWe8kE16km5ci+tbSRTCDBHYKCBiS0Ci7Dtg1zgOuOG4OMxnvKIX3TZ43SNBDbie5c/c3U06uh/
lyCA4y4iVicYLRH1Q+TiDZPsy3GAvxsi6Y+Ecvj58lBr24nbHczWjM+nv3S+kHmH8jsSlpGLhJkH
wFsfCiwHCIZx3qh9gW81hh4PaBzFGHv6FbJgqhaY9tPlX7H2wWLGwoElNnVw++e/osLucOrMDGMc
T0DbUodQKx7zNOwlchO5Ia9kI/PTtXxlBPEAoGqyH7l8ZXTLC2D/8YQWFHp+dUJ97ltducf/1voC
pju6Mtz61/3PcPPF++Yl9Utz1Ca0LZhjAwmpoQTw+1hME/AKktvw2iu2dkj+LinNqPE55jkfLq0b
W6+03Het1syTD/jZegj4ylzFXquKHOWb9Mp+FmytrOIdG3cuUQDo4P34o3TGMzgO0KKA6wurf+q6
PCjRLy6SnY3v2ztifVp4AJppv/JmLXZuM/ZgbyvGCkqtR2pGE3clQhzwXKNgF8hB/uMG9ky3UMFu
Q/gTf8QGMAzHzIoVH3UHMxt2QYofFiIkrX/lgl/bLQTvlNMpTPCeLC54if6xg1xS5NZNGX6KEN2c
iy5KnJaI2+itfuWz1s4CpReQhSBwAWwtjp6Tdikm34TrA/2nEUU/U7wqY27sbZQwn6fBuPp2rH7g
34BG9PI0IvPz/WnEFEOxj4vcDDnJQ9IFOAkpcd78piTjNe8IoGY46txV48FcEtngYfq5BOLvIqtQ
pXtrVPMRvRIlaTb5kDVXApvVyQRCpYOkoia4RGtatWjwWJGB29OiuA/turjXQGzuQOHMNHk1JFa8
fHOujUj5EWQTF5pOkfV8MjXYOWPUkt8gxpt9ElPzG0Gy+DErcTzV+i64Mp1Xhlu+TJVlKW0emoGL
sEe/yyYkU9G7j/fkx+HviWrCr/d83syFE0C0/2hQtgPy4oqBpEoQS+snQLh7MaLnv81aC0o30sPv
uKppD1I1JlgEubW4VErLw1mdxoKLiByCJ4VSjn/VceM5RyJ94+byx60lOxwBQcBIb4nazPna6blT
9z0VCxcFXXWvU/M7FcDs76xAdTBMNur8xkzV2TxIV14vD722jhQ/IRJLCZJrmejkeG2oFQZx7tgY
XxP0tJF/8Ov4Dl0F/b5B1Ofl8nhrbxK1TiaWG4Za62KbxnFai0wZoGegaPSL0mqT7dI8zvZIZeO4
SXXkhPqvPu0vD7t21VDy4i8QmzACF8tZS7ybTdkCpGwH/WboKURtKwsSE2rySnrlbKwORppBMdfU
aTEvorYGX4XaV4MElFpXuzCgOSFCdu2+kmY7HN7xZWBRyQSAjAEhPt87iQpTPRJJ4uLxnW/qxkkf
EfWmYVSL4D0BhTND/oDMgO5fMhzRukunrtJid8CocjpJO55eLQThH0II/5tmjPEUwH0XW53L37i6
SU04IWTA3N/L+ikqmTIiJSYhjcrqq5nb9kcC2ek4hUavn7ARs+WV/bK6Td+MuMgXJzsUdm9b5Iu5
OsLgRNTOUUr/EaCAuTXGCY88Kx2D4+XvXLsHHGsOKiBpEI0uRkUer7PbcYQ1QQXvMRGR9dkwMkXZ
gwIOcU0dMcaxE0s9os+EW/nlwVcneaa+0MFCYsDUzzeSLAUifyDk3Kiuxg+zh6v9iHSR98FTUNu4
KSpCrGv5/+o029BRUAbi/pHzb3oTEGtpUgVWoyZulpE5biY0Nn8iWx5+7SbMX8dA6w9Zr8X5lf20
Ms/gsDgyEnySQ65xPmyHmQulhjB2rXJ4Sj3EWzs7xgkDVSVU8lEVCF5ibbb6wLIqcbaX53n+ny9y
DgafW5IQTKluLS77UR+R8s7q2E30ErEnEq3mFpuz5FpPf2VuQTjPZXeiupnwd/6RVoWkG8PwkYqV
7hUlQDsFQBbihX3XPPcOEI0sFv3Xy1+3cvcR8OgAQLjgIY0tVtRG0R1SDHw4NvmQbwKMj8d7JSwi
rH3ypgj+eamK4biQ4PtRZ16SNzESFAN5BTdDhcaFo0XiJQAUdo13t3I2NO5xa65mc/0suWGdNtVD
hyKd6+UDBWsNtyp5aNCnlki64FFSBrp3uDyRa8s3N07AAwAVYqucL58yO1hVOH24YW/q4RPgJBST
FEYa935fmPk3u/TVbqOUCNBdSTzWdijwcQ4IBTN6J4trCHAuoPwO8q1XjGjhRkNQlDvsOLrTOz7x
zTiLHWp38WRD+8eFEVMbTNRL/zMEh3LfFhN2fkGo7ZBeC79fHnT140y26EzzmUkc5/MKnnlCkdUA
XePkTfcpjku9e7SwC9m9ZxxKY6QABFf6YhJxuZVwtu0EEORoqLu+Vif/KQff6lzZKKsfRGsRnANo
qD/AifB1Me5os9TF5Esc40wM/l44rRRX7q3VDUk9GLHxmRW/7GskifCQtAwy18Kp9AsiPYG2NxBo
STZaVEtU1IRRazjVUKC+cl2vnT6ah/898rLRwR2G5yFhhgtIRv2kSYjwG64eDWPHLLW/1w1akpcX
b+1bdZC6yGGA6uYYnG8SRUXWhjsaokiLcZaHrM99Uw3poxqM/j5NcgTDkWWMr4y6dndSVnQom9C/
0IzFqGFpTkVfZ5nrxRGNwRgw3XfR+AUpnR39uPyFa3P6dqzF9kQ+PSeIC1nN0GieHaX5/6Sd2Y7c
Nre2r0iA5uFUNfVkx90equwTwU6+aJaogZqu/n/kD//eLrVQQvcOkhhIDlgUycXFtd4BybumKq27
AZPu5w5P95f/24CLw46qCt3KjpZ0Dn6OySl2XBzw7xSftUY3v1cFrtHv2Ddz6QQIELmxtSwmRjBD
dBFzBCmNmyfkqa32g5t4wPamzLXy/eQk9ha/f+00QhMx52435ajlKcF+DYtpoFQXBNebCli3YSNN
h0D8xudc3aH/O87yTFhFUoHFIe1HMPMnaufjDloqPGU3tdwvRVr28X2AofpWwra6Rf8YdhE9W7VG
mddpsktH9V1DoTAP8P6oENY+RcFgxhuxbW04rr/fUBH4FctmStQm3TjFQLgEAJxjihfpPZlh+ND1
efzl9v5c+6CgBXjaUNZXeSVeH3muKRFiJU36q5vD37O/30NhIO/vZ254QhHuDi07ubGIa4eQ8AIX
hr9myaHrMe0ckVwr4gIEfYQ+s4W29D1Oos5jj4QqIp2QOjbKGmsgBRDe+AHjE6F7rwSVxtQuW1sB
XDqgGPDTQdu/7rp7pSsxPsCtZJZgxBwazcUBZW7FFe3R6gu5BVBeXVeb9q5nkJ4i8nE98clrays3
UKFQQvqrvmpm8jEED+TueHGga/qOpYW6ZQJU16FQL0KPlSgOfiM0iwLsv+4x3hYY2GHk/WLnqGyi
P+SeB1owGxF2LRIAMuLagx1HzWoRYc0UWv2o0rG1rAj6Vjt2zb5BrXPY357d2rckkSEDdumFQem9
/pYZTup4OcCaNhUdUZwhEPI4pFOlof5fBRvAkvXBwJTMPeg5Hb4erCt7WUTemFzsFjUWJciUBxU0
/VcQ0/Jwe15rhwM2LyAWHhLo0CyGao0RHxPFYNU01U3QReFfQ1SNnxo0a4eTZ3XVxoqthQCUqUyo
QNT8gItcT67KSzV3sMC+yLY2MAQrh/4XyC2kDCUaDu1eoQVen9A81LYy4bXPynEAKgMTgpb7omLk
NkHFhUhhJQb11+7GWGiHiQpgv0fjxNlIu7XV0Sw6p6DmKTYuww43YlCMuKtcsJCqdwIh2i+U59tj
6VTGScGwdE8QkLiq22P/2ZTS7nZxZLufGox4H9HmphnojpA//RQ91W+on9n3t5d+DX6hkWcCXYUz
CxRhcWLHxi0zGfAL8ajHDC2wnbtcqaf/pAgv4RGjpRhjWcZz5401wpVSa+VO8O7Tj5HXb/yWtWPM
8/m/DHYo84ulafte1UoTVFdWNnnpIxQcxnjdq030jrvuz4EWuy9O9KFJBXoLba42PyYxZVjOA2TT
7mWJu9vG6Zqjz7IK4bB1Qftz5b0CZ6lw19vERSZn1l4ud5PeKPh71EBxdnJAtGwuYX7ACC3+qCKA
sru9vmuDu9xAXHnz83YJZgG3R7D2Qvfs5DpS702iGuJTWwam8lkk+picKlTFkw91U6Ttl8jBOOZ0
+wesnADSe/Y/tScgWks4iBR9VDf8rrOlt2G697JM2ndmC7IGm5LIePt0Cf/Ad7jpKIss39NZlzoa
JTQPv0tZf64GrWx9raq86WjhqhfvnaJx8TUI+/pJqXHEecf9NzNJ6JGi5kqXe3FD6AMmvWllemcN
Jzt3VoUltCKSW3nPo+YhvG7iFPZiFXG1JRO6FmrAFOjIaiGrg5D04iDPDixVghzD2e7oBew6CUDn
pIST90nkorGP6LKGxQsOnfj6uF6vnMmezWdD7ZvgoAReXe+NtuuHp9CkJrCbxCiND+OAX+Dl9oZY
/6F0WSl80tiFvXQd+w3kuPFx1oOzN2BidaJCl6Q71erGT4XJ9d0pI8LTWkdNHPPlYZL3gTrbK0RI
faJOLzorOIUV11Xom17qnNgN7knL1HcgCHhdzFA8rl/LXVb7a8x/+0Co7hnYJjab+J4i4DGWfxtB
L6e3p01AUCkDkcUQg5e1tTRTlFDN8+BsdCKu9pY5ocstql57VLoirBK/avrI3CFV6cUbgOl5Wyyi
03w6aYhxI/IQXmybKVSGGQXnnZ2qy+y9bIPsAf4PL36zwGfir6a2yn8z0o8fYNWylyFTtGTjllxJ
BigOWXxrkCi0qxbhOEPwGxP2wDvjIIMOeqGMoB1FaX6VwYT1pI4M3o8x6NMttvBK2kNWTD8ORg6H
Zpms6mEhsdHVgjNddwSFEIiqil0CxDI/hlMan3LK48XGXFfisf4bns5V4NJ5WKRak5nGTSeC4JwG
Qx0/iA4d6yQtdW+HokR6wDlY1mg441PuG1PUfb999taC8W+s+m/tHW3Zm0MqtNAirYMGliv6uMfF
NkNEUncrI7nrzLbeIpn/RvUsdhcIDr4ySAAC4lIDr+/YPRXumJSKG63x1cp17qcgLbVvYTKoL11V
jp+Tdpx2xRhXONcMenLnKoVQMCWxcGhF71w9KG6gbhSz19IeMp4ZdMob7fWlbDpFq3QCZV+E/+Jv
YT11H1K+DfLlsW4n+67p8o/lhKbO3igyjJyRlvc+ZVGXGac4mz/X7YVZ2YpcxCqcBSrQVGcW90YA
k8HuRwRGs4CWAY9CKzH/M2UxfjRUpSCpOSbN1NtjrmxFXuEoXToeLahXTMScpqrbxqF3lpVjPJSF
rqI4hdKku/fsKsUKps+D5kTxIwx82cdZ8O32+CvpHtOljkrlG7z4Ug5Xy5RcoK3snBEyzb+PFeTj
HfqmeJLcHmft29K1sCApQHNCOeL6vgHJrFeGI7xzFud4kxSjpj45UacFp8aLmgevL7vu+faQKxHN
IKZQvWFcat/zOfyj2TZonVdGruKd8StpHhNo19GpjfXUh/JZ2jsMSpAZKUNU2va3B16d6+/eCQKJ
RJd5zf8Y2JKdXXt9752baKYgiKDCekQPzNOs2vu108L67dplzJTSO+EM6Ju91BjpILGPTVwE5yxK
oBfFevgdq2qa0xRt1b2Qs2307TmuBDFuKp7gc9+LS2OxnrUsMcYKWu+cEkyPkGazx1SPv6T1sMVK
XduhZJJELo4kuoGLZUQDv2rJ4NzzCC9uLx1e4piNjZP+jlXDChofrVmG9VWU7HAfx8pFcc9m1bQn
tTWrCE68Yb8YSoxHZVEqb5fuJOoB+Ad2Pjdll1euPWgyxqGPfVKalYehJj1EAGHCxiW2M+P27bUM
5A48PiP1xbkSdb0thyiKkyD2KP5gHINhUTnh1oGYp09BB9vH2/tjbdW40W3wdWSZJBTXgyWayD1d
j72zy2Y8WDRpZoOPbNriuK2dtT/H0a/HQYRpQIVm8s5F4vQvmVc56bE0MHn0qQx7wc7V2/yf21Nb
2fpzt8X9TemDIbKYmja6XTFiZ3JWdP2nGaTeeTKmc51W9vPtgdaKl4w0I5RhSpJqL9LCvBjGOjZ4
TcC+SU95W6sfpj4OHd9S6uJUKPi9ZpaHmXWpxO7Z6vGu0xuR/ef2z1j5xAD6yD5nVRey1GVFgKec
TKOBfYNI9MFIbO1r37fRjvHyj5oo+o1pr3xfHskUSqnUQEZZctnKSKA9EnjKOQ8TEvDJDZ/TINKe
q1z35Nu36Zx3AsFWTRda/SIT9NIKzVzdDM7KVNitH3jBWB3VeK6YvvkjovrhahTaSDipQ1zvUz12
WqtPULQ23QaHK12T+CbVuaU0dxblqeYr2quTvvGsWEkuCBnzcTdmENjyS2KoGYR1O4U0hGyj+BwV
oXvQ9KFz7q2+mYy9NnZ69EFEYZzd5UO1tXHW8jvGhz8NK4yH1XL/Tlpl19UQIOtfO1p31NlInt/j
m4K1LX46z5oV6veUJUCCq4XEa2uYaal9nXUnrNfzYGOxVzYyIj2kWRxdAF1LtTi8BFK9cAAyY+2I
K682OAeaqiiL2yn+dIk1aV9uL/pvxYRF5v3bvoLTC8kAZdHrVcdiRsDxxV2hdJXKuacuYl1yHkHV
3dhrkVNQlkcf5ZPjhkawj4RIzEuXdd304E5Frh7VgeLQXVi2kYfT6qTFHyWKSa3f0w2rj9C4+hjt
OTMMmh2cx6A/D9ygH6CsK9pfbhO3eMWVpppij5T1WD8FwnQOAkgH/NckaOtft2e7ttsoZaFsgZwx
3NdFXAxT6na9iYp8aZPBptDzK2/4K9fG4svQFc5zrjn5/ZDZzlMX5sbh9uBrQYPnzazvSSb7CmdZ
4UzSxV6CSYqnNd+CGGkr3SmKxk8BuGyMNYfd5aoSk2e2MRUuHi/XqxpLsKKVNQbnojZ4IupqGNS7
oNOl8MO8/+Cg61ryhHG15tCFvdr7kjQx2djMK9ktHV6iFtEL+oiziMqG3sh6bOdHnRlhZjdpmRF+
DopIfSGQZ/1eYvz+YWytIf/37V+aO31uwPABKCdezx5tfBwwnTY4B5ooD3aDSbVPZO4PKuLqp9tj
rd2AUFjBIlG4n8kOixuwqiwsvHCmJIePJsOPRR48qQoGRTs804dPWhm36dF1WwC0KCFTEophPjvH
uqsHsdVKnO+C5bLPyna0nBC/ewWKKpLR0qJO591uu/GTHEzzky48++SOWu6Dqis+IxAHnE61k7+i
3DK+2ZlVHZtamTh6Ldl4jF+Gt3GvrG0DFgPJYgq8s5Tv9WpI9Etq2bnBWei56x5tTMXUuzLt8ffu
0I7UfNVRyt1If/Qd+w8mmjUzbcD9LsEboeNVmkA85RxnLha5TjPIv9TIBWUQUr7fTQpoqwNc1sbd
OH1rUdydIbnoBkPcWGJVoggJx3Y0vLORWtPenSxcpGU2I5u1e2M0+o1lXx3ONebaOfweJnv9gdWp
xEm8jdjuXp1/tQcKoL5IFH03OPrUPHDzxd0GM2UtvhBAyZxp4gLcWhztspx64SWSNe10HCjjALsT
VUmj9KOgFYdrbWXmGK6mMvtam8gkmVHrfr598NbCKbNVLSCGuF4tAYCloY1NPdjeObaK6a4jSWoP
uXT+kUnUlRsPr7V7Y74uSBCoD6D3eP2F45RKuj0wXavopzuscvG+5BIc/slVYCxI5oTKsz21AYst
QHm+I8RAesZfatbhh3y9eEGMShl1jeTm6GuqO1FWNC92aJvJwRxdfC7ttOfstGNwGQ33GEYYzR2t
Emzn/Zu/OKA2MB+ooM7yyYuD3GgAFOq8Vs6o8lvf0Ah1qpPVtz87BVr2xhdfWV1enShhAwqEIPxK
FzidItm2IYyuvI7vUzfvdd/JMvuI1U//DjD73GWYGaRIEZMEXy+v7NRBuliEXTrs7Z9nCJo/Bnn2
ocN9dq8r5VYffeX0/G6kgraYSclLxxE0wxI8j6GySyM1MBNHQlQ59nVbZ092OE4SasJo/1LzCbqu
NkXR46DKSL7jC8/FmLlm4dC7WJSA3D5U0gZPP8DIc2sd8Fv5pQfweTEb1diIUL/7WYuLCQOv/x1s
sXXazjLA7aEdEJmZ93cMJlk9oUcpT/WIvDWptsQGklSit54s3uCf27IzwScPGKjiZoj3JdVnZH5+
uko56TtssMcthcy1DUf/Zr6mAG0A+b/eA0ZqAuuP+IWjag7TQ4pcsnnKjTbOdxTBN7UvVmI2/RuP
Uw2hZq7oXA9XxpUF0M5jOJTr9GOmQ58+DrmDM3gG0Cd6wopiI/ldXwTYb3OiT7Fx2VMIoigMQaGE
l0L3QFb5OLLaLyIdR93P2rgv7zq1U7x71HibpyL37MRvPSd1Il/idnSvkrtQ1qpSwEgKAO9/XGn2
2gbOeW0VqMXMFydFOwqF158FuyaZj2Dk4JTZMtmlYLl3ZR6IO6WWmJS/PZ5h2AisYW5uI7N5PVgY
GU7ewDi6aG4AFx9metsep6zL29NURcW/t0eb74jlEZgbCFRBaSJBpL4ereqs0YmGMLnkVRFle6sB
r/iSu+O0eV3M18GrkdjEQEks5G2XD3lQ6chD5Dl6B5XixLuUUvfPwu7xaNWnWdQZxFOLehegWYrN
yXAfGIk4gGctd71lVXclJsDH23Nf2+0WoGtuTqpFPLev5561QuJwoiYX90cS190DfLPqoxZEceCb
idlsxfO1nJy7EhDbf8dbiu00ZhMadmHHF9NMtO5+TEaZHyUqtPVOtaPHiipL8Kk30nBn263m3PEC
wu09j6pyi5S5tqFtsKcUv0G6sf7XM5/vEjKoLLnoRV6NvorR7H4qOuMf2Khb6jNrX5lLEwcE8NHk
gov9PLW9N2FCBHm3sBLVbwYnx4dTAuvz1a5yzB2pmbqRm6xkRhRQCewGRaM5tFzPb9BaZExRA7jk
vG2LD14wpO1Jgzn5QWKLlB7jqg/HkxQ5puLwUIpNItraXcoBpvpIVxhLykUmKvIYIKdJbqQ0uE34
Q96JA4RG09y1hoIdsxrxsw8DRcevFiQ831EK8x0QXARWmT11UIqgS80UBeH7QOV0X4xS6b71Ynzp
iszjnoLAfbl9ktb2EyUY8k1s2Ahdi/2ENHsMkhASbFQNU/JgN6p5iM3UOOZFKdW724OtVccAx/CO
mSnhFJQXH7cfhIR+RUnQqxV7L+pc+1nDoDJOWl5yaxSGOj1EbRYp9Kad2PslyV7cPY7DLf+lYRIb
ecTaDmd/I2JFqkZhYXE9xIYsnBKBYDyMFOchnMiSZIXpwUGg6djs6cPkn25/gnn/LmMp5RpOE5kv
Qy++gDWguJcY3Jl50HbhXg/0znzw0IIuD0KxUJtV3C7bm0oYhxv52frINAf/O/JS6lQNUrXWQDpf
JteVxoHOrtW9YBbuAWEfFOdD7uUAtTwSoi2t69WRZyVLYI/4SCxVwkwzFQqXS3gZITI9gzgMHpCY
LM2fHf/L78D9uA9IyFX/efun/o3xnBMUvEgXi6uBXKQQ2Uagc7X22CEj7seE8bso86JvneiHdmcq
SbrFQ16bLRKTFNgZlbR8vrf/aIVWqWvJIaTkWraT8TloTPdzk03VQ6X2mXFM8zTDmB79660Xzhrm
gWDBLT+HbGBO81H/Y+CSgbl9YywtVa0fH10Mee41FYLyLlRb52USGM5nblw7j0BsrV3jOHulYjMg
uCun8eipQv/aAq1+h8jF3MmhFc6+B4Qyf7A/fpcxCVK9mo2HvCdMumK0+x/6mLX/uJDtv99e87UD
TXkQOw9wnDPN9Xose6gBfNtmeAmzXjN3ZecM2HXWsIecTpP7LBFbldHV5UZTea4awDu3F8tN0Qve
kpohgZeG5cswuTTgYjH8i8tTZ/oTVYW9ii7e7h3zNKnIzlrChO/F3h4ox7VJG0WXZIqnC/0cqX7q
vcqYXgJgTfXebLTNjvvaVUF2O8vMzNXJJUXbHM3aCK0OwbTUa77XCZKlVOhdsXOM3JUbufTqZ7VI
3GF204hbDlbqeRHXUAeh0EaN7ufCmZ55NejhrhyMOkNtL50oC8Wl/nYHIa5+mn9UgigVUPq83kLG
lKADPnH5Rpka/OzSyH1y+7QzjjSOflTY3tUba7n2XSn2ciPOOFWW83rAQMn0oEwMdDZgOOk7PXAb
9SFtLNEeOl7U8QYEaSXDoqGJrQePRLoHyw5V5RqCMgQbNuKZ3jw1Rl9izuKEo7vL86kZP0qZ6s2d
kwWx5sdKOr5DOAjdSoRSQTiCzXpl6DdNUzkhnXKRkabvhS5m5V/L/WcE5fj5zceEtxFbaEZ1w4aZ
v8UfoUcbYXenJvIzAzI+w36aTE08KNSCur3mDsA/ew9twbdftFQWsDOfidn2K9CBLauKipoZ81zq
tL3n1ZG3xxvN+RcdHOuxDrPsFGjgXDe20RxoFpnFrASLpvKsgUHt9nquTqjJTrEAcwCsRZRSqHEn
nnOJ/8nGm3rlaM72YUA4bN5DEEWvB8LgRLdDlALPvIEDfZdlTuTxKHSdYO+GOA88N6VhNzv69aD7
376enMuZ2kTJQXMXwdaM9CpXxwyIBQ7uTza8hmOXiPYR8p++bzVl3IhCa98U+MjMupmdJJYMbXha
VZZMLUCDLtD6e81KAck6Ius3cCprpRQEEgBY0GIyeNYu0nDLbAvFy6R7Bo/Y3yelEu1gxvT3ozMq
O8xu0y86hqHxKazLQ531yj+UenDAC+3Wbu7gu9Vfyslpq2MpjS0dvrV4Ac8RC7BZveFV86HKJykH
2bhn0EKe+lBlPI7udKft5Zck7WzFrxRTvgCkMKqTSXcqvH/7mpM1UI2DaMWfizV3us6KnQm0rFPl
7qmImnE/Atk7joNt7aopeAcxGCcAwj+PAjhQSzw7b5LIyBvGa2CX/1KFoaMi1dt92u9jgSm2j5Fk
3j8Okz7Fz7enurbdwCxwrc83D7DB65MVjFCXVC1XzoEDImtnKJXsDnnrNH+/YxzuOIhrMwpkCccN
DKfMnQjstTHFw10qatyaTQp0WwiQlZsNuwms65GnRnx9WSAsI21CYwM4YtvgO4aNT/4Iarc5QgiM
v96e0vpQFCJJM3lfLntWRd4qJdASpoQE6F2Xq7/SoO6/ioa79B0jgWsABkU6SxnmepF0mduJXsXB
OY+jdp8WZefXolOf2MPBxlW9NikqblQi5qV6JWSAI2SHHQRHT4vtyR/zJh/3TiwK5CiE12/clWth
nSwEtCov01mk/npeRTZg26aHytmOQvxmY7WfqG6Ibip2qZmV9x5tx+nBM6ZyY+nm2La8uPAjotqi
kj5j3Hg9sJFRj7UABF94mtQ/OR/ic+aov4TUvSctiYIT3UAMrIZYVE9t2tbH2+u5Mm9XJR9B9INK
wKt+uxLAh23DjudJ7hWf8SUaxt3YeeJRt7rsh1158WcsaFpt47peeanwWONimbvYXKWLWacVmUfo
prjEO27xfb6ngV42VuDbSmq+kDUkG8FldUC27BzCeREv920bQLQQFrb0UTiV36opCj4NTfhZy2Wq
cZFk4cYEXwczcFAUKWekOyMuyZ1VZgGx7OCxjG6RvASayX1FEmb8fOPyQR1h5cCDUJ+dFbkWuydR
80KxInFp7Dr77BWa2/rd4AgUeUejfVRLw439JrferJWxGHeRBaHSgbF9iIEX/G4uhcCxnt2+L0+5
UvSHxIlViVN88Na7cB6U+o2GxiFw1uVTOhvYmJFpiEvHau55+pn7tBaksXakv3hClm+NdYzH83KW
cYPi9QogrMGBpFKKPIUNh72DJyEM1W9bWyh/xQCOtrxwXx3Febi5LkhpbNb8XaSwacxzzunT6mLR
Vtin+PbtsVEt7tLaqk+lMO2diZnExrl4PSjHn9c78RnMJ0ih6w2EiKnITWsoL3P5BPsz7zEN4iby
7Z5qN7LHVB6jTfP0V5HdYFBe0TbPPqKttdi1uL3VUa475UXzetXZR1SoXrIxUcd91W6+glYHA7TL
UsL0oNl+PcNUWCNqH5m4VOQ733AfEs+OoMM/tYo6vDVjnif2x1iLbK2L3brXx0JcstG2hkObhmbm
AzZMt5ptr8LZPNAMYCBRm/usc9Pqj6edPomEtlSPcooQ7nOfyuKIj3i6C5xQf0gGV26k6GvbBBY6
Go72rDC4TDAGboMayCIOQDyO7ls2x73hFGPvi4xXnVM2ynMVt4fbwe1V7s0k/xx0sU3Qiywo6uDP
mdfl9MTOUOTOiXGbPLhjXXyTVRb+ijzkqrrcCjYC69quQXIIbCMgQ/RUFx/YQK9tQK8BJzujaMBz
ZW63HzrFsfe0tofz7Ym+uizmiZJuo/43K2UsNcUCN8PNJcGDF0fS6jkdlNHZV2VRbBXBVz/obF8H
khEW1vKw64rhKPip4g8z0p70cq/1Q2/6T60Gv7AxUcedLK2Itpooso3Q/SrL+T3D/z8y/bTr/VpN
nR4Gssb3lP36TcwGFfYE4FWXobjLZOd9mQwxCL9wiyyYwdLKl9ufeO3AaA4fGKQo8r9LWU5T9p4Q
sYHjZG896rowP+q12xz0TOZcmHrx4/ZwK+cFnA1kD2IqDcRlmUl4BG3OPkpHpdlSjRjyyZcuRUmC
R/rFUWv3qU+CLTX1lUnCq+MF8Ntb75WMZIqaSeFJt7gA13ceY7UMTpDrigdIj3oE2Nqe3mz4CHyJ
ixh0NagLBI4XAa8Sfd3MmeOlEG16GKJar+7qtsnaN1/F1+PMx/WPeIfFN91OvKgvo6yDbjfzzE+d
7HTHT1uKH7cXb2Wz8thm3VgMkMXLXFHmMQlBXGLkZohKg9PtyXtN1s3fM5Iap/oEarLfkPPpfp3W
jfuSICvrnW7/iNW1RAaY1IP4Duzyesa1rLSY4i9rWQQjpaV0OoVt4N6RkKAL2oKbvz3eSsADh+Zq
IPIY81WyIzUFtnNnFBeR6tVBaYlyfkPb9W6avKLYyI5XJwemGEVDFQLbMpPTraoNrACf0GmM5W6M
yumFnrp6XzeR9jEds3DjOK5OjhfWjEfjhCwhYpoTDmk/Mbky7eqnQZpK4wucDgpMxwbPON7+lGuH
H+1JyoM0fmgqz7P/Y7PaQnfqrInLC6dj8JMkR/gzcNRnzZXyE5f6dAiMxvn39qBrU0T1DzQMWh4U
bxbZY2irRWpHIyfE1NwPntCgefWJ9aNw8i3FkLXVg1MBd54eEy4yi/lppZFU/RhhcdYmxfCUG0ms
PJSD1MYP5MhD8EOVCr3FjT2z+lVhrYLvohjJP9df1SprytWwdy6JUNUvIMkw7m3VIf2lVbr7pQrS
D6UaOcrGqCtXJqZKJnH8d21lWe51WhPIpNHkF6wF4q9eMlZ+K3Xh7t0+1rJdUFhe5Eejq5d3kZKn
0UZCuTpp2GDIBMzCTkusKr2eMtAURLuyrMx83DhwX8TRzfWVttYOMpqwK846Q2yUXtZWGJMKPjKB
gNizCOsIF7SRiBAkZAfnIJrcaccdKe6SCnmIELzMO6Y5EyuAcxHueMdery2MNqOIBD59sHmy70qq
VfsafvKnSW27e6sFUbpLcWTfgF2vrS17eFZ/oE9BV+Z6VFdRAwOkKlJhehDvghFdINKg8KypzXAc
eqkcpGG2f2Pgk36+fVjXlpU0GoMF3eYPdbGXiwkHcXrj2aXqWudDU2jtLkzwBvKFEONer3Ox9yyx
pY22cq8RXWY0AKPStF1eKZ2KgEccMl+SvTssi/qXHmOZfTHCqNzHjbB7Py0k11rkBdZLVHfOr9vz
nvfNVbFrVpcFFABUkw1Nx+/6i09pp6lBxS8o9MlNHuIOL176J+6bNcN/jzO/U+ha4Gi8SDf1JDLr
ykFqqAodt97JbJTyvp7qtDzEdVmkd7entRJ72UZ4gcxmpSj4L7YvNRidcrydXJC9YCeV8Lf0Jzsw
gwmuWZkh6Pf2qHQ14CLYT/1k815GvVsSafeN5yiDLxWvOYuaR2DdNeVdMcTFr7Tqp0+357oSGhga
IA1t1JkOtJgrfuV6mjroKhlh6+KmKaWbHotJl98qr/f+SZPc2tg0K4eFEWdQNUp6QOYXI6JSPrRm
Y6aXuqqjv1QjcgBpDWX2M6Yy8W+hdNiVlXYXbXzjtdPy57CLbyy7qlA03EguXlj/LEXpPBZmm6a+
XXbVTxHUjwCJ/rLaRj4UalxWh3d8ZsrRwCoQMiNRuj4pTTECjmpZ4akT4QXs4WOVh+PPVjXHk9k6
/dvza54LwHZ4ovH3cgcj2Z0qSZ9mOOm0v5q6HElRQu2C3yNe1LdnthJ1gfVR0EfPH2muJbZBkzIo
vNk8AGOGh6AS+YNRB4P0GyWUJxx+W7xRo8B9EOHb8dBzWPhj6MWSepWLVWGDyrWGOyhGQZXnHDzF
tM5YQg8bX3Rt13JPggwHxkHEW1yh4NHp/admcilz2TW7ZNLb7kGvsq451orj7VNFrwK/qzRrurv9
gdeiEYWu2dAbhB2Oetdbp5Ch12YKqG/QrePjYEFHcyEG/G3KRm7kCatDkQPyCvwN+VoMFaAKLrVI
SS5AkOt7t5qa+66E+ZmhJv7yjlnRRmVK0LK4wa5npZSjleIki4KgnScnd6pif0il+TF2uEjeMZSN
vyn4OYr4S/KCM7FxtdkboZ6qrvO7dDSPdmTK7hhlTjlsxJm184Doy/+MttgomEoMyD8ijahj2dr4
UgDt+qAFvbmLMzwCKmfIAx8JYeckrKbYSIFeY7s5EoADERJB3YD9svisE+BLNewYHUs/DVJQ1Geo
eOp6j54CNDEHjPWgP1GGsz7ncWOruwmU/0OWKtmWr+DaXkKYjJAHM4s3zCI30Cs5akmV5Je8b/pj
hw3OI435+mBbqbLl87E6FkBm3miz89zysWSnLWwrDTP6usLyIc5lou1E3ACqrlpaz7e309o3Bodj
zlqU6H3SwLjeupnVCGUsyuRC37QdwflqaX8Y1UkeuqyW5smwNdnvcKS0xwet1cqPnh1h2QDqq3q+
/VNWghLvQ2IvBhi4JiwBgqGHd3qTIS4Xl5nzVMS94e0cpfet4O8gT+c1z/Wt/b2SMND8drnLXO4x
6sfXs6cTZk+jAOBVgTn9ZQHN045OncfO9z6pK4QBYrdID7fnuTomjyZeqRxUbvHrMVu9RHV1wjrS
lUXyEExDKWme9MMdNFP1Y9ipypuluEH4zE9Ti+FmlZxFJETSQY0GO0Dwd1SwRtYV975RkuwT1FV3
ZydhvzXgSioNZoaFJEVAOmNJFTD6tlSdjgETLbF3stWH8pBqvaZufMq1LYMyNQ9gHt1caIvN22ih
PYSay6fEROlZTxpR3eel2YePPS3O8FQJl9pigMbE8NaROTG0pmb8GmUiUA3XixjHoCV0DYpP0Xs8
rDEvtCPkmwyRAeRNQ/RIwNHWO8srnH9ub59Xc573DdcaTzTEHRF0uB4Z8SEVqWFPXkKN9vjO0RK0
O3AZiaB0x/Zg7LRiao9jp22FildxiYHnqhGgFCCKVFeuB04K143LIe8RxG/rD2XZPYQSHWJ/LPP+
rSWxOamcFXlpcmg0GxcbdojHOkCJy7mkZjOec2kOL3EYRDuvG52NjO/1rBiKljARB4ADp+R6VlXd
W0OnJc5F0vrsD6UCHgDfWGt4zAsz3d9eu1dHf54WVTCyZnA34KauBxMJjuFTYmbfXVjqB5w9p3/N
3h7PUaOWX+d9tpXPvt4sTE6nqEa1H6rjUsJ9EkbW1G1afO8jKz+YdVNH/gSd4DHzxPQDEbLhHqlN
7x3T5B0PLG32cH6FLwiC1i4GCOrfK6+290WhKqoP9wTko2fnd6JJWu1dI2LqOyNkEDpdvKkFJzGh
GZ59z8XU+wMc3w+5I8MP0ZgUR1G6/cZ4r/IiFpK82Z0VN2YJ3cUGHQ1b9Mrg5t8H+ECHUcbKoVWt
4SvdFnmsoxDDzTwdEh4OXvBGCyMuDF7xMGzBIxPXXz058yKJdJeJfRZa7U/FtGu3zIuWZCBSHHIu
egyzg/Kc8cyH5o8iMXIiirQbQ/upDdV4LGvRfqfUBzVgUiEoG9F3MTTKMYUl8JW6Q/OUyOYZOFT7
5fZx+S0J9EdJht8B3O+3HuEMcCTeXv+OomxBiqhT9cPSM1sRvqFkQ/cYGhDGH6X0EJrySzgF8QEt
DBWeRJqERuM7QZP0f02ZOZl3oXRL+Xfbosmxz1vP/eYEdv3LSQF2wW8Z4CDcK3EJkAFsq9d9rHsb
J1rFss5SadXG18y8+2gIW8Z/b0xtjivXU8NMDWQMZLo51C3jTmu3vYgDLf4x9MCdP4J0aH8kY2zh
g+UFYOtHRw0PKSrR1l1sVKZxqOxBzYxDERfZ9DiqQtM+ObESZf4UOX20H4skHGF6xpM4YRyaBh+1
/8fZee3GjbRh+ooIMBTTKTupJVmWNU7yCSHJchVzjle/D/3vAm62oIYWA8+JYVSz4hfeAKS6OMaS
osfRGtHYOZaZmRlfkoS/dJ3esi8IPK1uN956gBMc+IX7vShWLkWLf3bNDKAvdN1qegJqXDyYnR91
gW9grdCavtw7+SWXSMir60n0iJDJtyj5cAj1NcKojIZcS2Hi/bLTqLQPWjORiAUA4yvnes5GV+6q
HqnrjQssxvhUdxDHfDSOpp0dFkYeLNWabF/H0vulK6UZ29CfsjgA/tV7myrCXG8fa6rOH7Im0ZNg
KGb52e7gftzaXmu5wG38IT8orzLyH40IQ3lTo2o0V5/nsS2r9lObTdlBWPRYHuYYUcmrpOgymxZ2
rJVZUIt67A90Y+prPc6zJqjT0YjuZ0MOn3KnNj0IjF387DQqghkt6vmryNHg2TZaz5lM3bTax9M0
9ldtpiXhoYh7s9mMqSywj0urON53pT9216M311TgBmsKnbsCK+uXhLJYH7hmWFc719Ly6GkSE4Ly
TZK68SbNElsGI1qcIt476RBG/8EDSR/9iSm7yWmUu5vKztL4U1mh191RLBC05oPWrmztxqpC95dL
eKR2VuWnn6t67lokFsLYOdhIqMld40+pOI5eZJTb1gQ3uZv7eih3Hhu7Ddp09B+QVzXLQB/sxj+A
1EvCYLKhqm9G2Vj1Nimtqd3D6emiY61Rp0HZYNYeGh6z8KpAeSALgF+N6qtfDaW3yw1HedumA916
m+t6mSK57WR+v0PZQ8epERlV96YXheHSPEBdblNVYQw9aBq97xZlUufGnUy/+kr2JLo7u7BzAQZg
Tq7NDh2B/0rFmb2t83q80+2664LUVpGPVu1cy2PVm6PPA1hX9k5YhZEdtM534096YibOXYnRNehe
pPXnqybyYj9oPQWKPZtzCPpi1G6ijobcptfjIf8lUUbrNiPP/LPnNO60qZyivOf6XGYtFnLcCdTT
pxsLbYn0zi2G+becW4VWdlu4ZRLEyKgg/oDhaOiaQdlHg7fhzXKmg8Q8JrubB10z0sBKuFzLrZYh
IfBJEJiEX7G6MbpjVUnf+CT0WsuPYVbUY7GxuirPvsos0+R+RPtQPRm9g/9to7tpW2ybNg3N3RCa
JVpUbhbp8fdQU50yg8Fo3MLcZEOU2f/pQA+dm6wAYnV0q0IWNI3IHjYcva79qnuamcu9OVtWKTdD
pLl9MGSOCK+HwRlxK6kjmdSwu/vUi9sAOxFkHuvQTNTWdKaQyjrGSj/LSUn9m5K1/jDTHJRBzb0Q
HyOuZmOP5L/5GuIZhu8qSgFb2OJTvzP7Wre+zkqbhifDKi3gKL3exd+GsrfvhGap6tbueJsCbiiE
kz1P6vV1FQ7+uJG22dbb3ncA5wxmkekPcZXFrx1QV/tO18mLJip7TjBqcTZviji2DzMyz0ag167z
7My59aNCDsNgeyuj3jrTjG1xWFpDCgnUbZqgQOVIbsxKzuiAu03RoLjlIS0hsnIEcDRHBrK5c/fi
GWrKNk2iZfcNwEUvUE7hjVc5zZYp6BsZjoHt5kV2XWFJ1ex11arjbKWWsa3bdtICf2qnFiU8Le70
HUFVkW1RqPU+99gBV0EjcOfditAu1MESsSmSHXY6GrryMEaTYw9zqQGLgImj/YgwSfYS9oJznXZp
o7aI0vbiM3y8trtOa/Rob1Gkj/tsH+uzcK6jOlQ/7DSemm06W7ZCrN8U+catpP0VGno8bLV5cnsv
QPexL2RQeeTRGxPd7M9SJGH7M/VBLm1oE5kxDoH68nVF2WtbevtmuScKQKSr7LiivhS92V/pQ26S
tNVwSTbZqLL5phnSsPsM/xrBhBSG7s+a5tEfnjchv8l8mvajgbrVS4vxsrmxmxmoF0r/aXOwyzm/
1/3EtzeFU8f2zhpFV+4nWk79pnQqMe41mpsguBOcMIMpAfl4ldIlUds8FO6PHIzHdDO0C9vYS23R
HbvWX2xQi6gIhrlt89s6AfO1K51odI65MbCfYWmbTkAfsagfRJRH5QEsU+/sQj0Hk96Urmbc9j16
Q8a2QbLKeJ4yZKrudGimUOntMU7NW7kUUkEDSOYTFvjYbUKymfJHFw9lER3gqQvN3aalmrPN+9HQ
qp1B42/xQwLOQs2LatRa7J7medj5E362sbSb/qqQbfq1QmW6+xxaIWfc4xkxAl4bZ9wXbWuVQZZ3
3gdlcpZfQYWPuIVqCVIta7YfXgeGoyvHeAqtNIoCLv2fRusnORSTS2KUZ6ESQ5G7UwGHrUlGLU5D
JcgLsZJtaT5xK+Y/m6mVN66K6l8t5u/9oTTc5JLBySpj4ePwsEfQCWHmJY9flw0SpLISAlv17KdC
2YHmlsOd0WfGbashkyZLHAXcosRBYWyN8sLyrnLspa9LdZFixd+c0F4D7HJ7oDNUa/Fz25ZjtUkm
J3rMKEltnTFNL+UMy9SdBNYeQOG/PTmAQrCtVyW9ppaeTX8qfpKq1R5iOFHtJ96Ootga8Bm8rS0p
5B5yu7f9z1kG/XtX6W3V72o5E5QlVgyzAE5ZdQwB5X8VoIF7yryt3/8JB+UVYgtVv4u+D5rS9T08
k0w/Rn7d/K5yx0m5N72suJkBOfZXxHq5dQHrerZxIOsjMUJqxmEk2V3Vnfp4dBokpeynmWi5Xl5z
Q94npqpvBq2v2bRVV9S790/n2fIx5kJfX5iTi/DcKguru9ybTAq+T8ur1QXwI4boutMonQSFL7tL
Krj2OjViciiNLHV/WLBsndU3ygG50VlF+tMY44S2L0sj7+5HrRnmG5tEZtjZtTHD6mH17G1upt4v
0Bm9uaE5A1tqQvpjTIMYRmf6n6oQ4XMOMEnn+s4s8864Sifp+A9zRYgeBfHirpwHpWWp8jWaytAm
PO9hJ4xBgdBH9K3kJZO7EB2O7M730izbmEAXk53ZmcYjGpODETiiqsBOlnTRSHLKuLkuMjWrr6Iu
7fpe5mbR5bDNx67YgvLW5UZzak3zNsh1hvExE4BKgyIKTQyPIW1qO9dM7LjftE5vuHvUgOcZ6y3R
uGjncFlQIN9lvd2PxbYr2pwmWhiXffMgZp6wH34os/zZVbXdfLB2xV21EAVJ73RoMdSuVlcWKsRx
NNTD9Ei/QO6iOcexSEXenTtbz1g8ahf6XOsnwYH9RoIMl4tCqklL6/SGbGs1GoNq9UetIFfYO1Mi
95OWmPd6aqfyoHtzvzW91IqDRCHaETROkYgLG3992PgNKPNyRVMCod22VjUdpK7J1M/NR+lIa4Ph
evI1HwoVUMEXhBxQ2S4UI88KL39H5GAD1wDaRGXg9KuT0ujsKm7MR1cQVUQt5P1U1dF+KMIw0AZn
PqDOYWzyqP2uRVp8Y3RCbrwqvSSo/8aXM/McegQrKDSZq3paZquMA55aj2EbRUcd5tVO9PX0BeCV
ftO13XD1/hVjnJ15sPTUeHigFnVVXovTD68ntxvswRGPU+w3v902de588h7nBjqNqwdRF3v+tm2T
OT1g/6WR4tZavevMvpy34QA+bQ/WIrxQ0FhVT2mW8KPQlIXHQL1WrIkFEgueDqqbeAQGpDYmWks7
r6g6PZj7fPiVFWgR7OfaCvUfF2Zjmd5/37BlYDqY0G14Nc/lTJtkAt/GzfiolBd+B2NSZ1vENcur
SrWWv1OFmuZtEsbqMfGL+gfd03gH8VY3Pvja/P0djA9Yico0NcHTVRF+VMT2MNqPXdN793FtupvQ
V05LEFi5BJ1ekXSH97/9jTnH8YfKPxWdhVK7uvzpRurajGrtYxlFf+JBFDe6KHCfyqBdbSnXtd9x
IjI/hhtaFhqBEBjFAiXhRUTj9Dt7g5KEnnXOYz8O+pXQFb4cwzyPDxS4ReDZibxExnnjekPEaplU
xB6Ataxm1ifGTvsytx/zupnrXT7V8w1+L+4cIMsd3oHPapONFdv9sIEPVGz02poutNfXEeHy0Xwq
BWwaA2y31RnvrKrV04aP1lEDOLSAP66J0YvNSJK11ROoh1lk5dtptC85Hp3V7ZahwY2C0AK/itfE
cv38UynsLAps2Bd6j9EYJsOnOGdHPKhU2KBBEtvsduiHJfUdVG9rMzmdZ+16MvhhE6NTflcgeaeO
WTxoV70TdvMfzOfNLgp0ug7RvmlcY3wZxdB2MU45yniYoVd4mxIy1y3UoKb88CNBBZJWFXr6dI8A
qJ9+S1UXCFQVKdNY8oTHdtfGgRpFClrCT5I7A0TRhXD6fO8wIuA2+kgePYi1kL4jRWi01Kgf+wHS
0Sy09ueotdO+VVl27WNfddVY+nQoedoOKQ/phUth2ZqnlxOrx8XoEqQt52X1RuFI2ApyY+fR71V3
ML2i3Urlj6jRjvP+/cvgjfeQy5cjiQYtQEkaHqeTq6imTuFYOo/OUKPo1qHfdGx9o1NBUTmi3fZe
l1LF6oxPGMrn/lXLcduZ9LWA3UVlIT98OfFzeKaAsOve0k0//TmIIok+nQznsZrM/otywmqnyind
u6o0ghlm6cFNxQflSrmcGJQJh4aFxDvic6eDjp4G+7JsnUdCRPfgFPrwHLsuoJAG/s7HGq//dyw0
PCjgI5y3Tp4oEVtNHSfOo1GY8fcBNcUgR/X/2BRFfmFtz6+f5bsQ1lhefPDjqzu38oFlaaz8Y+r0
2FvxAge9NOvNlBTHyJbaRs4oOZq2jC7s37cHRoUL4Dy8tvU3KouakOht51EbGn87Rn1+hTcFLlC5
j5h2V+z6oX4KbSO7cN+ulUSYXER1GJQEnJgSydPThbT7LrKFqtJfYkSp5Cv4Yt8ILE8atH47PQ0K
m27PfsqsQeyrTFTulr2VGJjjlEN2I5TRsuGHkipy01vxzsJx5ZJZ5hsHjp4iEf6CoYXQvO78RUVb
JEU2Wr9U2f4KwzTZ232sNlaamttEYkEIFlNsRDOXQSXHdNOM0j/ElO6275/880sGqypQmBh1IHjg
rAPQNtKbTqnee0SsSwE86sf7puq1p2mwtUvVp/OQAwQkahFk1oLu/hpSB8C8zBwysMeEDsRNaFj1
MVR2DOhe177PRpugr1lfOtXLqT29RekTgXen9kNvniDgdDPEs3TT2emjX7Vp0bygCf/Y4VPRkFSJ
Dv3Fbvz9/oy+NSD6c4tNwlJ2Wvs7UZYYlBR6/Ktv7OkHAN5m59emfoDQMP3sWv35/eH+BsfrDyS+
gJqyuLnRsj79QLi3btm5rvxVRV7p/FdkiVluqKc1+k2q9CjQSkqjCGz9bkYV3tQW1orB5LbGoSTm
3fVOk4CkHKIu3dsDTvQ/S6iuF6bkjYVHAtznHicGgXy5ioAmf5ysKGy8x7AW5bawCbzisU2phiXD
i8g6L6hVzAPz/sy8sbURbIVfRm4B5WtNj9aatJqx12ZUNF6AKyXm7eyP9k9di5tLcqXndx1766+s
JNEmwcnyW/4JtLTUjlOFbtov3Y3iTdUU/SGrmzTICd9vHKV3D5PRlRuZQCr56FcyGkQKgGf4ip3R
DkpMCpqhU+kvJMVcKwCllG+GBkeQIMnEJendNzYbo4GmA5oJRRk95NV34rfVTUOT/MI2Uzc3eVuN
OBcKhHjvtRhjx51oC3vayhS1r12aDJ77BFV7/FzSgw0D2wz1PzpCiO7NVPbVtEOH0ou/Jm3DPv3g
tJBLga12MUGi0HxWv4uwxcStpFXP0cSjsymwG90SJU/hDmHqS/iJs9VfIhVkPUlhyWABc5zOypxk
NTZPvnrOzDC57Z0kPXhZRp+c6Qn6QrO+1U50azV9feGJPbtrljIRBQTiU+SpYGScDqzykUoZhb2n
mPfhiRLdfNP35filTKvxCWrIJfuPt8cDxEUcTnXqrFiUu1YhxsR8CpssvzJT7Lr6MU93OYJ5VSBR
Zb5QnXprQDIYtONpzvBUrj7QDdMhisJRPAHE8J7mfnTu85TumI7v4dbqxUUr57P6CNcTtk2c4b9Z
m7teSkNXdWeb2ouX1Z2zLYaqJeMxFS3w0I/yG6tWaf+cGpNra0cF4bl4ABHdtv/l1lTJfWTNfVVf
ZcY4NRfWmnic1Ty56RcOMFwJHlHXOI9rGl3GdYsa8wuoAIV4sOk3ikgKLG/kboYx9+zw1qN2c5Ca
l86fRU03iLZgQ3Knxbby70ppZltEaHJ3Oxp2Nty1ZYc0TO4Kvbmqc3fIj6MmERpKIVojwAgoyr6a
m0hEVzXWnf1+0PtM+9mGHfBHCpVWuvO6Vr1YxAoKm56W6HzojSh/SFJk4NUGBmg+xTuntOqqCnI6
x9/o32rTT1+17qNlkxh/MkQkHonN4/RlFr3sdrGfp2oDYCF9Vm3rRkGZu9julTiGHnxZobI/9OOk
7iuzplTRlhb/dGPrJCOo79EFHY6FdOzowY3j7gGtynC80vIw+0+AZ5oCbcExbafYpQ2oJWN5M5mt
+XX2m9b4NWUzlltFkmTx554WwI2DJmQUzHQU08USxMm+NWLU9aM3NmDdgrkBN71tHCu+9aG8etdC
elYXuFKrMU5J6wQH5aj02yOdElW9NhmVo01TGTUdmdksHmL4yIImfZSkt/gJWTrL54ffbLfD36Ux
iskJbCcRyAcNSttGBdSAA1LN2m2YZaO/iQa3qL861aT0YdeJqkzynROiyavwApLK249A2n/OWqyL
l0T18bCPMqq8e7/SrD8iCucig8jk+RTMnQFI1HDhAT67Fpdy1gL4Jr6Ft7ou6xm+1KOs1KcXroj2
oNKh20eilfslqw5q8HeI72K5rUdDciEFOBvZhSQGiJY+KiUXnoHTe7FwkAbIpl78dgY9qxGYgFe0
BUFnfKG/VHyrQedgP0H1s/APLbbxNA7ef37OSgcEHoiyoDQFbnAhyp3+gCkbIzvLcvmnRaNPfrG8
1vupDcZMIJbVn+Gcx/HNXIX1LlZd9o3XaboQ15+FXOBsqR3QiiTzotu8Ckhotxk5iUvyTHhvHCI8
beS2zKfcCtAvudMwlPNopvvlJdDk+sKmmog2DAE3IfcSdK9yr9Sr2rGsded5QsJ9X81TdSxNrzyk
qI+ikFjhgPH+TIvVpUgbG9UJZBrofoK/XXs5dqlEb9gd/WcU29wZDFGfBtryRl/QSV9HkwvqHaQt
rxB6Hg4lxdMV1TWtnHll/WcqRVEgxqb/ahcyewV0Y39QGA35JwQKlniS6MVcvKBOxzInEU6ROYTP
Oq5QV3Ezt9dNVOno4iLPUvUXpZT/BuD/vix/BwSWBPmPw0IYczogkthpGvmFT9PaVl/c3u8/hx4k
5F4f2uOE8ZsMwpKaQVaX4mhV5ZPZltrV+wt5lhL//RFwuoij2LlgA05/RN0bJY3t1H/Oqs6st6Ez
e0FEhPdNtf10PUye2CknTl6GUYavppqHz6md61lgZ7q3f/+3rO+P//0UStX0h6gZr0nSad7p49z2
/nPpe51z9Ps+r4O+w5Q08AdUbLaWUc20H4v4i9FN8sv7o59vaZYfHZX/N/pqIhDiEnaH3OdzNeTR
1mm8SW4sddmt9/ysMo5HWAUFnRrEmmw1WeY4+G3DhKdm8p/w4eQ4c2sfeBqHGyfy5wttnrfGA7sC
/xlLICC5qzup6D1n8v3Jex4H20LNdcTufJqGDQ454ldb1dGF9+etIwt5g8iYQws8fpnnf5KyfkHy
jpn0n1NZ2/fmWMvHXHnjcRZxeolM9ta30Umn1LCQjYgeT8dKaiLCGufjZ4zq3fFQdE56U1iRNwda
qvnY9qa29e3D2wSsgEF2Q9kGMaPVdAojHzwtLsJnLTQ6uWnoXsm9nvCUX7hi3zgNi20Bi0ankkbt
Kukr8f6YcCgInxu9LDZFHvqgIkpt52DYe2XWU7qpirD+Gsd1c3j/E99YwSXLgL4P1YC69GoFzRYB
TlHV/rOBjbt/mPU5xrVKiHmnj8DvLkQN6zeTU48cJQk8Iooofq1Z7U5ktlpqSO05FZpoloLslAaN
6aiXsNRSoog2C6Tlhz/f/8g3tg6XPAIQVMbYpWd1Z9xUqDDbTG9YS4Qmiv6KVHE8ahgZ7Oyku2Tl
89Z4cFUgxpDCMeYSu/xzLGgG1qmhT9rzgo+41mDlbPsCFtVO86L4VjALl9rtby3jooNFHLRQZMzV
MtJ2iv0QCZNnieam3MKqDTea6cT5JldxeGG3vnF7MhaZEkf/b//r9PNSe1BNqfrwORdlZ9JIFsDL
jHHWL9wub+0W4g7yfbr3bJfViff7urKS2Q2f3Ux2x9kcpl2SJtE1fevw1q3m9FhPc3jhkXxrUMTN
l+QPHh6YjdOPG4uw8JOmky8amcJGpPWww0caQw9lVFdd2YlPpRnFF07h+aDopVHMNGmgoqax5hsM
Ya9Hoe7Ily5S0GMzu+rpEEFK23ujrG5zs/bLABa42L5/MM5XknGXCIi6FjSgtTEPFet6lMrlTCSt
VQcVC0FIQsnoz/vjnG9PLlA0mphO8Db0aU8nFVc0J2uKTr2Mg+vfWlM2BfHgOg/C1Pzdx4daWBTg
PcgN+MGnQ2UySmKMByOGGrLbSTPjr3hLgm1GyuLD18pfA0bYL7y5C6zmdChZNaqB1sFX+Vb+KdMa
7ThOBkehV7eeaor9+1/2xiZBm4PHgTt0EbNZ3SoiLN2si+DvNHpjbyN3bH/6mpUeMz+OwMxZJgq0
xSVh9nWaxSTSQUEnnNYFZb71N4JvqXORF9GLrg/DwTLjcGvhkhpEU2LdUWFu4RmO5ndAHuPOT3Tn
wlXz1sYhtFhKYQt7a63FH0bV5FaWFr1QneuPPJPxRrh5+uDOfXR8f3rPL22yAirZSKNzFtitp6tp
F15vz06VvTRjalU7PYuK5N5DMt/8RoWq/SJLSNeXhKfeGpRaGAeNZJLQZrWmWZkkQNiL4sUYIPnq
+Bh/oS5k3U5jrq4Q2Rgv3G5vjEedgMQZA09SuXWgkfvOXAN/Kl6s2rUDoMwR2qJD026HaRB/YsrE
F1788wVcXkEaUmjsUdRc1zMBBsW57Mb0RZ/Mee8V0v3WRxbGQEY/mx/eLJDskCymGwFKl2rx6QoS
RhRqGMrkRQvpFHydkpr0P/TDTDsW0AW+vr9fzr5syeOMBbu6FL/PphKVSVkOVtS+LDJPv1q0jwKD
AJXHV7P6/4+xyMxASCylDophp18Geqx09DnqXiy9sEEJIGu1402E4NFo0aUWxNk9QxJObXbJjfgy
8sTTwXoBZ7kKzfHFH5vm1gojZ4MApf157ONj78e7yMyTC2fv7B0CLQcYGHyayTHw14jMovTCPJWx
+aInOuELnniVvjOpFV7I+87XbCH1YTZOp54qnbUcj38CMz/pm548zXxp6VHArsVj5FqNYd9uUt2/
FAUu83SS8rNeC9YO/in6y/SATwczGhvOS+env1O7swA/5vY3eKHxZh5TFwBolG8gsvk7mZj57/e3
5lm1AZlQJBYWlWv0Z3UQSqdDW6NjZV3d138omTpPEUJnN2RW00MVwzZKazn8LhEP/BoLY7zGbdL7
bmbTcGGu11ZhC97ZtdAqpZBOXMOf0x8R5doYFrPdvloW2O7d7MRhHdhRJyvqYlOHvEmko32E2L/4
polMAYqbLOMqG+w6oWacmU9tAvr9mOpGoe8vzNB6xy0UDZ4zhGrJkhGwWP04K0JApE1t8xWxIuuh
F6H1pIG0+knFu8bBzIDONlI92lVkojdVnPfuxrc1Y+E0FkswIfrv9ZyMP2BhdJcUGc4gpMuPA0C6
OKyxU4EPn86cUXtp2xuz+arXrf8povP008AHsgrMxrM+D3AEh8BvkVUKBsr1WUB3QqltX5fDVSsU
FFolKmVfWM/107H8KBJhIgGymoWtffqj3J44sU8c43We0vHVrozij51SVRWs2gNiZZc8z97YPxxQ
atSLFSbZt1hH4hCLMmWM7mtc1DpuFEPeooroZm1QqUZ+Lpoy129dNemBSOPO2xY81Q9hLvoAfmD2
O5+IZ/bKbLN4+/7mOZ8JSr9Lsk4CBKZ7nZd4aYGuRGeEv5POftISJ6Tdn/fDbeii3ZjF9ev7w63v
Yyq99Nbh5rPVSEjWtcrQ7xqoEKZ8lTwCwazjEdNolXZTl017HKy8vxaDp3bvD7q+vP4OincXFX5w
u1R+T1cbupyCY8agxQxktbWUONDy8iEEFsZ9h+7pYURj5thIGL3vj/zG7HJHU9em0L2AlVfLPsyq
su1Ok6/oFA2PZesVWxVH1o3oxmQ7eurq/eHOZhcGEZqj3NK8dmiQrD6USEmPojiOXzk4TRZYCGu9
jFY3NUh0ZENAXQuFXlv0l/LM9VOEFAizuhREABWcF4QNXGs6XCOS1zrl6EC5KbbSr0Mbr1/evY/u
WAajtQmznFBs0a4+Xc2yds3ey7vkFWhFNAUVnFZtl1pUP8DfazuEO+ryg8EY30cdH+qZBS6IWGJ1
h0GSjGmU99mrLWV+VYeedwMbODzOERDW95fwjalkKAC4PDSI2Kw5dzOk7jLRy+xVpWa0y3xD24/K
NHNoiRQILnzX2fZcvgvHkSXDxBxjrUNCFTI2NGzHXkEvqk2UjNZVRzPqME29dp/hOff/Mx5CNR5B
JsDctWOO3oJqio2oeI1iW6IIURZVe9TN0b6RdV5oQVkK6wJ08uzsL5/IaViuG/Ch66VLFD15LXGz
VyeOxy9hXJW7uoidoO4SADd6Y7a3lbAXm+RyuBQ0vbGWPC/oILF3lsRv+ft/IrTJJmGQUD1fVTcW
0Jn6qrhqqiGO6HRnzv37G+eNtWQw0hLucWL5NVUjz60oS62meJ3zxNoVuNfvgBSOhx5Vxs0A9e7C
XfPmeLyctE4XLNl6YjPT7FSZjcVrV8fOFQWJBLfAOrvn4cqvGp75C+2A88lEXcmgrgs+ejEfWk1m
NWauHDIjeZ3dQX+oZFdtKTBP9xTyL2HHz0NOgii4TSTOf3XP9NU9apTgOwmW0lfpVSUmPLOZorng
OT/8xoy/4BgPZyzWK5BTvfXZgXO4b/q5utBCPJ9gfgQNAl4PdEiobJ3uHqqSkx5PBYfTneODnRQx
chO59dsdy+Sq8YuPonUYCY8u4LAUDSg1revZ6Br3ZavN+Wsziaemq9orafFwlbO7jUiV9u9v1/Pl
BBpGJ5ay5GJdvpatgiLUJVaoda9WIsK7SJ8Rron96Cis/vXjI4EkJOyguU97exXrRT42ma1W96/h
YJa3s+mr3dDLaI/ZfH14f6jV+wusC0lL0LFAGAxkwNZ2PNPcINWhZeYfmRcCvnBj7qiqye+lbJxj
5tlyGyq9uURaeXPUBVLGPWcRYC8b6Z9rZgCoObSqNf5AeBBi13qV+b0VbXcAoWO9WKWZ/ugQWTE+
dpkvH0sxhBYPyTzP/zr/pDMLItpozT+TORm4cOWh9SDR5P6isiY0gjip+wsv//LM/pOE/m9ErLho
PS93wLoc6oz4x5gyt/6okS6S7Ir5uxm72oUqz+rc/W+U5auIMaD0ruF5WUthMs8N608LjueI4Aow
yUGD+lkkOS6Tk4lv6Mdwawz5tzrPE0WKSby9utu8sRt9LRPWn6rAZXu3/D87VFMEhSPqAEnNBBzv
79TV8fvfiNzecBeoEpLbnu6ZsspRCTRT8QcIYrRr/Ng5Rgq1Uq0X2u79oc7nk2SLPgBtMv6jLXc6
VDf40eLMpWSgy6meQIjN0dZuihARcT2DOmF1zx8eEWU1EmJLAN3gz+mIhvSKwQY5IwMRN/515/lf
YrJefxvXAqJvg4HbhZ15fgSRHGMeeeZ58OEwnI44hRiQJgLpjqAz0FX71EFEQQhEm/406ejt8DuT
TxZouPzp/S9dHqLTE8F4i+ogOSzU7DWQ2E9s5fhpjbAqqE/9kxw7dUQlzAusqpQ/ZJYY92jd4Hji
NuLGmXT3kuv0+T5CtxKuEy8lQhNMwemHt6bfO61exDJIbAH4BEvHz8wyFG5RXGKInB3/RQcVmMsy
FmWvtdlnmReDpjVuL+m3oJ8CYhsVn77MZPnR1WQgSDbsH2hUnMdltf+5UN2hGqe610d2bJjNyc5H
d9/cpi0iXl9yrkQnAFHXyuvORIHjwu3zF4R7sqQMThy3VA7pU3DPnQ4eVo4aytliK4XQl6b9TBXR
vFFpKe+jzEKILPXcVgcbDthwO2mV7l8bIdJksJDmYlPF0smDKi+mNjCTISMLHA1ilThAGCES90WG
rtoGqYVWBCBlHcxxUfmInuy4K7QvTl2q/NqOtV6HaI9ZXmA5+kRcbIyIJZVBCDc0GjfCkt4zSkX5
T5Up1Bid2a2tbhfOtWcVW4pAM3yhGrWOn+/v9rNTxmOzeCMRTVM2Rmb5dGqoKFdWOlqGDBw/a455
E2afLFFlG6XK/BeJ4Piz8bz6EjNglULQNUIlgzuME056TRpxOmxvIzQjmsyUgYJC1ByHqpjqzdCj
xHeTlr2bXsOVGm5QdCuzXUUT5FIecXaDQoFZFIeXzhzc1DXyxoHmBb1nsBRKVKY/BQBfW+rYYPn1
TeHn3bMjpH3h1j77aMZE2hLNDiKnpex7+tEgxRHS6dFTCoRd/C6wcvuco09O43bwr81xFAcbdP/e
GWfnwgl442uJujGr5uld6Biru5T0KLH9BC3FYKqjK7eVVXIlTXOWD21kNeK2IArOLsTaZzuLHjnF
qEUAFKIVpJPTrzWk6OKOQmEMAleIoEWJsN0YtW1kQTbIcqOV/4e9M9mOG8nS9KvUiT1UmIc+lbkA
4O50TiLFSdQGh6RIjIbZYACerXf9Yv25QlkpeaVKHdx2beIERTrcHYAZ7vDf79eCix4BS/KbreZb
fe2n5U5GgwbyMNmHkoSR35/fGVhSEwjLYsRk1KexPp1JJ4c+aqVlVA8js/4ojG1pjCc+joD5GHk+
8p3z2c1reeHVikf4lowaxkUP9/GjlKuWhUZvIkMXmpBt7AejvcsIVpnjawf40QTZAN9CRnlT72tW
Vq6MbcJjfe9ZJKvAlujZJWfByGo2Q632jBy/LG1YN7YQen7plhRZYvjUfRtXiBz/ItKb6I49Dxd4
sh44lxTyfz4fJfGzTt5jPqhAxo55F1RZKJabv7aRHL/J0UkvpRqt1cjMB+sGXIYWzkuYfwx+c08d
38fHb3KURI4Z7t+OlpoPpG6hZUSpdtrne/87//ffX+b/RUHy6s97Zfj7f/DzS9NyywPIOfrx7xf5
S98Mzdv4H4eX/eef/fyiv39sX+ubsX99HS+e2uO//OmFHP/7+8dP49NPP2xq+sPLtXztl0+vg6zG
b2/CJz385f/rL//t9dtRbpf29W9/vABaGQ9HS/Om/uP7r/Zf//YH6LMfLuvh+N9/efkkeN2menut
n1/zuvw//3sYX//LK1+fhvFvf2jmB0pptKVJyUg1mXjjoOr126/8D1jtUi8ht2ZTZXaYS1g3/Zjx
3voHxhhIAMhM6XvRJ/jj3xB1HH5lfyDAO4zwGFRZSPggwf/jHPx0tf559f4NNthVk9fj8Lc/6OVy
R/9zByBsoloL4wC9E098CLJHT7Wisuak6jBSFEk63s4JVgx5JNfGlbfD6NG6D5fW1fpHl+5z/kXm
TOx9GlJpLv1eTztD0O8OUoikX2cKXUmyzdqWHVsJK5Dygp4Z1o0JMM0oyLpWO8/rub/pxt5rT1Dm
1YSHk/8MEK561mvYbn7GEE00ER0Fe5krFG1OQRU7Smi0LWFrrPNbQL8xCPnIWQ1rzvDa2C79OT8v
baHm0K8NeYv2tQC124FNiVclZhsdbFNeg6jt9y1DD69rCs5nk/VAiuMDc6j8yMROYd02hnZwNTDY
ai/RDxgnPKXEF7AnnZuE4xiIPspGtbxltWFeW9Uqm3D1ZfbF7rTaDgnup3NfU0lLgDDyeZOyNBWh
aQY66lyB6+tiEtpSj+chd9brRTQ5hMyBrmXkAXUx7gEW5O153uIgaoRVa8LLNBpP+FvXpI6OgipV
DzIvbHp6ZUbdSR8t+77qPBBTjZGWVtS30EgjlTqt2q/g8QnHPUgAF5avdeOzMAaQ1paVG3jJdQD7
IxZ85sYOciI6Qe60BCGav0VuLKt21q2b9uUQGS3kw7AwnFREC+rlOp4QFH/Ft1XmW8mY7DlepiqP
VsDr+AAMOMcCC6S/oRnWeKspiEyRhRqkjFpC9fUSguhyC18zEXEyz0x7eOac2miGp8YPAySN6Rlg
ld6NHGGuZUx9L+/gktKo2kEUrkvij5oJdA+UA+fcMTiwDtHyIxddiU1T6iKJynlVBw2WHJlqtIF9
bgpD1o80A01wgYwTuKEHTRS6qV4G93UN0CY0iGP3CndRLUw1L7VDqaSfRB3FQEY+q9Eud6bBTRE5
GQMaoetp/ldVgegPK3IgL8rrTC4AWSRDQFWGffeZbZdAKm1vDa4S+FVP7ayGIVr0hAlviEHDCOEp
P8D1Wnv+AtFy/mT0uvc0tIAbQt9Nwc1NtG3TrZK6U4eLZZVONKVT8lQYwdqHrsyC+7wbrS7yzbl2
IvBA86cO8NNnykD1NbFhiga8GcpXbNCqLobJnj+nc27fLMpXitGkfj4B8aHZYU8SzvIhKtvRAk3X
E85O+4bfQc03Q2V3p2WFuOcvvatWz/ts401yvCmz3DpHNFUrbhArM2Et1uYYYlgjavBUdsrQchFM
j4WF0R84yh4SpVSVbEOVteab0TFXVFss7qgnx1GhXq6dC/xQjQ/p4hYr3e3RKbaVUVZcj6WrLrW5
b5pQIq95Qc+of6yG1PXipbPNMpqYnb5UM9YF274rmXwaxACXVTLgFCW9lzyJdS60TV8wwRJ29lhg
1yEqwqt5SKpDuKe4FgSl2LmmxXLqevXyqKPoeYYvNuQ8RDFvWe1x6jF9Xbs+0svMUeGErP8OV7vW
DgeHqbF9mvbjealp+jOYqMkKZwaeGRzSG3HNm9rAdPtaa0K6f95HU59zxq59h5vOGLuzofXc52ah
Sx7KjteFY5kt94MMssuhS9qbDl+BLmwWr74DPDp+8hLbOpubriJYMktj23j5yEyXyOTnXCgE3XW6
1N1pW+ewLsUwOI9VMXoFGDstAUmqJeJalkKb+cZiIU7ofCx+WsiYoDPctolrvdIuO8srDy01IW+E
lc8qNpu8v5F128MOdUZxxvdu+hju9ApSpc6DKuzpHBWRX3S9uHA8UT4yR1vfd5rojUgMk9LjQLkM
gk1p1YFuM4r8vB3ZsSK3ZC+KUrexoM42OgBkZErpM+I8iJX2kHle7CVa/1L2oljOPXnwAgn6onqd
BXh+LHqT5FLoHXvpmi8Tc39SXcGAd8GENHzq0HSbYg3nLMteTG8uwMaW09iHADtqGbmyM9pwTaVr
Mq8IYmdj1Ym/AwDc05dWRYfRU2+Wb2brykergAMWJkA+yyhN0bwA9mRS4NCtcEPmtKTHNPtkXgzC
6ib8H5rFDAtCgbuxpFTJnZIwq4m66muQNKrfmHqdfU7TyroVs67mKLGb4b5CG7inepJI0umZueOi
7JJnoTqzRcBgiUdVOYu3M+xmKULptNxWc+7K+57LNIXF6rkiHBcvs7nUpf8yDhlkassl3LeTwvfi
tCzbeSswlGoingoi3RRtH+Djg+IGiqrvQdcdin7iPhqEOm0WLch2hZabV3BQmIZLDsjb0O6c5OOh
AdREQwcyO+75zlATNR0RBe2gIA4stvRQCj1VoWbVrYSMx9NwdnoJqZ5ddIiU7y95nPiWOmvdselD
f/Vnh/dd+TwM8OJkMc6V7oXD2LgqXqfK/Uyq0p9WMnHeDLfPs7A2qqQ4ae2EP7bsBIszlCmq2wpd
iSkmqVrnHXbN4ARGhG/DhWzsLAnroLXuMPLRXod6LW6Va5WMUQbVIeE1sbYgzDBJQzhgrWAVWOAb
jSoFkMrosZnt6nrQboWYWAzzIoAV1XVVISejgXKwuNOTLxoCnAkTHdN5ghkIJEOMHCBultJkEKz3
FPhARRGNc25eJ3ZnvNWMg34yxtx77dt6HmNK2uUbvcSyh9js4fDUVut81hqyf/NaC6SvvvpMmrZu
cTXNDJnwdDJonwIJ7HFxFuM0xNkwrOfpYJYvvr1qaTRZg7MxJCSNKClEH2yDVC0ygr1XXI6Eooqz
6XP7TBBzX2xPs5jaNOHTb8zZ9ng8GVn7NAxU/2NljcGLcmR5fkgY73n2ecUZ939Cy1+s40WWMmu7
Q+mBwwRez7bc9WU9Xys/WL8GRj/cTm0g8hjSt/vRMlsipgb+VR2lQJqLyHMG+7UNesjIvZXNHw27
HWZ4nZPuc2u3KVOhcNJxNDUWZkmkW+g3o/Sd5pRRwjbYwSUa8ZXWUyd2lqr/WPX90oZYtrkWe01q
XFKZNS/afKVuJcUBpyhc5EJhPvlwr8FLdV2Urd74CBvDP6N3O93lrQclW/NqgKFiVTKquWMIRiev
vYLBG6wx217tRvyszgZpykeNnbJj10zVmUlk4RFr1czuuiComgjT5KLepQwIPAi1sDQwb9bOi9nU
1sheluapD/hSp31ttPu51K0nb+z7T2k9J2Y8jXbOfaMP/k3nLGkeZo05HFJ2LXNZV4eWfTq39lZ5
kKHOuNbqzujt4C1Y6r4Og5x6EyDiBV6bbcspjerEm75QjGsxEMBhjkdBMpqnZM3qMV2AtRJStfUt
BajixhlHCul+bfuRoiy2bCrVFieVpm880nawlbjP7PWRLiaI7uJWlth2nZTWqD3M6Dgeks4Mztxh
avtorAxcHHiiy5IaPUOw8N5XhY+MzRxbI1NxZsyFRzyZ+tprASvZ5QlV1RjS+b2TYABWZdk2tfN+
l7nlokVzPWTpNlAG1H+n8eQngS6/DGvNXc99tMFzPK3JoCOFmSC6BXLVp7Byk0RsB9H1Wxjeo7ul
Q9A6YVuY5VVvSopvhkK4FjpmTtAfdPk8huWUulokOtQg0bdM8ntS+1Oa9p/Z8v8fSTUNmP8uqb55
rV/Tp+rHZPrbK74n04bxwSIZpv4KQQYt2wG19T2ZNrwPhw4rwleXGQL0tlQM/5FMux8Oky9k4eTR
iFpMUuDvybRhfmA25aBbOEwdg2qz/koy/XMZ71t51j3M2zLT5YEO/KZF/KFw3yR1zhMguXZzzfjs
UoG+QzapqOTNMrcie/Tn52b2kt0PZ+j7vfJjCv9zX+LPd0U4h6MWJwAJ3VHJyvOZ+u/q4Jqs2Q39
ReQ3HTvBbxp2//JNaO8epn1Bfx73Pjsz6fx09K/L1LY/Mzw43JYpbYq/1NP986tQ2aAUgVYM1vbR
VyHd6nCX868FiBgz9M3Uvrb9HFOGAACjXnu/Eef83D36/nZ0BLllEIMzEHJU7CsM0IrSuzaQW5zp
s3WTsmecDxJYwl+/RLTH/vFG1lEJn83elLryrlXVG3GGpAWmv1b+uWn8VIj78T74V3cfOpgDqByh
sHcsaXCpomDP4F4LTAs+8Uc0qmZwlafV2mrbJSgqXCXc9HcKd+PnOuP3k3gQcLEigUYeW9ZUBXF2
VvnXhHx9rOw+c8JutG2kBo61XRkAu5F9kGxqr/IeHH9gZ7VE+pyTtSWhBZsjnItWnHl90J2qrDKS
uKpF/TvAzr88N0yDMo2CGJIa9s9XWva97ILCu24kaZBVlqtNbmJ7EeWM/M20SNBb3BBP/vJVRzDO
aAOlPZTRx2dmAVWGENK8nnG2OjVpdMWI9n7HXfwXCxNFIIv/0JzCpfpIXgLvdsoWqV8HYioZuadt
kSO2+E03BmjSUZUQpQxpi0+H+aDEB5D38wnEZaTo+zY/n9fJcza946jPQYF697T3BarS3A9KEVY4
psl4Mg1ZbPCbmxoyA5Lmk0XXuzf0aUkarwJ1bzh4NrUXVXNJdv06eILWeJacu90Kz1c1OGBE+Rq4
n0oqgEtI+z65WosaDgekWx68QZC3d6Q27V2PkI0MfO76t2wayHyd1Odp7mjWYITpOoMrNbXWepin
fqqZURiL27HVufjCNvY6IJ9xk+rSoIKU54MZu6a7boaxq42QFTufp5qyrtvZJ9Jibqt8OuSp9B8R
RBlRQ8tu53eWdYfxae2HpEbWp97qrHk71JTMwt7oxXWhsQR3Jf9gkkD2GK0NylFfXKMlYas6rGdC
B0PhHgpX60N+WiitsH6SEQ1t3WlRCX3khWrr/NYXhb33a2LrGHcLZ4p8fEBuOI/BntqPCPYGFm52
xBKD4dU1jdg3Szbe6lZpFtu0HpN9rXtKi9rBrBtSjaw7EMzBv+3qxphI76ncvfmpxTxhqhkmMO9u
XJtzU9H1CnO2sIWkFu5imA699opJ0VJS7LKdk8AtC+80kSintzOdpi91ggVFKIIZnRqVUYvA3c8g
LjljHdxYudNdpSLtLhvBO0RF6VW3deEG+Jf4mn/HQyXdcXRU6gDi1CP1VHnu+5VvxUyw9lcroLoz
us7pUxagiw2LgmLsjtnL8nOdD3WxpX03uRHkG3me+8MElJ0YE8+PtVXJjjygxKbUC1QZZ4Fq4yKD
yR+2rqtpW3zXO4N6cFo/5cbUKozF8kELjVW1zyRgWMwMi9NcGiBGi8gq51kQqmcWZB1gYlxeTNNf
nGmmamfXrUdRoO6XF111EuOfwcsJtEvzwWulK+I1K2asFWw/wemlU1YX9w2cOcDJZnXRKUVyKRzV
qNgvfXUz5iUyUaux3pgwdJer0jFIJNJSXTaF1RlhTTXejkuSkS6sFlgToZBGJRAOBuV4GOZPMirg
CVrewlmBCQS2svVIkUZQYKTsM0frKBE1GgJ8e6f3pDTGpMwknoJmIpJPcYsKUz3z3pRf6xLGue9u
tUFn3Qwdmm+eK7nvx1WnFwUu3HJ+yWfDvjPLaviixi6/8RQloGgq3MWNTE1aT6pbqjvbE851Ce7u
OZiFP8W5HQx9XARNuW9m7uZ9ILL5sptZeru8tpu9FAxIRnzX9hngCBdo9R3xjHVO+sgnGB4I0GlM
u/XqnU6m6MrYp177hUQ+ccJl6l3q3cEo+the5fKY1OOabehUlmk4pkB5Y0/T9Yuq1Psvub0qeOoz
9jwLl6EIE6Oebg2zaF7cUkse/RphZtgoM/3SDoZ9P1s2tgElddCPjOihXsDoRVORQ+M8j0ycNaxo
4Ipf+RqwrkNXM3/E8yi7MAczY3RJSxzq0fQ53C1TPr3aKtFZ1Adqq61jLfWcu8aeplu9OtyDsy7v
54HaU7QMAGJDIz90QUcs+VBlrLa6NzB1ve4WRKS7Lh8obKOOL/OdoA01RLWasgudkR3kzxqgp7gZ
JruKyqRO/WjqUqPYlk5uvKleOuTUbMtzvPRDGsQ8wPKR/ruprsY2ra5VsyyIthnkOUeZ47ShM42W
vpGOiYvQrAVpAM2rLnGDUFN1XXLfUx/xMdra9KPtXA1KaFaUjul6R/u7tk8hPuEOtKK9uZjZydsv
TF01tH5sM0+0bYCzPTtQ19R4dkZu44j83O97VNz01Nd6ZPLSEZJah9cr68YRvd9HjT6Yl2MPxInN
2cpErB0czk+1gAL+xVCVhRbXY83KdVoTtJDH/yebw6qYQ7SVLTdEsGLR1Ttpz7bJyHzsQ3ioNjCJ
zDPDyr23upGBvanmYt2tlqJWZucdtkuV3bUINJKpOnHyST/T6sKcqWOm7mPvVMu53epYremAPutI
Wq72dSo1an1TEjjbYV5WBoELnV6bEOUV3g7Tq5Y5xivxt03lss659G2fZWovkzQrYq1BibTROt++
bk2GhzdWYyIjuffzQb/tKCVXEGMZLjnpGIAfN6uTl3rUWg0GtdjYUaNCR71UMcU1J916VWF9xfjH
WGLN60vshxGF4DThFTSpVpXo8wkdnxKcht97l5imp97J6FeFsVmsjolpyqBavpnasrKiCVrtQ0G5
eY6xphUPie4jC5q8QsJTDbh9Yo3JBxJz+3Bn2W7nBFEnWhoitpUl4OzmyQytunaf5l5BC0tM5bWR
XQ5TF1GsAu7duyPtQmfpxLSdbbHwiB/pQiEbKiF+6AWqv40tpcutqM8u7Y2sSl4s+hIhNUe9DrOk
Z+3Q7uvGLaEHk6AI1bMiJJrpsXYAoTdGNjA6igzCWjCdzpE0ReW0uiICRDYZYU5aMYYqTxVy7Jy7
fuOViTRjElT6YJmomNDDsozHvIt5bXehQ7EZoaUpf9olgDfZrip/KU5yuAjauV41U3Y68ygINo1T
FjNj2o31gDrI37vZQA1zBIPxGbogVclRX9IkckrPZ14Nc8UkqrWkD24FssS6/bgaHWxsAezxehWG
98Xs1ISEKsC6kzLnqEW+USYlDyFLVERMqmT4resGvhleX9QoB2PRPpou8MDIHyz6qaipCRwsNQlO
J6Zd+jaVoyEinkYSiqikxRD2nl2v4cF0D2BZkRoqxgjBeJulJeWJmQwUOWf0KDtzSbT5Kl+sAsCb
f3ApBvUGpEkZhbhxNUv6MPwoWuG3iHsLFa6gMafTnkGH7C5ZkjKg8bcGYkebIV0jpNxrvQVqjqkg
FrrKjlt95Kk29Lmfv0z+QuU/zg6WcxtlBIO+66a0sw9lHBr2obmO7VxuJYxv+sBFed7MZX06pY02
7efV7mUUBEIcuqqmVXM7pO3rwIku+Qg4qlCgqg/Fcw2QGFu9UxkRE0/GuaQWO4UukQo1VUNKIxrF
oViJRRqJGLUz92Nh8HwNRbJWd+UaFIib5lVjXwbgke1mjTibES3tdgYG0Z8Jd5rGPc20corXKi8+
y5z23v5bxvI/dac/GH/7IXn7L2KOT/Kp/or49U9hyEH98e0Ff5adLP0D+RusnQM8wUADikTiz6qT
6X8An4QmFHEHHlpMMPxn0UkzPkCchSbIY5VXkJv9U8KBKIS/PszVf2NZH0bl/krZiSzv5+wMBOg3
7hfpGVZByDcPSeKPhacpS5Yx8G5oFjoE60HlU0hNgj1DRf09G5SNxNqtLjPXb67rdfEvqHPMKC4Y
Ap2KxIq9TJQxM/DDZT9O86M5J+pmYQQOaJzVbqUalr1TVcX9uhi3GivuzlCYmc+Mjl4nlVzPbCwj
N9kCnYehv3TZcts7Gyykx72FMWrkTWN1buWZfypG8CyUd3MrxUS1l3rcmk6yIa2bPpc+LnphgZiS
iY/ac744gEllnNoQLaPKtYaPZt/4Z0Xn9ChgYbqeuoi7aTV27uiFc9uu/lZQHqsivWL/Dm01aDH8
yfxEt3WsLgPHahaSELu9FlbtZnscAuT94BpYg3b2Yl8LVXo7PspwIRLbOWCijCu7XXCqtdnImsVp
9y6UIycs69E4qAtmaKQFI/atcTrIpt4lVn5pw08+Yxg8Fno7Xynvc2DJqzEvwqXAb9XturfOQlGi
qetUqdNp8J/7cjm36mGTiLO1yU/VNN55Qmdjl/1GIZ7W9f5Gz5KvWhJMp9hrfW6bROwlrcWPPcV3
G1c4OiODF5uF+0w/2T8ngz3lVH30M/tmDhg5sye5zTqYP0uSpc84S1Zx1vovjlkgaHG8+UkX41eX
BDBqGfl7nJ3hMe+CvTK1U2TsZZilSfVJMa63c7q5+Vrr7o1b92/2atwhZb5JHP0Ea/lN2ffbIfFL
HkT8X2cOdkzhk/zKzjn0mjT9tkBVcEKN1Nz0mv3JbcVtL4zuvDDVk2MtS4oq+KSbFs6plLHqy3VH
FGGZZ5aEpTU3+S0mzjyIaaWlGBsq3dwkqtffENwj1NAIIghUIi1jZjF0Kwspctns4L0yQoRXqTXi
XgCt8HT23Kg8kGOnz1OFBPGrlsubPqUfWj92zijhQkwD7XyxYCmx+MzRdPDHo1mjvEVhq8eQxcEV
kg6pZuEYnCeLPK0DDaeP2SIWOUfyPDxpuldfDfQINr4l072TmQZFgdZYSqJ1Klx5UccgisS9loKb
JUvFKfIwkJ3KS/Cm/OQFV17RBaFahhNlDw9gsjYQ0T9ZRKIiNW8KEr2uIvMbzfZaplW+deaBegLM
pTNpAb2t7PxRX/DrNR0Z+k0mQrTGpzB2zY1s5Tltkuyklfm5hQQg9Md1iYTtn5euiS5mom1q1/o2
G5zhUpS9frpapR+VZtrEFqc/bCb822dv5T/2SshWtt5OmMPHzigHM5y7BF/d+dC5rc61cR3xZgQG
MGhiOvSHghgrKURFTXojsAvb18ts3mrCSa91B/lFW3IqgbUu28BTKDCDUX6t8vRB5P1eq97GpTRu
KyQYG4RZ2n3t2sPe6IKTrO0e2trG8lSA80WpfVIKL5auL3dq5nzgmOtshqKdo8ntVQzjnVhFy4h4
Rp3G3wA9keDHPkGb5G8B1hk7BL/es5Gk3lZmakJetZqPyxx8Ssv6hH4WHpn0vLJ6fmbW4Rpiih0i
qqexRF2hGW8GBFVIpsopXHQ/Bf2YFLtv1lxD8ZJw6uKBhmOMvdwLNoz7hYSVTtZ92g4vaLDK57Ie
ThhmIKpSZjR3GG8KYMAQrSPO/8fclpe14XxiJqGNdA3TB9OWJ7Ovf9Z7lqMeNCd5KUNygWjI1RyX
U9KEdV+dkOU4l4VX0axsUcrPzZpfCgcBfWEUyQlefmrT+NZpOmLo5ibqxEsN78TO8nvdXeNmNM1H
JmpQytheltyO9ZqeDsLItiI3gxBhcBNOY5LeVUn1UHT2btTxzrXcR7iOIlSGb9cnQL8sEq3Ssx8y
np9XlkX/vVWSXd1Pn2mHsnZtJp0ERGEsqzvc3L1pR6PTiQhV7Rc1daTwWOOG5gjXug0IEK05w2Za
n3T5VJUoUmxDjjRbXNRZMwLIl9pEoYdyBBl7bKBncrAU0ruYiom3y418ukQbUvoXZtMYd7L0umi2
C03bCd25rIJCXgqYmtkhhreu5t4YI7JE7HDLJdgCiO73qneKMyyayHHJ3Nk0gqG67GuVbVVNRK2V
pBuhQ8+RvD0P5ylwmJjJ85O1dJbd7NveQ5uSqghxaSfjSS/TXStwrSaBpOhQn1hrRR1mYgt0h3Ta
T40iC3PftKDpzqxZ12NMN1zKU7MPtLiztRN/VMW2wSN7i/QoGoJpPevRQ14N1E/osHIK+A7wye/H
WSk+UN5+Wgf428nwNK1Fvk2m1rvT5JJsZ08M8ahjMtKkgzop7CHZJH7n3qd62Twhy1lvU5/iFuQX
piG6ssCCDtnhwrDazrby9FQVTXZamoF2qYG4uNZyv33MFzfVwoxQhKfn4id7xJsmD+zR/TTiJH1+
8D+9H42mfs4Md73JZyuJdXce4tpO9C0V5+QKZlEVu2jF9yQq68v/xMHj8k3UHPy3/derp5KS0NPP
OujDS/6MhD2PwNX7NoxiM6MLj/EfkbBLjMzUMhpmWhDIXg7a6e/tV8v7QCcPQANbX0AkfBgN/95+
Na0PByLyn9wYfs+v/oKW+RDl/lPJjCuQTY8CuNlRc8co1qzEHtvdNAxtRlVAuq7WavtDPvDbLus/
D35of/0QWuPeCiuD5HxjaOIe17870/7d2O6vPvehPfnDocfGspk5FpjAOzWRQ8EkQFCs7u59H/wo
JygTI1eNbIg+3BlHi+DMyiEOvO/YJEQ/fvJlgTqSHSIbOWlfxAxKRkfe9b5jH3WaMlUMVFA0Z8OT
66aayycMQ955LY96ZamtdfY6C3fjrbkelSpx4sOg5js/+FGT10JGq2yTOyVpR8aDvWYvFoKBd52V
QzL54xm3WgdWeJM4G68/lCKkQxqBRcv7Dn5o/v1wIwaBUrKsOOXpYGvRihw0lrX2vpN+PNfvmbRe
fSzSNhTMtOtp1P09Jjrj76QDv1hEx9PnQ5q5EwPMzoby72NCbxH7hrv3nZaj9dmoFR1jy6E9QbPO
GbtzCpr79x37aHUyM1tXq4kCr21TFKcmHYq+P0yZ/PvRBvmjIuBX5+RoeSaFnJMeSO8mNeqvRdWd
56K7et+hj1YndwnljsOelS7dJqn8WA3Jb6Qmh9P6L7bxY1DCarfuYOrYPxUWnV4wSevHNE/7M7bf
i/d9+KMVmlmZRmE7dzZojvaerp0Bb3vXkY+hs1QJg1Vh/LwxlEuZcnpq0/F9+zjjPj8tzmmC4ZRW
DFgGqFihOCTlmTTM39BNfnGnHGuH3KXokkpP5s1k2efuKk5EN27ed0qOHpyrUo7eHNa9TQ+WttFp
iRr4fYc+WpiE2blu0r3adJrrn6aeNrzhNFbcve/oR0uTQc2JYSCObibLgy37S1og7zwnRwvTdEl6
8Q9fNppufl2Zm6KAYDy+72MfrcysXGpnlumyUf684M/X0rKzSB7fd/SjR2dNL75Lp2HeVI57RZ9q
t+bd7fsOfbQqNfqw+LHP9iZvzTvl2F/zxP8dZu4X9/exwquyS4spJaiCeeec2ZVzOZXTb+AZvzr0
0boUqyvxlKemJvPKCpOxuKxU8PVdp+R4CnWxBMYvurJBipFM+tO0Iz+nfP2Oh4N5tC5xgck69Bkg
hoU9RJ0XvGlifec5OVqYQ6+atsH/YtPr6rWlp5n+jqf1q7N9+PcfQhRhIwgIKP1tehw4ZSMv9ZQZ
rPedkaNVaRR07ykYAz45VA5q5iduJVrt9+3fx8Z+bg83u2zbeaMs/6Vy7BtRBb95Yv7qpBwtyr5x
Okal5LJBFKKFemacoi/7HRHuVwc/WpbTauQWuqB5k0i1AyX0aajn+F0n/JAr/ngxywT3WriHy8bS
GKOkjuMm2fvu7mNGcpU4DGahTN1MHvXF3MnPMwkF932f+yjRLNI+cZ22XzZtjtoIzwxD5O97MnxT
Wf5wf6d+kFb+4S6hblLFwUQi69fO7+xFf3Etj/2VcMdJhoQ7ceOntNQR167opqbfqGl/dfDDv//w
0a3aFH7ZcaNMUtvntfU5Ld4ZQ3zDmv5waGaW4AEZ3OClrU+bvp4PnrPl+0LZY0ljUToI7KyRR1o7
ftaZ3Qqlrv9mCP9X5+RoZeLlmfW2x5bS9DNTFZ4Vr7D04/fdhv+Xs2/rrRtXmv1FAkTdSL1qLS3f
7fgSZzIvQpLJSCIlkZKoC/nrv1ob+xzEnHiMTQwwD0FC0y12s9ldXeV45giObDIqXGqZUU+6bv5Y
PiSMfWffLvMcJ9OK9gb452Mks0/B3K5feDf5hSuXUxxQSZEw3WPwuhpe0j17ss1HXCnv7dvxzB1D
UTOt+/M9j1YGdOR/Jqnfpwyd+xJKYJmezwgbusXXQFgWBCN6Xh/SpU/CIB4LF8z1lZifTNHB7F8a
YT3XPlvqV9cRGAZEZxMnkLW2xMjboYMUpd+bHlMTbxZHJgjWllwg95no3xDHxbC6Xj+SAn/vWzqJ
7KZXKmrML5ZxBAj7GY05DubRz+KOXzaYIt/GEBZvCIbiBSnTufXLv105gHwJ465hHEfQBj8hVfUj
Ca2P46C66tyXjUxnjHDOpuR0DY8V+PAKoKyePEyCxZ08diVG6RSvh5IN5knkqKBQ8ZHC4W8/JdZ2
3HLq+ki1BFdDkkTjaU+z7SrqgUH227njmTTUE2cVjrhuQnC/b0sHQqqh9bkesHcnl6WAB8aKj7bc
7B5+7aBR/a2qtu3Kb++Oe/JsJz2b0720Mv0cZvyJah/fxL4d39QAG/G9TlFVDvSpBXob4IDAq9qG
xR3fnCdgfCcLo0QqeRwwr9tPwwdvh/NX+0f5B0s7rglxmTVrQ8gsh0tbqjUEucX2fet79Krao5/R
nYszaTsBsnxpy31sTuCzOIXsIzHEd066S2WcpaAWrwPsvo7UgLnv5fOGiorXtpnjofUe1VRZaUq6
ANWYCAuZ5jT46be446JAO5tMyMmWMtavfNr+HNWF38qOe1a0a6I1ihHHN+g2aPoTb9n/TU/zv10Z
Ak73txdQAzLSie92h7SM/Cqj6lPYfPfbteOYxvI9zG2Fq43rTzMfvjQgVPFb2vHMLgTOdLCIVzNG
tQ57DuUhM3nVxGARxzNjgDYN3+CZGMd6rgf1HOqPpoDeO9uOZ9JmZBhlDkw5oCmdDNnznCi/YOUq
tCdA+zJEFOBrdIAMq8owXu67b1c6btUBgPVn4fZxjK7DKnzJjVcKDrkxxyUbq0kONKopU7t+QdJ8
nenE75S4M5CyC9mWhwofsqfPoFP8ZiX1jFLUccmsRZ2NttkO8NW+nMFSU9E2yWev4+1ycdYWvESg
jo/KVO03wKE82nzxKdzD3K5Tthg9CxOcwD5WL8E4i7Je1tTT4I5bAoM0JmqPAI6T7R0YnC+DWvvl
Vq5IbKZZCwoTLE2G6I822Z9Z0n8kV/iOV1LHK9smT0SUwnX2qO0PGeqPlC1f/D6lc1Gu4QwmSmPw
eGjNj05ZTGGBPchrbVcnD5PYEGERqFPnRjxAkxjgKDx8/NZ23BLqNskQVTLCTdmdhmq9VHHzQaQ6
34e/SU8y554EbRdUqDOL9ASMad/bFWj7CfxgtQQRFabuAAX2c6PziPuvD7cICqXBLFHppHH3dYsW
EL9Wf/mZx7k1QeUgQmtxHEM8vLM9+Wwz9off0udT+stzk4aYW6EJzAP6wCexD4dA5p5LO/5ZZwvG
dqDvfJ7UfABNBgaER8+lnUuTQ55rnlvsWrVqO8iUo74kfcpiGM91/HPSdJ4bwW3ZAnB45J3Zr6Ax
YT7Ils92/d1xdDwUrFcr6+iEiBgY/ZXv0xm03M4fHPZ3VncVa3bDMEVd48E5ZOQHyP3AZL1m37xO
Sur4aIK5RvD841ZWPbinMGJXbFPuF7dcJNAOCP+e5Whnos7ZFJ2A9OeZOM1v445jzjrgUBdE846u
9C5S66GOY7/7LXUcM+6iKsO4L3p3XXVr1kyBjk28+G3b8cyty0BRkzdIaLtnjC1+63XuU/EA+4Tj
mLjvMRQb17bU28Au+mXgNxUolj6wyfl3/80JdxmAo2SDeKOCuTVA0hhPbrodEupWP82gkmqOXsZx
+/YQTjXzmuJXSNl4owz7QhS78FvaOeeNiicE8gbWMeRbMAX33EQfUBW/555OaDFKDlQzNGOrEehz
aF7+WMxHZNfvre0EFugh9mBkQ1U8CvUFJ+yEoacPoso7X9TFMA0NxlesxM3PZi6v0rQ9rA1GLbOg
8guKiWPyRU4ZCNM4CsxSPDdR8BmjLn95fc1/oJiowERzM6BlNSzpWSWkPoBUf/c7Ky6ICRrMSa06
VMa7Zv6Zt+l06OyHNN7vfNHECS7J1mFcLcfzKgQ+vqgsmAND/oGTvrf2+c9/ufZnzmIwNJxPYpuf
2U0uwOnu1bQCvYgTXvYAKiYmQ1DMg6AvSJP92LK+Pfh9T+fmj3jUQVIBG+8bTDHXOwc5oh+EETt3
/FMvC9hYDcruFQfQPAQUaJz7xO8actUlmiDXayNwVgaNiYS57xEB4sDvILp4oHkmGjOp8P4tNJf1
0Jf9tH7ysrir17KFfDQ9xeeMQnUY8+V6BVbcb2nnhGfdGrXtilTLBhoM4lnMjzb634hW/n+pyRWa
0gLDrDFa1uVUiQeqMSKXesar81zhr95Td03aDQOsPWb8O0GiQsL00c8kzvkGko61+Yhdq6a62PEx
Oxb4la7PGPBfd03EgHlaCp0YYoCGNssNEA5+AfwfPEnZikHzgeBsJ/ZUzeJ+4fkHl887kcpFAslq
bhdmBovpI4yFoRJyg/FZv22f+cV+tUgwSYAi29Sgrrwe+r16nhv57PUdXSRQ1YNeIiTIIioAZy9p
ZZsrtmx+QdCFAoHNk2qV5wiCaXChTH45BnXpt2/HJUcl93xqEAK3ZFf369ZGV924+4USd9y1sTEn
CUCu5WIgN/CfKb1hkH7NNlfNFg+IYARFF9L8kdyF03CDsUVPozhOuTfo9o5TjAQoBosR8PN/08Hz
dRI5Xsl4nHENDshSbem9buebHICGf/+W/5EL/U0q7sqIgt6qybRC2TAFY6YFYyI0L4uBtPk1WPfm
ZxCIhHfU7uwxAFlAZrrtjrDFYrgr2m7GpcZoXdpB7um0gidludjXQd1t0TY/xGEG4sdJY4gHxfHm
0WxhIH2QrRDbpW99Umo97xjlhq1p/CWJqptUDZf/bo93QomL1YkqTA8C6bZiYK57jSZ9VQnQjPut
7fiNgZKM6mIMSdr8uxqzR20934HESdUwejdAh06q0vSkbA1InBn3NIhzj3Wg51gE2VVJB3GrxhgV
4MzvandBOsHaDlm1o/K7BaBNikaQKwm6+QVXV4a5gZARyFOsKivwvh4SEN2CTWfzGsDBCXReUm2z
1VpoWGUM+/5kQX4WMhF9kKhlOMa/cUkXqBN1VUiqHl9zB4L7CTRNX5g2mM6lp76bPpISeeegu4Cd
mVajBHRRlXbTbVhulc7vUUCcPhL7eWd9FweI2V6hbIN+bLZVt126Xtc5+SDUnv3lN/ZxcYBAeagR
pARw/2Dmr1OAlAWs9GdKX7CffSTY+c7+XVbByoAgZo4wX6+UNsd16zOQDGCk0SsUuMAjmfM5Eemk
SnA/Q1GA6gvZtS9+a7thxpqURAI7D5fgQoTRaeDjn35Ln431y5PQrhtpd7DZIYJ1IEeZr4NR+dU9
XNhRj9lZqD3kCLzdnHYFBVN5g4l79sNv5871XE1pILFxDNkPNDmC4UIf+iCK/RLQ0LmgRzBeapAV
JiWIhL5E0FqA/IhnO9zFHllhh25GZbW04XRLGjCR2zDx+p4gQnn7PU2tUtCdCUwqCdA6rk07H7o9
9VzcyZyTUIxGTwPIQ1Iw9EPh7m5Kpdc7hbngo5om+0oZjLJN9se8Dle0ZV4XB8vPUfmXMz4mGHQW
zGIKCtP3RbfNkNKYjdcgIWH/QB71cTe1M1ZvI1EGhl+38fbBtfH7iAXVsbcbl21lQb9lUgyFsi9N
lt2y3WtQFrt2kgAyU7qDcj8rm3yZwRiS/6woMg0f1wRL29t9c0yzETZh3yGYNKimd2vs55cg+Hm7
9FSRWYC+PSvjKQrKkUPOD4o7R799OzlA0o166VeVlbO17DJso+ctMZ2fUVzMkbCQ1lQBx+JKvS4r
+WKH1SujYy7kaB0jrjYFEJnd2pcxg3pY7tfrgHLoW3tD8GYF/yDOSTaA9N+syQmkWX7FMfAyvV0c
RCRZ1M+Y3cIMsT3Es/gcyWzy+5gu6Ci1taizCrRcYR3egwjzZEF273VOmOOX4I8Dh+Jos3JHGetK
gyERyNQm8ouyzHFNfMxwTUAjeSZpeEWN/Iuass9+G3ccs1lTE4HeCktv4Kakcjq0E/W6jyGe/fZj
gvRV7SbpsrKV6iY04w2Urjzt7fjlZhjnYBLCADsldblO4lF3UM3wsomLO6rF3i2rhE2EDW5aukJs
Kwm9nrXsH8CjMAUUfcHGQwZtrBC1ayOh4+W3ccc1aVv3iW33tDQ7tHDocJ/20qtkA76yt98SlEpZ
X7drWgabvK1sUArqB2BmLu6ogepcZoFhLkd458U5oNTE+GHfwKzu7LvuurlJYJIUTGrVEl5EU//o
Z23HKzO1GJPEYCTCeM5QgJBxX5X0PIKOW9IlhPruCpswA6Buz8PXtenVH34bd/yy2mbwaFJ8y2nv
9iIVoLaZlPY84I5nMhIM6y4wdA9C07ve5C+bHxMBtGucTDbEAJ6ETk9W9ou84Lz9BNJir+QeydPb
YxK0NAyAsj5TBShwN4OxMce4KYhvvCzugo/qulk0Px9xk2iQfIVdGdTEa0ARZnFccw8InUHGegaM
v0YaKlt5sPj18FiWvrULAYC+1R0KBqZKvu0C5WWwh/ph6Fnm+GbKdLjl56OygGT9pW3T7Mzv/ZEa
93mVf1YQIBvyduu40/YwDc4aSWS/j5Puzvo1UEAg+XZlsgOPASfKShAgXluzXVZa+eVtLuhoHkMJ
rtYlK5MuultB4g5c2tHvDDqOGaLL1rJz7YcmmbyM4rk9Tfvo9y5xAUcSzPzRDP7rsovqm2rhL8J0
fiZx8UZ9PbSE6hb5fRo8QPoBrHOi/q8K7rvaG+8cEhdwRM6DjxV0q0ra2vYin+srM03Uz+KuKvQq
6R5EChYfsr079HJvvxtQDPtlVy7mqJETwngC0helGnpI47kH2+Dwv4nT/L+uKaQp3p5xJcne1CGs
TrhJTxXKlQ+LkOl3r7PoIo+qZU22BYgAUAbE0WFmQhWJmf3qBi7wqDJ7s88LFhey+rFTskCD2/pl
WKlzdaoIfaq2xpMtkmCm20KwWtMt/ejVdo6qvwlZqeOiexJQtFEQEEGZ2dzZltcY9u3jGKTx2ar8
MjkXxTOqZDxrYcA8VXPfjFMB7kSv1hvE198emoyLHpfFOQpA+vwA5tH1sGXG+uX8LoQniiRq1wpH
smuQHopq7A4L+J39MgAXwqMGLK5JhqR/Sq9bnb3sA/3qddpdAI/oa2qmFGaJ1ywBiW+vXjWkfZ/9
Vnc8lWPMKgcXPlZn6dd1sBdqmL3qtcxF8PCgQ9IygCYMzNzy0LUgwU8V1BT8Nu5co3RXkNKLYRYM
z0IuU4Pscsusp80dR51kt+odM+HlUkFEWkXgM0+YbfyuOxfDE0xDREEkjLInT2+Rx4Bl3w+RBZrp
tz7UgYQecnzYeHquqpBGzOjsE7+OB3PJiEDrPs25Qk01y5ICKhlQNN3ryu+DuuCjpLMV9JKRiOZ1
Uh+riHzrpF8fkbnoI76DYz7b8SavzHpDwM1WmY8GF9/JAWInx22CdPnvUcn7075CpGVdn7yOuIs9
6vYcCr0Rdi0yqBPSpv0xMJ55mttJcMc6VmvaxTgp2l7lLaCYkJH9+983/s5NFDu+mQam7wFpBocS
lHZfFXSvbnE7tSe5rl78JIS5MKQ9wnOfDbDNnGB4PhJUX+eTnvyyRheJxHIw2Q4DWMzFUt0L0L7t
kGD4d9u8c15cJFIziigOLJaGAB7m3th33q9ecEzmApEIBQyupbAJqGbvVhT6aKU+kpl7b9tOcShM
lBgWiq5EMBtxve1gW0/F4MV/QsCL/zZsNWDiaEAQmpZdwF73AYWQPKReBD9Y3PHQoU77FKM7aKh0
pruSEVCkeMvMfkfFRSPlvAJ57Tm05G38DaJMkHLW0ei5uOOkW9Iw2Wos3jB9bHV8w8RH0LJ3fNQl
JlLtUtegZk3KWsQxhQpLNP/Yh4BB40Nr4hnUXVyS2auximb8lK3m/BbC5+sh2Tsvghh8WSfjlZJP
I49wKHeQxx+WFdTGdZR+kOm+YyAXniApFWE/IUBuwTo8meYH5dmxm7Pkg/Xf8SgXo9BRhbJ8dd58
vTxnaryCtINf+uKin5KkCvp6PdcWVQQN3TG64gwKa14BzMU/TTWB2gSp01Kr4S6X9rKJmV9N1CUq
Aly6VyDthqcOPAZgQ48F6oB+pUUXATVKQB3NgFpuBcBa2Q/h9RBYP1AYJFLfBjBORq03iY8Jmfk7
TYaHrIM4l5/Bnds0jJI1gKQz6ODy9j5L6kvqRTRHmIuAst1sQx2egzpLnpa0v2MDlJL9du34ZkRq
NicJysR7o2jBl/HLbhbP5N/FP+0QmMCoPkyybua50c1VLpVn0dKFPaVJoEYTYOPzbotq6p8DKfzO
t4sYIiQBNceGaAjBwDM21p4C0AgevAzuAobO+vT1CqWYkkHo65CFAVQeZuv3NV2uItKMkMEccFKm
qnlc++VBNeSz377P8fEXNAVezolMJ/glwAhP0AqdS45hm+O/L/5OEHcxQ0L0gCMAsIIicfSlipqz
ZONFP1m/+9nVeAU6u1mnCQShWaMNOBcG/aRiCNn9++bfuSFczJAexxUC7PiiutsTiHzlAGw1Ue9X
bnFRQ0EWDiI8m6YX41Max1dZ6NewoC5oKBjmbRQVXEgIVUHTJ/1UrznzOoqQ4nt7XvIaCXQLCdRy
HbtrPnSvtvEDr1EXMxTswCyLHJ9z6XNVtFD+hPTd6uX81EUNDckK+ecJuZzaguOo5Y0ZYq9PSV3I
UBZIvOYoUpVY2qGIZ4jg8NT89DmF1AUNdbyC2jkkR8ooF3f1+MeQxM9+KzuXpshCqE2c33Cs1Ucq
UwuY4+aHiKcuZgiCXQElqFOUigR3/fC6J+rFb9tOcQgxNswojbFynn3nE/25Wfrdb2nn0lxJl2wT
CElLjHnlRSz0Wq5+FGWEuoAhaOgucS2Tcy5On9CFOs1ntWGvjbuIoWVds0bOUCiCqGUIbI+ICoB7
vQAsEKB+6/FNvkKrZIFV6jQ8JIN+GJbMK4BDev3t0jpqpzoyJCltZoEt19PjvGuvti3mCd+uHTbN
BEFy2LvV3BRKxYWJZe9121MXMpSwBTJk7fnmEeP0yEXcvUBes/Jd3nHNYBVEVwp24X18aEV01+d+
hXjqUhVNa730BNgHxBMjSQGd0f6GbYANeh5Fxz3nHJLRXRImpbHbfTI3x7xhfnHW5SsiU2IFiye0
5JZAQpeo+dHE5tXLg1zYkE1z9FNjWLyPmvs1zMIbyBdnfkfRxQ2tI4FW8I6NLxm91wF7Bvl46bdv
xznTrorCaQGwedXiLO5Xj8sVpzv/aPzo90kQlGTeelGamTrNKkC/6Ly+dlHfoAPde54VFzxkM0Cn
+wZoREh+lZBuuoeYuxdtG3WhQyB+heTUiN6wGtcIWoVVeCDQqP3A/X+f1+K2eWsV6MAKvakJOMGo
SQ45V/HPOmplC620pvH8stHbn9EsEwidoAmCefoNwlZ0KyB9LD/4Bd77rI6Xho2xeGsCBRF2Y3In
A3ASY2DGb9yTUucelcyAZ2SBeVA+uzEi/p6P/eC3cxdHNJOMtxA0zEooUbJDKNjVxOV69PImF0kU
ov/Z5x2SWzNnR+h6cggeQ9rLb3HXVSGnwZrwPOEgIBte8LnFPNVSb37R0UUS9fO89mM0QvJhaU9h
3T9b6zeKBDWpt0dRrSTYwKaDViL0JYu67WVRGT9+VbyQ3y4uoNJMEHQByMmNPrDOzseZtb5f1PHU
bA/3dYPyXJnR+pBP+UOY+TXMgW1+u3EyojwsBEG5LDuLJJPsr017HhXHPftxE6LeAA/peT4WtuOi
7OrArwGKfPntxk2djfkOtGXZJFtTxGF7E+jFS6uCQGb37eJDJ6ipSZiVA4im75OhXsopqyc/73fx
RCSalzjdCVaP9FSEZ+nAcXry8k8XTmSHnSswKWdAyZn9mlrNinZvJ78cwMUTjWkT87g/p+jTj4jn
f3TMS3sEFne8c9yHDBqmZ1Syqb51UCpH6azxI6OiLpQIb89+tLJDzay2AMrS1ky3Qbbnn/1s7rhn
rgKom6I/hPFGgFlCnV6CFUj5eZGLJYIGeN4P1XhuIcQXICwtlw8nQN+5P10oUaXY0KFrhkfoklZ3
ttffWVwJv1eRiyTSSC4EWZCLxssYlKFc/p6lthdeFv8Hgmidaw39dBRZlrwteTZyoDdyP2YX6oKI
xLiLKWdYfYBwpeCJKTbpOZ4NucG3oSXSjTT4D6UnS3TBSfw1blYvtAxQlG/XlnIRebbgQad0eCPG
6BurhafFHf8kkATK03MdkVTVp/PSWbqd/D6mc3fmdT6EekQk13t+ZIrf1Ynyqn5SFz4E+eYsSDeG
p3m16sOOVCjvwtEvjCfO1SnnfhntiDmbQfBP1TDebR+9485G/ScKj7rsP3UNrXXLLTLzNg5LyNOl
35c5QDXHNlv+4md19/6UVRgEeGKVgDxcVXMsihZ1UK+1XQRREG69En2DL9oI/dgJSy4AhxqO/776
uUj7G+u4CKKhH9O4GvA476qd3w5qql7SaQXAEoMWQVfkXURvOxj1711lsWdxykUW6b5a+bjWeFrP
/a0912AqsJx9EOPPacXvfiPHb6cshkZbi2sVw8PhSz+lfVTynE2YCd3By1aO254GUF62szxUFU1A
eBgHs99BcMFH0vT53LIgBltwTQ8syV9HncYffKvknd/s/Oe/NGbCFiPFa49vpaLsi5y0OBBS+VE/
U5f8KF6mLsnrKi73eROFpUl07PKF+rm3C0BCYz1ojcEhTnn4kEC2+zIzY+IXmFzoEdiZ9yrX2PoI
6edVAe9ZEb+L18Ud7fuQDAHh544PCkw4rtsj8MLdByWJd5zPhR5lecpyxWdW7hhsGMqWEfYZMs5o
+a66hSQnrsxwPNGhM+h7LD2b/K42F5cUznKHViRKOPmSpBALSYL8tiID9LD/Pai8c1BdlqQQ/UgI
ecALMr6qYlBkKwIi/OKhC02y+axDWnW0jFUfvazJwh/adeLc76S64KS4DWsRtDhMFJr1c80gSa+I
Z6vMxSZFSkdbXcMw3bbxo2nia1U3ntUElykpy4K8YwaLk5yPpzDov2lr/HBD1EUn4Y0VTGtwDmwN
qy664XWO5eCXDrmYpBWwEtUYXAdVPj9K0fcPRITEC4NHXUjSfA7ubd1BxjRckXtm7M/zHM6/n/N3
UgsXkbRLYjoR5sD3NePyHUJEPCyQmI/xUavOPP/7D3nHmVxY0ixUI8IA1hHB/ooEWhdkIH4PXBeX
FM4YIzIrwnKYTeLQtwAmD13qedpdYFIW9rncZwTPLI3rQoJB8jRFPf/A+O/Z5fxRfrkN97hvMw0J
K2Qu2/eoErdgSfeLXy5VEBil4oCBPqFcd3IA+/K9rBO/R78LlKEEPWcZwybWhigOt3UEKqLZb0SJ
ulAZncySyg61rc7GW8HwMifGS62XUBcrI20Y9iEHVibQ8wv4DB8kDdoPcrZ3vqULlemhFj+NS38u
D4sAs6CsbKvlo4LFfwBlv8kIXayMbbXm7ZoA/dBPrL9c6nCjRZA3QXLRd3P3aQir3hQyRwQ9sKal
nwMgSNcjScGEUIy9aJbjAhDc+d9DQem0qSr6iMOAkP8Ei9/szoXB1TmzYb2i5YEZJFbd1nM266Jl
PAqKRS81Ldqpz57aehHNgWQylZeDjHepLqJVL6stlLFgwwUwihuCP9sx1cET0ly1CzV/m3ageQH0
tDjWdb5crVJH5tSkgdBHZQagkQ0k7hfQrC+gi0u3YADHztLSospU/yotz1iZb+3eH7ldK3GIlqH6
nq5GDcdWiO3zHipR3wF+SJeiYmMzHoxZl6fNrJb+HYm+akCAxcV0Pch+ezCQ9UvueSNYdgsyLlvf
2hSiDDciGJoaMrZ2Gl7RfaTbjdm4lH2xkVRXtmDTpHYIoYcQBKS77kEbCQEotp8grW0F8LGSAEAY
d5W+hEyraC/khgLYl9lEJr8whnXRYZqnqv4MHcfxUy/x8HuwLO26QsTZ0F7nYcLD+4FPJD7kCtXs
20A2/fYpncZhj4sGtDgpAhiROYqiHdRa+0Mnuni9XaZ8b//cSETUVW1EthAMkWVT+xjEUNm5bSK7
gHWJLCGVj0uy1AptWwKYdhEt20oepyUc5itk9DUr+l2yGYo/nbEnqMtCdPuYTlU3l0lTy/RPPQTb
SIuJL1FnjnNIZ8bAeC7mDYoHSy/yH5saK/I3lBam8SWmQD7dqi7dhocgoUF+M21B3j8szK74AGwV
1VJAtXkd0gPG9Y09bxJtvP5AMdXQvKx8SeVDzVPGk0MyQnJLFb0mUt9CSyBjryKa0HhaZmGr5pKH
sDJmRNr6xBpbSVVkQHk91UtKtgfd9yhC0KFZ+WHrt2H+K5dbNS2lHgdw+8fTON8A6cx0jOw6ZVmI
ced9fR4qjr4CSJo68tJVTRwdlazZcZpVyI+B7Qm+epqEUOkbEtkcQrtxi/ZMr+9HGo339domoESs
+/xrlTBVX2eMTnjpzVU9WfxCAe/w9hsTechYfzaOupCwAjnGZJvmoxZp+yW0Us4Xcd4H16hITgHK
tE0flmZSyScy9uRKszUeD0MveVQQ0y/0JONasCJPICddsLGDRmaepJUs1rVDbbqDvMPXvh02U7Ca
1aToA/SrxBxOFwwiGSdQyNGvGP1Gz1ZNVh6GRrfdMam2yRSE9epiUlv8xzZlJi3mVCkBoHLLtiO0
juvlQqVJ/Fer1wBKqDx7plMuJVShua2OKU1qeSlHhS7NOtm6CNc0f4lNOh+HPNv20wy6k+Z+r/Pg
FEDZYbgCvHD+Oo6kvm6XpvkWCYJdCQG6wkO3ZVt8pfOqlU8qgITXoSHg1Dnarh/zgqg+nx5Hw8Rj
JzEnX0xbRT7tlWDNceZhyI5ZxziU23p5JXOrHisV4LFm0qBaj3qYn7p5zC4NhcLWcY/pNp2CfjDq
pCdithLZcyoKUG0sP6d6iMO7sBGyKYBAGflN3S/ooUkMiG1XAxfyMFVBN1zGthrmEneume+ACr4a
2Db9JLaGdfqaH+dgrWvEmTG+EpLo16FJ8NfRsRj1gaNP9NhgGp8VUWjST/s6UnEN/aUUWICaz+kp
Tnb2LEYilptkVhgFaqTaxGlZbBvcyo4v8yX0ZvaboYNccsEUWJkOax1H26co5uA4jEfbnfrJ7DuU
n0NjP6uB7RcUPZLbNmn4cCQxBozTBEWN29xmXXjYMyMxLSnFfNtlWzb8PW3dQE91utC9yAWboiKQ
Q7s/jnmDXkgd2x7/TzCxjA6gYKQkW1qJo+mHFYigPW/tk0ybLT6CRhiTdeEy2ackRciAxESuxNcl
16DKhiLeGh/bodnuKqB70eBmeu/KzUSxObAWVFCFWDKxXLRdB23bIo3Xrogx6X1D4iY+rT2fXnMD
LcPNTGy6HAUQvdeTMWb6tPWDqtBzAsg3e1TS8OUOd1GV3s06N59Nrkh7CiwGry84C8C5cBBjDFk0
iNRkf9c0mzE/nodxhXHAVuTX3QJyvqsB7LxCFLweY3VcNFiw7vTa5i1koUjIb3CixruGtS3G2re+
RvcVUj2lGRuyPQ5nlbSHOOUyPixCkT8TCuY5lPP6GhTzZ96Uz0zRselu4hrcJ0fQYIZVC9YNTY5t
wsJSy/pvrgL9ioK9PWIYBQe9yfPxEFBw2eF5kNDHDj2rL9ks1x+57faxIHyh+aHKq/RKtbECB/+2
3yVzuDy1PGHZQU6gBFSCxzfzuq5DkWyyv0HFpj5ojNEdiOrCq2Qe8ptdWh0eNxA/QHMDf4l/VXOj
/kwwv/tJSNXsvEgqlcljInHunwAQm5PLKbbhUOx0DpsT70TOD3zr1vQ4Rkv2lVR5hsp6oHd7gFcn
QSGjZSSvcKqlOu65CMbburMNKPS4lScxV21yAZgVVwWO3nzTJTMY0UNL+FUTQ0D4ELAlGQtQ79FL
2XCrD6CimJpLJnJ6BxW5cSlkG3T7RdrwNrmO25Wo5TDtk9FbMYVmjh+UaGhy2AYIFh1z0dWP3aiy
8ajmsH2po2nuirDaYn2YeaeLYYEcWDFlmdjuA57T5dDOubiSQ9f3NzultrvQVATzUxQRuxwAx0G7
L66RgtTMtPGJMRXIy5ZzisrPkvQFeH7+6sk6DKcpTfl8zNOaXItd8vaCQb9mLOUWtscuY/MhTlak
U7NI5ZcV6sZroWfcAYUh3deOTflNi4nwAly4n7gYIWTbxjxCpMcIjTg2O2HzKULGUexwxqqIDcEl
vYb/x9mXNUduo1v+lQ6/sy9BEFwirvuBZO6p1Fpa6gWhUqnAnQSxkOCvn6Nuz0xbtyc8oQi7HOWU
mJkklg/f2ZL6srRll1V+M/vIArd73eAMEc8kzuhAaIZ3Goop5deLqZ7diNhgujC6XyqboAszRsC8
qcY+ZsIa7p7eAl76rfZNx47clEzkdhmVudLrxG0eKYFApVGWXrSlo4S8VEDiF5gMRYyYD8TvY5m3
uqubbAnWpdmOSaTlhdrSmFzrjor9sDbwFF6qtIyPOkY9kkk5WvPLBS1Ls3BtEe1nUYTPheJz0hZS
isDPK4LaAf7riz89JSX3VCFJwk0xCAR14gMt6gF9srHKV5hPn1HUQ7NPGbc/Z5PAn2YIuV/lc4PR
dIpimV7QkV35zmMornbtoJh7SKepZRjLweznvdCuu5Glpc8jGwPMEecNqFBS7sk8gQVtB1w8GKpC
KVi87agHF4It5QgaOCALsk0LmvhC3Alon/xLl7I1zlAOiH3XEy/AHegCfYFWindFOc88zcc2JU8m
9pYGvbcqavq9Z5CymfUV6tY8ZVVHLy0YCmXeVAq6G7uo5toGGjBoGcLEIYtWUPX2LC2b9iTLhDyg
N2/jHOtmv4sDklzXi/N1UUdjpe5WMs13+Nz+D5pwmCIOMD2oDv6KLJQMJrWJfVutS4IN0rzRp1s6
PbuijisVP0JcHE37CE+/ifMpJqn4YTqNZNS1AkqbiaVPH1gyLDVMncvI33gIxa1y52m/34oe7rqF
mbRxJ3hMmSkPRR/IojVwsstR9PvnSvSLRfWr2v7UwefqCU4piZ8No4H3pBz1AmPReFxe06BfSAmS
yTz3e2WxQO9Vq/tho6YG6jh8VpsiX75mJciR2Ho3hkqvvcY63iz3g4HG6LS6EmfVYHFNd1gWlgbF
FCOzqeALWZOC6CAM85VEMtxXc5BgvbFBCcturZ3ekzXCMXCukX78iGdO2QlJ4t30PvbYQncsClf5
2gSQF+U0ImK5cax05JZaz5Qb2ATxpOhrv9tGYUyeh4DoS0mx9xcBkYbhtNBp6B8oRMVFG0q+Fmk/
GLMf1VLTIgnr3jukJdh2tyhEqckRtFlN35JuHcerBm5vqLhsv6D1Uepp6+PKl56vKDC7rqTttzpg
nTnXPYvTZ69l4fBsg86Prsmi52TvoOJ9sJTREeOsHa8HO7FqPyHfhxUoq0mTS/j995vFpH2QQ/zg
p++Ugls4ZBVZZ9D+nPHOXhxxfQxHwB752sp2xIwZhzWTNUvB4I1BuYuPGPUp7j8MfLzryufcu0Eu
FMqBmnuYQXjYdRm1kFPhOW2p890M6ATmZxmJtPGhVwinh1C3EQYddOPL8DIOpp7fUphQ8jfdcLL+
TC1GrvoVBJio/kdWYzvhiJomEc9NG/gmc/Gw0I2SHxFxVZXOJ9OoqS7aBbtX1kwCh1tR6eo17KLo
eUGA10dXfhR+hLj4GDMAKNEstqbDnukK6uG/HCEAjZmXEw9nObgbgoTL0uWppY0dC6wFZY+HahJY
otQ4NA1FUCucXnTpAtjyAYNMN7D5VU1Bq8apHDkIgZ+BiSNGrAoLXEIsDtuPtoHoHE1oSBO7uEDZ
6MPsPYo5yMBZYlsXPpOgpjEqjYF4eVi2lbi2ZKbiHcus7Is5xVjalkbGySFhdkTaAkuXKX1JyylQ
d6ZEh+CuH+KxzRWLeoFThjAIEm4pFr8Y6yjfMEJElYLgpel6hccaVacVuSf3QR9V9Y5YauW1pygJ
CosVpj4Og5zvEYCKxNaxN2V4O1aNRXWKXoH/bhgNySb2IS3cg9Rk13xCyW3vlVO+zdjade3RqZnb
XakIBcy1Br/A7Jn9bB7E8upDRHCfGGEgB/FGNcHZ1NC+aAcTjqd4nqv3vndcjZkK4C2GEn5oMAoJ
Ig6b7dz6cY1vmcDrX42XbkyGPSaheS79licZtSbZB9Ga/Kr9GMfVyG9jljuAJWpDmypurzSeylhn
jTToUmdOd0ObrfVM8STMym6Qfg3Rm1vDJfPxeItZ6dAWAZPBTZTqoD9RwHUUtQ+2t0y0PZtA4GxN
AOthhU0PyZcp3QYSnqqbdAxo87YQ0ZsNfEVViHjDkqSYWyiw83GcgKtoz4e4ZGEtuw5SxNvdMCRm
DTlFG7rPVxyS26JatSpP61IxhfWtLWkGsjRE4hXOn/pAYUB/5YwRdYZUqTk5q9BNOEN5A61UhlTZ
6Im1KvlJF8/XLz5RarkuYyjxtmjqwlQ2GBjHV1h6hiQwsNPKPEIQ/S0uIdnZJl6isQ4RYnDL4SIH
P+FO1s3ej+YOgekmGSKaw7uCPBIfnadsgdXEfUNidGUQ6cJx0lyiITlgv4GcMARZ6oDO+hAh2Kyh
Kfo5sGDIfU9OFagCWOZg9GIXHAOi0Q8LyQfw2EwnJD9NpF+RRE5iHuQ44iV3cynTOPPTOenzMVHV
cwRTtIMe+BTkIuiSb9wkYEvLMS0fpJDRU2PihuXEb6pXyL/W+wQxEfiQMzZ0nHzCNLMlTW8iy6vv
sW9aUnhz0x/wJu6GOuptsLA2t42odYBiaZm73PBE7ZhYtH/oagcGdQg/BZ6PDUNgSW0RhLRdUQaI
Lcy0R4F9ziB9auZYMo/eNA/lvfgg/n4fmxFlTgAkJvwFWa4o7zvQ6wHREOxS6NfAjzWvOBptlybV
7Vk55m9q48HGp8LtkJtpqpvkDqa4/pzHXoBVl2PX6k0B+JzxYjIo7iUGmEfQSvPaKWMLukj5upQd
TKfRHclYtWyadLgELHbf5qAxe9EmvjtpMfTTm1p8js2i01ocPac6qCD9pKKpzWpIam4Wn9I2TxvZ
ySyMqefdUOnKK03LxM+FHuPDmiweP6h+gf/30HBRfesE0vNueFKFAWpUYpfcVELc+nGABKZUme7C
lKUOYYN8cFcLDtUHKmd5cjwITY6zE1yGGMdGqnEka276MEx+kK5tq6KJUZlkA6vSe4p00SOg8BE2
VsZOqDJttTyiR9OjgvYgdMXRph70yZviCMDsNLsnf5jnA/emlWZtyuvLaIfuV0viWPboQxCsFty1
a3fqLA58JzslaZ2ZlZgld82Ccz7rWw/mUAzPbJfUrVVlBhudit/HTIzJyau96tiOTTvnU9gs3jHg
xoy4m7F+R4hgIzJmdBlnZA2d3IUwmXoxybLYHHUcv66COTiHPL01pgR5FIZ3yVJg2VyvFK3G4NwC
5H6HkD6+hRFE+uISHC6OfUlavp9I67OdH0bO7BDzMulMy7m6Y5An3oaalzKbeOxeIFuMn4N+7o+N
pv3G7+3Wlei1sP5tppgSWajU/Az8IMzAjkG1BrQeK+fgXwTOl9cU/W9kZylQBDYW5dNjSdblILF3
3kJDo7xDFy1okbYRn2/DNFiPVsWsyhxP26MYd2/jOmfaIelsCf25iHc6hbVEHn10gktSi/ugFeUz
STC4qqTqwV0KmdkhOxKyvAn0xTHXXYNHUSOG6OJEG1wisbpXjibft45xde3GVJN92pPH1HeZm6df
TNiHtW0JGstaiGPNVnieJaB0npgsywMejJeNCiEr4NHMnSu0muYuw+1n37i3LraIUDxPufHaClwh
9Nh+0RUGc5gNFD1oJDmmdykOzddVapJrj9adwq7jhMoIhi3mqXLtbe3Pi92uIw2bTVk59F2tH8oX
pLj4AXZuStGd77xbknr6QKivEe3C5/4tZKt7T5wdfTQgHZPYErrkVw8ntJ8hszV+NZK2yTnWXY6+
B1rz6ESWwX0g0KCGxG42LzLouyCbewozg3aaNC+GNK6nLBCMLygO3XI2y1LVOUN//gEsGLrAicfr
BQ6lav6OFuHYb20kk3dMrGAfReul92h3SWvSXNF1sk0WjdRcyygVV1iu4x9NhzDyv2Bd/D/Aps/W
APB11mpkFWjxsQ0O0K66nNL0az448eeElNZHayNoejBGMMQ9i3KrDbyXr0HBn0jgohoraesP8JDU
+9piOSLB/LWom9j/uF3/hqdKG1aDQmjwZlk+xs+I5PBqNd7XtAifdd+EDq7k2EY38Nokyb6K/PUY
KCChX+M9fhZ+g61eo+ENSuU8R3c+Pwdp/fylm/5Z9O1cjVZLuYJ1FapsFdGNFwVfG4mfFd8AlyD4
6DFWhOA/xrl7IVPyV8S+/zzKo8+Sb9PHLaclrs0Ef1LJmtfx1yL4os+C70pVLasXoLWl139nHXAs
Yb9/5WZHnwXfFOsrhTMADM16JDmwOaIAQd+/du1PxECqZZniVAhRdhe8rwBYUkmWLwHYIG79efIA
OoIgRn7IM2PvB0LidEFEG36JhAYLoD9fHCebpaMMAk2439RFjQP0IyA0+SVGQpTSP1+dhg4NRPUx
CA3hZ4JWxUjXr148+PPFS6zic9cMIGMadYlcnQej+pJ9TPQ5KAJekWi8RxBPhXp5RGsRCerl09dG
yic6b6KBlXlQ82z45OhN1ZRhNq/CfGlBiT7LvgGLRulallDZe4ByZukd4rr8mgNT9Fn3zWbfTyN/
hHEXRW8W2AWoCzhXf+m+fNZ9W7HweIV9F6h36aOVwKTQoPvitT/Nzm6BMz863aCXTMG+jc2m7cmX
9p7os+7bRqvkcYKPjV7udu7r72kzvH7tjnyamhPsMyP2YawXU7PmM23cvlJqLb529U9TM3EgFggO
e8fapAqB4VNBEErxFzvmh0bif/JOos+yb4Y+Dix7oYVpZ4PaUVCOINXJX0C7oCNwYbS16mbcdxFZ
/ojQ+q8/+TOrf/w3/v42jOgZIJvp01//8TB0+Oe/P37n//zMn3/jH7v34fLavavPP/Sn38F1/3jf
4lW//ukviNwFS/YWYLC7e1dIQfzn9cX78PGT/78v/u39n1d5cOP777+9DabXH1cT1dD/9sdLh5+/
/0Y+BtV//fv1/3jx4wv8/tvN6/QqzKv7H7/y/qr07795LPw7jshpmoaBDw8M/Pvb3+b3f74UBX+P
Qj+KIjwO/JF+MC97kLtL/BpJ/x6kJCSIdfzjxd/+pgac9PBaEP8dthcUAVFpij8jCG/+98e7+dfj
/9cTwe344+9/6013M+D8o37/7WP/+r+DJArRlAuDlIJTQRgm0GeNrWuGJACnpgE0hth6AggoojAi
GLn4K+raf36nKE59nEmw130M138rQ0PbRMTDyPvA4N1lND67mVew/NCF+6s0hv/0VtT3gyDCHWT0
s+oRTX+jA40v5ZfkpmyBXXiE3cmJ/8UO9bF0fb55FBgQkBcSwfXl0yKRpkyqAbjqplkChTbrhxa/
D0pyGhPNMlaL5i/2rT9P6X89LQqyDI0jlsbs8yZga5BxwrpqYMU7tdfpkHyv53q68mB+sW3K1MtY
qf7Kcp38K3zjT98TJzkfzyyJfXj/pZ8HCcJxpZcqinYWCeMbz7r2vR8d31RNX+5pWSb3ABfni2sc
yNs4g+0rkrTHZbTxhccgH7CJtgWD2OUpJZXa1mKajzb2o5u1FEkeQspxLp2ZDqnvjXsiovi+tusK
XtZSZUqploMillbg1QyjPo22TY7RMjQvLVCQTRyg+AN3oB9UPjWjLnw7cfRw24U88xV6pok28YsF
SLcrqacB1M/Ku07Qz3zjiIP/HuLRAc1YJxChpgb2w9pod455p1/BuPxZNmgY+zS+oDNRn6ogtbkc
m5QUK9U17kccAwOFibbs6HICna3do5Mbwd+k8p7gWZVcWCznDems3kaRkVW+qHh57GOmdmhQVNfN
nARZO0bVIZxSvWd+9+rDRnDP5dwDP4GE79GPBvKKnh25H7VgQ+YvjYZXunNvPowrAIoDXt2uUOHv
PERriqztrAV9wTAkTFQjbnAb1OYa+gyps0gu7Q8dpT6UgJE8ly0b0Dg3flM0IC09A7Bt7kjYzg9x
OZJD4mpWBN4aqQxOyj+ilXo5qtQ+U72oaLFykGEA8ySFV4GxNc2JeROR8zJecvLg0dF4WTJwBugQ
UPI5GqZmb7uWH6YKfIpglcDpplQdS9Ddrut2Eje6lfyAFIHVZgT/c2863yN5jT5eMQ3wt29Am4jA
R1x4XrWBPY5W6Xs4EMgIDel+JpkqO8DRQAxfBAFql61o7qHL10YAlJtlC0IEPaYx7V8DoSYw/3Qd
vFlOjMmaTpn9zBNdZYDcIhzup2RPgOTXmVSTg4ZSkCLsBrvzh+oaKOqqcrmanxpLwLFbPgiEaIAD
n6B0Infa19O78eHYXnMRHYDFT88riFxb5M1J0Npw8LRZL2eVA5ZuCxAa5LOMrDhEFrhwFVhAjKlX
xgUFE7RowUrIbFetBXV23qcLYY96tsNNAH7EphQ9ujrDyBFNutY5UKPoGURX/5h0ZfPIYP0ETwnZ
fnegPm8kAKFdvSbvsE7st7qv4meYn5ACdE33UKWduOsti87o96ffeNcEM4CrZKeEL44wvOivfMw+
9DY58b/RtUTYAB35hRDQWjMNWfV9yZlfNGAC/qxQPFwvrK/z1cXNKa2W5tZjSj0ndIw1moyjRLwK
PoZ6A748lhtwOrt6r3uQSVHMWfBd4jVdtc1ciVi6u6lRVO6EDaTcJ0u0dLfWD+qykMaT/s8+bed2
C4WY4bt+lcDLOUsqkdGUwiey9BXfN1Sl9bcGJqwkE671fyoLHdTW+bNwGyRe+mMuQVMWV9hScL9X
sTRJDmws/L5KL9IFmBBxvO2bzujC4004H6NqjFUWieQGzaF9XPuE7dogFDqb0jGcizV1Xr3vGT7s
axI781DZIWwK4KdNvGFhEF4lyaq6DGBfNx9LNvPhCPaLferRULU7EtHltbPI/cpkqJjMZaCWN+PX
3rozvaKPs+FpfGziUv/qRuXuQVYs6UPdcLCp+i7yTB53AZLMJ89rwqJDZs5yKmuKQywqgvZuEui9
QhLzreLNtINdBbpzYeihCanPzJ/SwoFMl02IpwXXauJba7nIpxQMPjnMR5GUW4kIkZwAl3uktppM
3tX1rxCGI7kdyzZzMgX4iOG04AfHJM5Cb9A7wehx6hOeNyb1T56JsF7gfhw8673XLLZnCV/IGz1W
JPdbw+p8YOBaeMC+MfjvGwyvQfv5LAgQJ7zfjiDKPtNl+qCMugYfaM/7LkGD30v8bSfhyi6iYxAv
skh602c9D8l1ELpH83GPYDSPHWiTyOkU6/kERsQBuUKndmkf51k+s0FWu4W7NybJK8DQrNbhDrSj
M4nGb4lf2m/Yh3bSRcC+RHtAWjXLWlmBgTtrAAOQBGVCGHCSQNgMoE3EgeWxcZg2GReiGOP1ta2m
89A0V9gl0dyeoP4mu4GG12E4Aqkd7wfZ3vY07YGxhjs0TXZVXJrv0HN7WVdyVYRxdIjth6FWr8KL
7fkvGD08VJO+jgkGSdrfjoG5jHEwbUBWe5pAt8tT7gZgnDA6F0rdJiPGkV33sS9PZSt33AGqWuvy
bfFBaDEuQ8CkGZ3JJEuLcm0fB4TwZggRxpIJIDgDwyDjnOZE9mfGlpcK/C8astyqJacD1t2GbNq6
y0KtXyeLT7ySc9m46y6cjlOJyHLPoTE+jit+Qm7RTd/EdXytFbrqzI8uAsyKDASJKxYmwT0IGhuW
Jjtpl4dOzE0esWm4kgnfd1OHcRR0e2bIFm19msWte+EMmW111B7nWW/CCrnTAcEY5oMX5LNNh2Ie
oBUwixwKsXhgcPXg6YApvKuHRGZxzFwWoJs/JK2XBXGwG4ABZDXIjV5ZyyeSwGQdXfrpGsT6GwrF
2pjxhQ7ndjVlBn+WdmtNdQxBYylqWeosbtqHiqE0RB7JVTR5Yte0/RacUrB2khOCCGHE3/wE/1Xe
laHYuLh0oJEFxxrkLgD8YMpE1X3aJScHU/nr2gMcnAC42+MN8OVrZJxwV4wT9bex9sCwXZInx917
iJSYXLIILLgBlEdXmjZf1WwzsCbj2yCux0vl113RtgMAbn+6jGOnswXxVLcAF1JYvrJn5QFAmJU7
AQ/gWxBWDxK0/Z0Ytb6zk+HbD27AtvP4Pl2D+TWAw+OVjNf4aNx8w6t+7wAZ5uEUrFeNxw4SLRJQ
ctbDJNRSLLH3nWKv3wM3s1mXkCu7Rrf9Mjf7KRAgGIR1/dL4SV5646UtUwVgHxjzPCERzahg5/h8
B0llU2hQ43QaKSQmlc8uwjvOeIN8SZZbZavHgcx3XRKe0lmJLA3AMBYp341zEFxI7F3NMdicZQQ+
4qDLezCtLoTaA+3G25S6o6nU2ZJpWTJoWhZ4nfXzTg7JFeh7Kyzmu++tFKconPbDMl8PkvVbZ4DO
seUBuRC/mmrex1TeyZI/tm10B3bORTTTOW7LmyY1dmtXsyFu9bPWNzCCc8tbBLqhc94mhPFRqqe9
muvdKsOzh+kKVqzbDqq5GkpxgQ6jBp+xugyW/KCQdKym2lldw9TEYQkiXvKdhPJOONLlYABf1027
iRMwEhpyDVZlk/txV5By9c5wKn3Qq/+jJ+Dr960tSm+piqEdPAzZuTwqCp7ZhC8ukrTJwG52WdT2
4Goglz53uC/Yl9azXMh5rTHX1TRhLRy8GsQcRu9iqS8EL2ZJaAjojR4AOwCmH4Z9oFCOJs7Ajvjm
KXLohwQOrBP4dh3EfYd0DoMc7aOfQJkfkZQOfZUXLjlpvLcRBnRbJkx0rCmoJF2pvrVDeN+XcPsF
fwwEiLnvwBkBpy6bKAQcYKKuOQsgnhFBsII4UMOZCVw5Kwae93a8MtHsHavZ23wAcBgq6TN4bN8X
sI5iVa/369Im2Ugn0OZjbE5Kr3I7zinZats+MW0RDj/ML64jV12L/SaOCO4t2BC5FyiyDyFOLzS0
cz8DG/8IdLtzyju5aXjlfeI2S8CvsUxtwgi3txWt3o5Rk2YIhl23YFJBZpeMIDAIez8NMTaXMTrg
++OrRP2lrsb3dlGnxAfr2kaLy31JK7BieQr8rilPSxqifgNVNmOd8jIdtOrErQq3g168w9oaVWec
DP0e+UD9blij2i96f6xRswqJBhU1IKK69241Y9G0tsx6Cm4jtEb9Jmil3GkkuPRF8IG2E+Uvj2sL
bx0lPPYmYCX70KTTRana5drB6nkFlJ2towceU8mDc9doHER8HZlHcE9JDl8Em/mdmn/0U5CIPOhK
AiHQkNxXgY8KQODM9zEXMeoE+NvosQzvSMJaz95YsUcrWPorhgB3p2eQOrOoq8fCVQ0obGUDDDlR
6ZoLEA7vSgDjrx/mvPsppFcrhaxpBr/x0rqgegfGGeuCpir67kWplxukeGF7QFmda9DKNHzTU8gO
ygVEH+U7CLOIBG1xCZLd2vc4NAm4XZ1L+C8ctU+qHGwyWfSVXsFziOw2mtlymZpB32ut2DWNm+5q
atKXYaV9Xmk/fOctfAAyjpSjrItElAskZeVDqofzhFVwF+qhOY9TE91Prq83PjXsAjlRAyZoCwmV
nMCd9qTLuc/sdV+F0aOzauXgkhkcotyorqLZxidVEWWyOlH8dkxFVzRk8HLKK0wnK81T5crgBK08
uUVzACSptKTNVbB21YMnGpS/3PdnmTcQH2wxYuO3kHjDZsQG+rRgFP6KYzNtbD0HP5aUtme/Wcfc
RG48ld0EiHxiNWqLtC5BjJBi7tKMYe4fm3kWu0DYeC9Drq8Y1+2mrUAyA89vK/xUQz5TJg/1stBr
mRJ5P6+BV4BehvIMCp6SrTxrbPLTToRvIA2Kj2pN8aAXCPxKH2qEExOruZtY99HViOtF7lQdgFUH
6g6pjlUoPOi5M1GiagpuWh/j1p2h+KAhEHXlEHC5QRabx27iMnDOXAGfr8hcyGht6iLutO+Dou6i
ZP7wLmjqCeoaHnWbpY3bAR0vj1wpcKHCmwjKjScNt8IQHBxwZzIbDuKuC90ZIkUsrt2sDn4pQAqD
52CzQ95F8tQ7Bq7ZWokcEqKuwxIzbCJ8ehSikGT0YDttCWnleUyCchMhf6NIFutvBifNhiWt20Dk
xHemi9iWQCW0t8ZHebLazUQdZH4lLYYZMH7T9TFaMNCJJQk0a+gTJmdKwgTUGX4jZ1RLZEHUAU5t
y27Axg8gsgZtYI7xuJrR7vBVl2MDkRa0mPze2WX+eMAJAoFAdLZabmo9i6taLS8IfHqH9q7OHIjc
maXa21gPEvpy5LsQspWkwSEnoD4oId2cp4OwZ3DKdNGuhG3B6Cw3djTmqJtquhp1Mu9Mu7anEpHG
x6qWMD51lD6DjvK2YD7vhM+CAmzrfju0kfnQo7rN0IcPPEARDOnU1lQ1SDw6EDofl7TMY82jE1h+
Sc6YZ68gYxy3fOwnMMuAEGQdbDmzfl28i+k20ZyQ7aIHr4hH12SMrT/SqcTICxc/7xCXtHVEYmK5
wHR5V0a3LAxPE3PRJqErhD+G5cx9sJgxjiSUq8NQjIl/WKshPmMqL9gwY5p7DcGNB3p1PY3jZamG
9ACatt6KcEmPMp2JA7jq6ic1dBbpDqOYD3AB+TEOsDqMWt1sooTYDeL8ht0Ct45NqATLhU+7oprV
awXDyG2Z9EM+wPFkW4KedSjXRF7LwdzVQkRFPIlHiwjQLHZzs5mk+75oGWaI2eAwVR3SPeZ7vBeQ
NG0CCX5wav3t0KENYXtCnyFRkltuyylf0CfI5oRe0Op0F2hvVIFTZVfgiGFOrIEyBcniHkoixtwW
DOBsQMWRdwQDU/gNzyYJhU6M6KYTDmqviOL9NUX9CVZ9GrBe117Alk+uKkgmIAnFcWIK7AtNvfqQ
unJpswERUgQqDZlJYvpvzGIVbDtxC1uo6px4PRa1laZb69dQsYTMfyFYmA+guk4QtMn4Cks8iDAS
+TY4xoDknJQmQ4ulzZe6CiAnjNnBVwx4V0CW5xXt1Y2KEndGH7wDj392OOjU/Q+Pf3Cf0JqvoXdi
9QvTfbMZE8IPHF8ekfMwM5OBDucMLXx+MF3ZHSFai7f+pP27dGRQPLoJlF7Ref63RBpslh5FYmPX
m/se7JsTzuLjZphi+SQ8MecE3L+rGiqbg8dTAk3EWqOxWY8gc8GsbiyzsUv4BcZvJFfyf7F3JsuR
I0m2/ZX+gEYKYBhtC8DnmTO5gZBBBuZ5xte/45lVr6XySS1q14snkpvMDAZJd7iZ6tV7j9Yvc58u
uzlIdW/QmcWaelP5QghSAmP2KWKNe7hUeN7y+mUx9LMWVuolLFuVc0lSleGTSyZmUOPdiTdL+0Ww
rQ77qgg3k2yUvS4trLZKliNClM9phcy++FoZlOzKDJLSoFhUFG8MoNbMmCZdzVzeeBySbdvg3Ohw
74duUkrNFQMlaMTHwzUHnhSDQrnVPnKjLLd6pyE6Y3t2+TxdrWlo3cjJnXWfotcnrG4j9VZZVyj3
+dlo9DMmpgxHiD2rvoxVa6eU8XOXac+ac3fPFhGNfGlS/8216QZFwynBI0HuR8VpnHp6Z73Ai2tZ
9FNRwizrhS7x7huVfbEypurdTpxtEuhYSJ2PfBq+KKVMStxk2NSj010iY/oGpGOsMYvlrFCxaTva
9isKR+Kr1byrY4Umr1bxfjWjeeUz15yWMu3Y+RMb2zzRWr9i/9I2qsNphdsqXYexrajXVJTpfh7j
kxnPrxgyP5Wk7unY2OtRLGr7YIwIHDWmt9nLmpzUeicuVZ9TZhr4CtnNSYjEiLHXE3FeYwCUr5jV
pldTr+ijdEch3UfxnMWGS7ajI1BkxV5mTI/W4LzA6D+UWpqtszz1s9TkhmtCy4XD/F7AC/JFMG6q
ARKjHW0pGnwE3SOOJeejnrlH00j16ae2g90/jk286ibHz9PlwaqwTKPAr80EKSRWyxMpaEHtW/jk
/Dqc1XF8u8d+EcD9hi8qcbfcF6TsRoIy9mSe7Vi+yUY9JKPpVYbYLGGyDwmLOEv+hOXQWWcxXuS4
3/Yl56WMb63SPw1R9dwUZElKohaKs46mfNUjh8h82IctEbHIWhOO/QFOsGo125+t9soCHPNDCN1v
Rs0nMzrQXRAVgflXhs2KbPDymtj5diEDaEamlw0zhjzbzTLl0NR8eokA6mST4GuRoBic9aRMHk/G
1cFYLs38pcoXzL3N+xyOZKFpje+tzRLuQ0x+uVmtU01dG8rcvQ+5tW5S8WjVrVs1onN1Vcj9LK3n
gDgeAZpVZvQ8ReRV0no9pywIS6LAxcXrWYL7zbY9TKaBG+bfOcmx8wQXazuK0ufW2I9irN5GXd/n
ZrOJhnFn3IOJcTDtwlD3o9JwhZFSIhTDsQMyQ2PKsxrox6IbdwgG3hS13sBPmoYkQZLGD4H/cH/4
JEmvTEPfcBEAvwAzyqfymJvFQ9EiIEm1Q1opOLyDbm2XGlMBjTejxxhlHUk/bkDDeWgeV12vdC9M
Io+c3crunLUi0+LIS3mSZvDUdQ1Vxi8dSy243vUUp1djNA510qd+m7VPVpBdZydCXZ74S1CfaXak
GNZs9zqGsmTQFOePgVqfshn1ixtd74S/1CSoieIBSxr1W0haw1vkx5wrXsaHL+TyQB9VtpNIVrq+
CM+ypmPatKfWqTgvnJPSVweS035G7pPlEwRgaft7PmNyYvDnVqCXSZ7mtyoLj/qQfIxtf53ZxMwI
oduLZCHDbToPCOszZUDml0HfAW2xTn1PlkFR7gJmU7tFOUw3PRXI2sSwjaVLrlz4t8zqTg0l5aKm
CAgCaY3fnsAHxb7sDkMRPdRx1buNPRwqeAZRjxCbjeomjuS6MrTDlPeF146y8JCdroWZHw09x74b
jg+DyTahLPDtRBziXh28Qm9H8l1N5naS0zRQIJBGpd6vu1jdxhFUA53nit4W9JTxQeDNQZHo30uj
fyH/P2xIli5+2towB2bbD7PmWx17bpf+N1uGd82Y7IxSkn6K34fIvjExehZmgfN47j/gPRygzcsd
s4gng1OrYjbIjPPUyehrHuZ9NEiAFNZ1lsk2dAKOS4Y9GslHvwnk2taahxHvqSdG2JpaPB1qQ9uZ
ab4JMAU7i3KxBXVyqZDPb0PjsY+L1guajtxcdhqH/IdEsjvVYlNNykVa0adsB8VDd9kFBo3fvZUr
+dVHpbzQm/i6mh7MLDoEcnpIrfqhhzfvRWa7L6r2zP33UcbS8CyAY3ijp00uOuon21mFTAU9eCwX
u0mPjejTDX7lVybY7phPB5b3XLKoWOgrAvUIuCR+1EL6cKVPpvOCzWY3OmVIpTGI/nGJ86c0GScv
CpBJUhhGeKfptHaREWg7W0aE19R0Po4aBqVMLueqibutQ0yBVrTOdu1c25twMpxzxhmyhWqpPc/3
uaAaRij0GuFF1xad3LGMp76TSRB8nKaINiPl7JuSQDbhoZPLIVZ17SRMs/NSErj1uqyVaKU1xKeF
4lhrBskMkess3aZdRoZiCZKvVBfJNZtrVJ9Uznikx0D1+zgWD8Mcm1fdju5G8FgS8gwINQ2DRIlR
tLHnIAowPofBUq1rNfrKoilotoSiDd0t4TS8YxOcuSHHcrySACQLOUmn57ISqdjyd3/18PvBIRZQ
FJgebstU2I96LJdX4JvOpcoH56xgXCw9dKOGHYfh4reDAdiyyaYr0qH+HiiR+jGiJG/LMZPs+M2A
BFq1GngJY7iM8I+smfJ0+Tqw4/Gh5p1ZzZQ3LKfDuaQJ7rCiDeNPWduwT9qlx6zeTSw8r3Tq8ZnT
J+mmg9lP+ppxgqCwC+SDGWQEd8hyzquM4oKwjyL0tYZKwsE+jCdjEPHJmU2inUSIx5esCFgSTOe+
H2CKfgJZ534WqKBh2huu4/SDPxrZ9KwSoSR6F/4AL2j9cp5jwuMjF4BGnGzbiqLfOyQZjmPcfidR
9GF3ZneJUQ8AHaT1E0whsn9G2Q5HOaXlbl769LExEVarEU4AZXjkL42meXZpFl7KKIVApuSVyPCq
mwiopr18ASopR5cQ/7iblDbbVC0AW9a02WvbqatDXTYFHyCOtjpUSdZr5xLNfT0hu91N/Okh7swN
xgQyobX+EOULdXDd8MeJVWj+5BTFaqDafp3Yb7bLdHaQixYUhk8NO+DeBV4zxvOw6pBQyf8hNQ06
YkMdB84pgMF0nksWJrj2ABPoHshBuSiH7EKch5FZYYQHo5lG7o4xuN8mOC7ckYTfOW51CAemlhyC
yEhuaml/1I2o1+g/7TpMrWxD7SShFph57KolF3sfdt1ZHewy5gloGTaxmSnd92YqH2WXkupp+7L9
XrRAbbywb/I1Gwr6i1OpOe2aVUR+v4h+M4xyoeinfKPFt43NYrQNqzTnhGF6E4UcNDryySloJmPf
klLbG2mVxXw+FwuhI6rSYZ1PU7LtGYA2vgyTgNpfNMaTVoWi8s1JXzwmhigAXbjIS573pEarWZmp
GLv5PKUkkmYt7N60Vsu36RCzj8QcIxSdzjzFDOr4OxXrDMXC9k0lQaU055ykdFIK97+XAsdOxar7
1SDFHPEsh6oIOK8DWgnAW9qbBL4SvelERkN3iphs+bY1qfruv7tIq7WaUeQqHDBYMd64I2BSJvrq
2artttv8d5qnSWvpCBVVIplnRTHfy5t5xsmmVHP0QiaJnvhPI9p/5MU7xb+asi1/d3932v2LOe8y
/BDXbn7+6/RZtf+17ovvzw4b3N+/5n+jO+9u2v/37rxNP38WGD7/cvr9aee7f8E/vXnWHwabGDVb
GI6pm9qd0/5Pb572h+4IW7M1XZiWo9/R9v/w5jl/QAcTWLvuBjP5lxnqH9Y87Q++QNiqqgnHNPlD
/5kz70831//YrkxLU3XB9ihSaZqEyvx3wDEGAQeGwBDR1g655sZSt6mnMF1XcDMsZP0iTJYPCNnG
88KWwMwtSJ/FnonDBAFk6obHMZ6gkMxaqn+0cFGuqmiAuNRRoTzNiBvf41IhNrVhsecWqR7GLIT4
0CkTs8FSqaeDXmkF0WX9jhShBbc9pVjSW8/s/KgZgV37cmrMlwnhLXBZPs1h6mQVvRQJciNzM2Qq
fuAlVB9HNFs0zCAJ31pO/nMcxRiISANr3VrtQFmTa0rbNw0A6OgbhZ7XbLRW7c8GttatroJhcKNe
T39C4AYMctjCxhaTKQU3lYzMU5WmbT8bFVUHLYSFrK5ptY6xUYrCPtQiMEM/F0rHyD3LgZ40Bt9s
xX3oaL41auF714b9aejCLMVbJNFihzCfb5FGQ72xorHd56qj9D65Y+XSLDFz3daGzcSIVwL/IGCo
LW7eS3PwCz2jOeJ9ySG+LKrYIpfZ1RnSjLG4oTnZ73fwGcqtHVaKH7SpjHbKSGns9iSTTV77u+0r
ZLu0ifrStBGuAFNukUVSc6eP5GjLIXhQEgMw1NjqPaOorNMelDwKQWyw0Otk8POF/ohvvgcjZi/P
IUE+w2XloLNTrTxQ4CrUuHUiJZhnVzEiccfCdJTbWa7IL0abeuRVltl9aZNJH6+nWjVshZqbj2YX
z5yMSjY8jWlm49Ey2nnNnVMHHImJQ6kGordIWbg5xgHgvV5WpyEHsOdn3chzPJHx/g2yg4ObK2Iq
3L4me8yrnQXQn0akORZgCGq+jktj9u1hAGFQzop6SXpj/tbbsvxhMqz+BoejXiwCm/gVCgFYp1OD
IfeqMYtqViHeiyNhAPXx85rKK7LGO2NGLAQ8M6cdPsgTVx92wezUg40U0gDNxrLNLAsyAUa606JO
SrxS26JBenISp3PF0jR4LQneuhamLVGKIV5rRgrXvHZsa292HbgQe8ZGj3EoAlKd13lTuJZgXerX
rATZOVhkRuY7stsd0VabF3LIiNrMFEcmcI8BWoFq9WLxRWseNBZIMLioqurJUHPd8YoYPJObCIvc
KciXQmXwlebLpmyS4dbIOU92NpPA2bOKTNc8R1mcr6oAfUGuNNYEEqxWWudJEVjdYIeNF41ZVeeq
YZ99d5rTNgeMPdGxsjJ9cg2VqBj2owqqNmgA1fCqhfeCIr+sfqt5Ef2kIgve4rZcPpWSt55627Le
i6xXee9Uo3rPmNRDFAqTQfHVcVaZHydmjpVukSgqcxBNT44YmJ+OqRjOKJRcueGi9R/3KcjnmAJq
8aMkwl+Sj0V6KZZF+cQjA3Ebfo78thkr2u5SBu1TDBKCxDvHX7SK2q5+LEh3gum7K3CWqCrTWxiT
JaugTQagL7PEETLpVkzslxkAAVEeXIRkVcCAsCOgUUUpUJ87o5LavlercToToJtsilPbib1gGvpu
b5XAINAYG1LHBN2jyOsFGqbHcqXGesIlkoJUx+DGonUf7wKHXI6MMPlprIwHkhxlejYBa9grHDBM
+VnoZc9oslFoXLQ8VL+UxGaoEGRR4Gwy0ELCW2JVS3xcetN0qWGzJFsQWGp6ZKFrWSAxVea1zxB4
buXSqpDw2iIO/GAGTvLAQC4SeG3mUt0rdTwRBujZwxG4S2xpQAqMAQfT5Np5ESuubHDortq5V5/t
ZbQaf15mBNgCWhZtJq/64kaRXvRnprJz82Kbapf9pFk6YTZFxR7X5BEG5qy148ybFJoDp8ScGcB+
cufa8iy2GC/4ej+fhPaFnZVUFZ/7hAgr7xXYRsaOPiPW7mnktcH6aNSFXEPTsKe1YlDG+e0cRWcT
O8K+BYnyFic5Ng9rkclp0VSpbQJnGBCtZgdNfBzL6ldIvfjLbNMGV0aafFT1ZB+iyNJeAz7Qv7SK
DKA3dhIeJIeO3fhjutjfECf6Z90MSxV/75B3nl7gdXP7IYgSBh2J08AsJO3PGMZwXvVhkuUBR4/d
eh0rQqZV3TXtSjiYZLglOHL6cQHSEFglp40UBiJ3Mi/Ycga2xS3cl1ZyjO24fxRWYcxbfKTmC8lz
YuEJbPtnUWU8ewNMLDSEOjQG+taxgF7WAZhhUtcg/5Xqn94AMID1XosxL7rWEqTRWqNBy9FQJ3uE
T1AzYLcmgxmSzfJy19SYdgEwBO2CaU1PnmN7bB1vxglDO0ZqD0SYzcyH2QQg3kXm/D6cx2xwYn7K
YxaX4kOQY6OO50AZuP5xBqwTWEkfVmjmDOFlgPyTWRV2pF5P3ouynF5MkZi9WwWq9dU5VfdEYyC4
QdlXjxeSJfbc4lPX/rJLRe6GTrbfTjynVwmdgwODhrPwG7OV+QoIVnabizgppw23LRsyDkVeBS99
EjD2ZvsJ0LGlU+TvtMzn34MaSgY+lcrplBvnWF8sGAaobRezUPJthS3uBMugeyN4T/eITbJ8irFd
As0nKlq7vaGJXQxK2d465H+xDwZOc8w6PYzdJi70DvhJIXofQ1C3ZQGBjqFnEYQpIuDdBRZFXf2G
/7bM/lRFRgkb0Q4aX09wDrK5CpkBTJh4Yneo8VSgKMi1mJOSHllN2GinhBU115Q4T10bFOAfZNrg
casKBTDImKtvamENb1ItOn0VwnwGOkUfCCBFN5ezZkqt99u+b3c4yByIZFWWnHsEqOGc5wmStJnk
4TM3ipruEplqL/ANxOjpUxusI7i1mXsnhRiAzR0Y27rdz7iHJtAGq6JorGfQAGq7we1qvDV2lE2+
rkfp05Ko1TWxRgbVg6qoLSCQNDtyqEefnTSGb3gf4TfV7PwFO6r8gL+2cAp197dOZ0DET0mMGyeE
NdmNq1XQy5BHg+4a20H03GLDCe7dKN7HkUkNhnYlTZ/GBE6gL6VmvbMDfTngUzdrsKujlHtcxxqt
6Bh02q6NA5RtNQm1FxTa8hqyITPfllU2fWtCi1pf5+44aCAnEfmMQhu8Juyj0r0Tm3ZdnzBm6LRE
24/Lgn2bPcDWnvxcToca65iZ2qhlBxnPcMqlKQaVsGvIMNvBn1x5C5PM1aKaZrgOmZQUbliSVaBG
yCGblBSJvlPL9jXqLAV2AiS41K1CUIZu28l8cvU4xlQsgxY1CsO/sH1WXsiHuVhmRjWOPT4ZSESv
pS6rygOyCcmlJJTyWijz+OPYSRb6RXpnXRSa2UvcSkp8SI08uvV1y4gsHEf7CbSrViI9BuE5husY
oedVZDxlMeF1QWrlq50qkufF1mJ9xRzJxQukvOmFYuvbBCab5pU90Ah4KbjdEXvNXVpbxnMyJBUH
LIBIhDkTgsWgC36GsQgkvBm6d+ADOmE7T/YR4+X/3xD/P3E1wmQsofj3LfG5bL7zz/TnG1boz78m
3f760r+aY6H/oeqGakgyP2x0/jPy81dvLNQ/DCJVqHB0p/c9Fny7f7TGhvhDt4mk2fS+BIZQc/5v
as1Q/3D4jzZZKfY1Myj+TzJr9p/R5f/pjGnYacDx+5JUMlRhWeJvWTJ1tmoRASrlFisHZ6vOkXZM
ZvETV+conN8SwEdR0s7eYmJ9bKu3CGO3BVX1c1GUeVNEzbcZ5mA1nP6K1Y7uq7XAb+s5fD/YzG4v
30FainWeahB8tZs2cyCY9dU07LfKrIxLOXbRb7PgamiaepdGjYuis1an9lxmv3Uq6JyBSLDKVBlj
7rLLyxLtOVrbOc0f0wh7jJvfR88LFWOJE9WY04eybqhfhZ86Ocji5AJEyJfw3FxtAiFMNbOcInTp
E3N9yNPG0HgRjGm3K/A7Nhxiy6nDR65RQ26W2brzPdaJBaUythnOl4WOmxiD7ARK4WKakTjZ4bxh
L/0uJ9GUdxgLmuy5C3W5afFaxrHxS+94AYOmISwBT/fSlvWPlFDL8xZ7f9AQqeuqIzfsMbfL7yjW
vvH0biuTNgYq3quN4yh3Yu2prhedGRmO/LEwHnWNm7AnFzTnjbLOpvG1qXVameUJdOyPHinDEbbv
E6tS3qnr9yZooTXX4ncBmZstYKh5s3KjtD0wER3cqWHyUHCX3dcMyTOZJMPvgiJZ91Xsj9VP0Kh+
W/0u1WYdd3b7k2sKk2SaD3dp69PCF2tZHj3pFqEiHSzrihaDgx3fnDmJ4tsmEEa7l9gPkcieouaB
TBAKAQQit4vr6TFms6KXyfbJFvpnlzHrMFCHiSq4ScOPmmvdskaQyfHBL6iNzgyBK8YEydj1YhuL
4Q9zN2zifNBWAc0WPyoePwFfEsnfWkVEJfWyY9lQzbFc2bn0YjXTNmi+szsxj3OhLCCTqAohjqKE
xVr3DJLG6INBBlFfBVJvNdpXUwnhSQ+whgB33enc6Dn3DWUC6iemqo5PQU44hIrDK6v8K47K3agt
7Tat7uMN52zPy6V3FJh9YthgeWD22wfbMaHq4WYmD2YRvGO1r9tXNPGi/CrtwvGNDs9ag6zqDXkT
8GsNgfUunPbdjrBTuDb6Lt7csOk3wXSLSvuWtO3rmOkoA5rh6m0P2Unf8Jj7jVoL9JLkyTL0mc9H
Vn8lIxYyG4eqH5qK8a5ECAc2LIKpVh7pnIcOf3DPTSXTbvAryl9PUfIr4HMaqvcSb0cgq71TrJPl
lT2BWLmjlQzyHbRexDDFpr2IllubUYgHGHEuSbMlyFtwKeGEAbKmygYXdF7+KI0Ba5T3Y2W31Z01
8xHaqqfyydVMNI44fjeHmEMqLO8zJbPxLJXAK9Kin3aihgY0zVvLnqutadrjVc9Ne1NOFWIVfqKN
PmiPWWGt0LxRV6JtwRgZT7T921j0E+b18Jwmy6eJ5HCOKlMSajg7aWi4ecZfzRpO3wBrOCVyHwwQ
OYW+VRO1AKSZaw89gSZ3SuC3FuSRjm2KDasx+YhJdsulIUA2Y0AEG/tfNbMfbK8AYBtzY8kaeLng
/SlzDUlCVL9mgV3Q6VlskDEsa+I9xKNrxI+xTeey9ASQT1JjmJEyCGyDeoGZ6NOPMppAxqctkSwj
N8uGj0xYoDUp2kaR0weCeob2D48MY0m3rauaZ0VYmFSZotDbjq9OshyTsUY2uyOOWZSwn4L6TZ+i
jbooIfmV+WFIZ97WVNlaRUIQUAnjA639xrEwIs5Zi8kiVY4O9hJK/NFXpL18qKmy73Sb+TwIYTWM
z02Or5ZBychm+fldi5kcdBNYZAqz2Zh+yRAXkFGuQ/xHjrGclAjzmplVQFVLcxt27TXux5inmYO+
6ocnRCp3ZFJcWR8hyqobwdM72dbGXpS3KcLYF03LtsawTF7tkxZ609XD0wQS38Foo6A5rNR6orAd
TklMnmnGwxZjzb4zG0+QjftzxlKrPXg+Hz785E7EBv071ou4cFH8Ih1ASmQcyHDl42eMTOU5crnZ
bYvUhh+QV/23NujdIagL4Ze2gPNGU2yFLwTkkhOD5+kjrlOIp4n1Wljsl2Lb1NUanugFjT3rC2qX
2j3ew6FGm8nq7sqy+UcqS2utMlD1ZxkWuwlXS5JF93l4CCaTGZBrWfXFIChQTl+ZiWaXhPm7LdGt
bfu9KHCSGnFvrZ1l1XXqIMHi2b6ixmcasaumtIe4hBcOdtxTLXwfhTQwffI8y7txJE0GA+LR8KuK
YevH0L48RY2eQzqBTW1Zv+YWuqqEwPKoqlN9C0HEuz0pOhzsnRPu0q42fB2S/XPWoYr0YH9XeBNN
n5xavGruT5o0oupF04zu1AZpfzVVZUBXyeuzRabuAWlMOYd5bO7KoVVv2F+j3wGu/2NnzcW1zoIi
OkRK2G4knMe3CAc7INR+MY7Ioss6j+botYIvsJN1tZA2XViv3QbBMeMaoaRIFQ8HFk8rYhNesIwX
rOhfIUCWn02tGPtal8Gq1qx+30aTuprMNH1whrLzYfgy91WLLGfQmmQPbHsQF3x2oOgGx09EMXtm
1pjbPu6qNRY4stF6VLa/pVNKT+2JHRlOkH5aRjL5ZBLNvZHnLRshGnFYdIxlMui+Uwm8bkry+kn2
be9zUHDsTg1ZphmfdJGMNzVcohWc3OBXzwwTEqqDb6KeO5CnXU31bwKvOaljVB10mvSVYdbqRV2y
aB/yqeZch092ZYZZn9TWmrwiy9Zm/2mSTg3IG9D/5njG6zK6sHG6v9A5m3erKkhI4uhNcxvJN+3b
qlvcqRfmRmNpJPhCyxiBlVWk0tKg9eDcAjgMjVC6SUyHUibBxD7s2CxhdsTWWzeFgDPTmn5WDn4G
yfxrNFnvQu1YbrpwNgfqMJ2FYJlVWA9WUoHGsoP6Ie4p6boxNd/TWrC7gVORFjsm1onhPD7gQQBO
W5KdTw9ITBCpfYs7TLafA+DsTd/lv7IZSWC20Kqsgz03dGYi2xXd0D3H2UR6YfRNZ/wgOH3A/MxF
nY07gQnm0qP8+TYDF0qyikPJ/POF7dyALFcgMuF3jXrEezlxqIh91cHqHvGLOC2udmzNN5vtqZh9
lpWRgZiFxa4Ppkaeguc245ZYon7cjEn2jXtUeP1kZ89zMLy0AQR2PWVXVLdgvcLDuiVhG5IZk4cy
1Ip1XYnyosjyVObO1qFRrFPSodRW9eM0jqt0sG4yOoyCD+ESsMrGNMnxF4V6BotJNkJW69yZrjWr
HdTmpJUpdegY+HXMBxnmfOm1ulI+mwr0SSQ3HEIo8OhPqr3GQRhjhIkfxrCFBWSF0zoc1X0eBy8L
ujEu7o6ByWzle3vqsa33pbxN4d3oLfCmpyopgOhFt5r6aI+clfcpHCJhMb/RVLxxSR9AdU+kZ82t
cH7XQB0wA6XhbipbHn3+7KdSMFKYCm4JrNeYFGe/sbpfYa0t+14+TWl4LEdlnetWu5JTO25hw6IA
mJitJhX1SuYu9EY3bV8nidUvphbMWunT113FtBS+SkuTl/UlcMa93dmYiLFM/5CngvqLYlp398ul
e2EtiHLUnfQEmhLM9hiwsz48me2z3gLilvFwUrv0yJBkry94utgSDfQ5Sx+lqUSe7PYYerDsIEQX
GqsatJn7Ue1mbfjJelB24zR9pA1RWkNdDhpRSqqxisEKj1HfwaFumihFxCRRRFx8bwzU3txdCgbR
mg/xqiJJE7dE7ig5N4aCc3tqLM3Dfn1uM769sVzaxcF6UPBjSlzwphG/QgqAH4/P5x8Yo/9orH6p
fopHAvw/HRPzv4/J/2W0/m8H8P8bh+n3Fev/Xjk4lcXnr/Jfhun3L/hLL7D/MHQJ58bG4aAZEF7o
yP/SC/g/ONCYl9uOY9qGuK/H+qdeoP9hm4xrJIR5wbzdYTb/j1G6wf9CLkBgZvezCjRa+08EAwD9
/0JqYVjiCEg3wkRIJikt/r4skBOVQnmYB7cWN9azAM863EwfgWAdeYk/bE+YBtnZ5IaPjqfux1Xh
55t4Y1+Web0krTfO7uEF9ABeKW+jb7rVAA76bWrcfb+m5EvW4xvY/j1env0Ybk1rr/b4f9z2/MIs
xc23wAFWznppjjNuy0pf5dZW5C/qvKU3rFgK5gKpKNz8NJgPSOkDP9jsTevBZ60LQS6K4w/T771b
z09x671gJf1sE+3oETfUOG55iG467P352B9iNET3pXejo3oWN5Rlfh3THdYc5kdrg8nQN98Pis+W
pBWTuVeWhOyzlfiK18Gq376MnvIIStq9fweQy/YF1VE/BmsdsjRk5YfhXZxIEbu3wGP1zgV4uum+
7G8vL9I9He7/Mnso4rt29WF4rK9ymyPxdnfep3QR7iF3c/dt/fQUul+Tj3bg96v8gUPMTV8AxfP5
9VrbPagbATrAJiPgSen2L9G6iH1c/fx1H7H7xGvlJrvO7/hvk2//kq7iWp7tuF/NO33VA0kltzgS
Tzhj1/TiZ00UDzF6+SbBJdxjoreZm+i3+teyUXeYDw9G4qd0NHja+CZ83dG8xdfQqzbttne1y51F
EmJuzVfiEvO7t3v+sZwLnTVIj3XmO358DHc8By/TanZN3/rI9jTZerXWMr/1MUwX4xUHb3aNY1dp
vfRWfRmjhxm6/6lYiOkZP+a6vvWbfpP53S90AESGA8vLTFc3dx9MyU2FdL0/814DW19+hhOGh3Sj
u0m7SV35WlCuEJZ8vlspeeFOgxeIVfPBLZP5abSb3DLaXYto995Mu+h3f3fAu5bhJutw1R3AKPsc
lO8z1mF2fbjUIQ0nfr3FO8Zg3sc0oZFzhsVxRB8ZhtclpDY8y1viKn61cV6rU3QUJ/2xOZK7+j/c
ncmS3MjVpV9F1nvIMDuw6A2GGDIjI+fksIHlQGIGHHDMT/9/UZK6i6xS0aRVW5tJMhrFTMQAuF+/
95zvPLvggd78N8bzEV5dpluBHlr8Qb8qz1mk3dJzDwuc1nOsQ+sBfRDoDm02op9C/kzGEQ1uV+7n
kzg21CDAubHnAaJAOmfcWEzO6Wy5wfgdhTNeM8MPZmcnn8ZXhnLOabhV/A7aF5i1iRShyIiSq+yu
OBYnxk3j9+SeXxm9bXxad3enK15/F+qPXQTUJsL5znw9+0wYsHxC1IGGLu9C9d396t7U19nePya4
AQj7ia2rcqdxg/Vs2VrsvCt+mqiJfZTFArE95/BdyhQ2AFzicq4cg+Uzdx1WkfyTcVeq0PkS0cBJ
HvX3YheQYxNM+/Fg30wYbCIXj9k7bwxpzy7bjbu79WD6Ab7Pa53vhVEtXfIoPVu3ybO2K6PLE6xb
z+unDIk6CaVvvC5o49DPPzusGyKcPif3xV16vXwQ99d9095G+lccy7tAWbtuOTj7Jv3UIZddn/Am
ENd10+zscLfG4JpReh636FbunOs3LVA3l3HjdfFRnt0rIjfcVzKsgvIb0z0tBjPufaneIDD0B/PL
XXrjv+I87oOmuDMfrLvcf7aK42R+2dbjEBr31o35xcO4ikmkDeYxeNePxnbj3cYMQvfe5yTQburT
FGIoezPvjtbDXoTGGZDy2bubQhqZj9bVuTsWh3ZnAN1JH0R5BLxgv+C9d/bQC7D3HMqIZTl+fSXF
jur4qAePqGbvrpDZh59i4laC8xrFzj0OyXczMqM0VB/miT8FCD0/N69fLBZzhIH0FnZDPEbzLnsd
oybw+BuSQ+Mlrg4oC+L5dMZtGZ6boH9RWWTfble8hSCnp3psT2M0xN5te9T5J1CkAzrOIbpBOr78
G38PJ6o6O1dzxAviP59ORohoCi4CI2LraCNbvXG/lEc7uRq+O07AH6vvX8T+t1dxHl5WDFrXiFaD
6kXEOLFb0AmMnk7dad4x1kcxhZnye2FekQZHDGAfEPS0o6ZCech7qo/88eTvL3leBCeo4UrDzXRb
gYFgtIWybscksw/cwNlXzg7P1ubBUQgd/cZ+T3WsB4Skxemds/+i3TAHi3w7Ai2RBtmeuxJUtxFD
67Nen7G1XT2Gh+/akaG/ee1ee7vnM0JzqFBo+J1Xcr+OPfumuDHOALDXO0So0bjroi6y9pf/DrF2
L5hkfWWP5eULFLlB+tS8lnWo6FafeFHeZ9RL5/mED9MNQIZnN373dU1C7WOyOe1Ebhrk9m0S3/uR
wxA8wHWf307pwZbsc86XipdML4w6Wnk7qR2s6eCTHaOHdnuF7/u/GEP9f8ZINOCo/vvC8aiq1+bj
h8Lx8gP/KBw1w/q77TuGrkPRY6hq6cD8/qnCNO2/O5bJEMoAGigE3uL/Uzq64u+Go9s0qqk1XWFc
tJP/LB1dC3YiIyGfn6Ep6Ljmf1I6/kjcc2zDpVqkXvRNjyoW5SeF5e+ohWtPtgJZB1Ms6CT0bQuV
peiWfectJIQRrxlWOuvN7z6eP2Ey/ogVvFzzIjk1sTr6hu8RDvnjNUcyG5Mkkyruhcpfp3lp0Nsb
943nTXfTrDu/uNyPtMR/XM62KM6tyyiNr+HHy4EqS9rS6lRMoqzN+EfSuDdJ1tAL6f6Cd/qnlwIA
iUCWqwnxE383GSupj0ap4pRJDMN+P3Owk4P7R4gO7P6vP0YOFr+jM/7zffkWYCDPFhed74/vS9V9
a9RGq+LW6qk+LGYNOeGuX8kqqR8RWrpRX5lyDmgs9zC/CED+6+v/2dfoGMKFnOhyOLJ+unUmXU9I
Z9R69BhefS1HxdC87PvTsI1FBB3Y+sX3+KfXcx3B+cYXYJN/er9+Mkt8uVZPi4Qek7d13Y1Lrs01
fEDv2ufY/V+8PS7DBFYYxELwBP7+yegQvM40fvtYCk1EvlZ10SBbk16L5xxm36sO//n1XMfRcQQb
qKHdy9v/3ZOoVpk3OTGT8Qr9bTekrnGnY4O5qc20u50vItC/vt7P96rNsRNULpkKrEBosH/6+khL
pxFbLj1ZTptN4ZYVO2WiC6okJrK/vpTx4/EUj/9P1/qJB+yDYC0aiwnw2JAbTNxwE6aV6uEE5k2g
wRA7p6l5txjtcu8lGkCvebFPiUx8879409yw+gVqanE0/2ktmIsVUWrFC8EyiKxQkPAG8CO/nsZu
fvvrN325P/7vDP+392xCuMX6ayK+Z3j34/fpOfg6nA29rpP5K7My+qvOZiyPw9oSuaaG+Z2hlUNC
H1k/u7++9M8rAx0Jhy3HI33H8tE2/LQMSaP0OxBadVy/5LF2ZuA9ftYoeaLt8T+8ECsdmxvvxbHg
Lts/AWJTexi1RPOyuJzJD255jsIB2TxMCaHRBWCcfvRKgn2QVKvPcqjG/V9f/w+fsQEm5ML3xcUg
6H78tCRMuWvlWtuntGun/NoCEnHYnHE5eVlKCFxqfMyZPRzTrRG/WPv+8AkbBpulyx5N9C+b8eXh
+t3DOjKIMjqVVURANj1nyaFnsfcKGoWY6kGSNOFEUCkct8aNrDTpfrFW/PHyJoWBb9DuYemlfPjx
8p0PoRVPeBarzdl25sUtYJEKfWm2uAa0ItqHHjHJ5K0Ng3doKS9+hSD+4ycPes8ykNfRv7IQ0fz4
CkBG5Xo2YN1elOQc6RUfBFdbYedm+J77qY2wDvg7HJL9L+7tP7+wp9M4MzygEj998jKHU+oypMIn
a9Q732/9uERSsYd82pxTdPTPyzo9eBmy47++1y7v6IfnGfYvF7TEpSIjB+en51mHCWrk5JTF8A1U
pC2EO+terUKoORXGW+5/0gPHX6xXf/JuPYNutksjkU3v0kH8/X2GE64Ypn5t46Zb0tNMDM9OueZ0
JK1ahIsyjYfZU95jQ+jWL+7wP16Z+pNRBHutSWfz4hD6/ZXR34pF6SSIMrZfo4QI7S8wSV7kalsH
b7St42aomyrVnfNff8w/7/IghS+0aRYwSxeu+fMjPcMMAMeWprHT9agv4M3E+uZY195q3RsEfR//
+nLGn1zP/s2GdNFzXajTP77PHFSi3xWE3lmFsb1O6F8jkMtkDmEx1QGxJv0p0QTzNjkV2QlnXn4j
NM16G0avjztixEEarfZRzlI9aXY/HXLTn3/xXfzh1uMZB7DONmLQMebI8ONrLNe8z4rEmSMXI0Go
TW7KBGRuD65dFQfAAjCbydHc/+KToXPM7/3hljfxeBE1eam5qDJ/jmIRXgIvozLcKMHMAijCIYT9
K4k4VvUdawhDYOG3hHgSgaDp1+nASCIukmJz92RhWZzct9ks0PMsS/Wo8nbrHbwjiPIifUzM/CuB
57p+9gG4G49JNqL/sXsloWp2LQjVcmkydUiQxztfJ3MF20YM+EYAuIIGg2q71VMUWGTFbFdehu3+
MFoGfZrVxOS604oK1glKS+9VIVF3PyWDytIbid5GRgmR6nlYYkKqgkIbhjcdkI95pYGhetlWZeqh
1MhHuJhm6PLoZrc9pNbyG33lIoWuzRKRy2JVKJQS1cKKsrIqvbiMGXo2vrHqT6M3299ASyywcZmV
rQTO9lgziHAJx8lPnzkgkX8HRgtkxyRnj6Q1X2ughVvzeNRI+dN/c3JNLO9SO3UsAulOG2r16ts4
hnaZ08/4cikrjl1KOg50Jtg++w2c5ueLb/i+70SHZntzkq8rnFewHb221MEEPeYMK1LDP8VZCKU7
ceVyX/oJolVuIyIxMptJIiysqqFTNPFv4yU3y31vEikdqtxUr01f90ZM4MXw4o09Luq+qFfk9kOf
LsdCFcsrxuDpPLZkge9mbUim22laupLgUJmNuzxHpBauhmRwxrlBO6I8QPi9dQPMmrHHDu8Vgv5J
1n638F40ezDVvnNcXdxOIe87R1+MoSFFuZSbRwTmW3MShp6tEYpa2cHaxhSu16Wv7XvHGdKdgWu5
gFqf13boDBhGgBqk7llUPn/h9gPzcukaRhH73tQDhJxN+vRgUD1zN6P/KmGloaIOM3IAd2z6VhIX
FHXp3qrrZY6MNWvB8Kt1vl7wrGWx1hUEVLpkh0/haHR2HgBqb8ejjz0pR/EuE1SG2nx2la4PIVp0
gLCehVYkLMU2PVmyXwkvk5JCvJ7NrIO0jnA6Styp/VSVtpnHdg/HIcpYzehlKqt8shCB8zWQZobd
S8EIsbZ8aB8AFdLVMuB8YZKeLdwaEKfqa31FvkGPqRi826HdPACgnCHP5Dtb6XVHufW4uEQaAqfw
WxHrYE29Rzk0/UluS2fFxGG3XKGfVy8aimk0QqMGyBE0WW71+36lma43yN33o2Mnd3bVq/pABVG0
QOCLicepw/bHHEKCTiCrQ9RogoqBDabSi2dD+ckL+xnWQyDCHuHhfuLfjQsQIioZ12WEVFV0rl1p
jqTrpmv75qaKPYoKFQGfmP013zV60U13mZEUOu3PCqclTY7q3jZTV9tbrS53EBabGtxeTxQib3D0
71bpdj6ZrzmAVHxLloSVKshglqZRXvm1Pp7y3sj62FzL5h07KI28YcErgwqhTY5NvhhbuFCyISHP
yeuMnNKE2zRVeJqC0oHgHYIQxqHdgG1ZY9JXnRlv4Dzhc2cx/yBgU9/idPPMG626cDzyzQcUtNKx
QVHg6bdDjwS0UPldll30pHniINtnlo3EqrYFqgAyWf1whF/QA8HKobYNUpFlOJWSrr/XiSG7HSW0
d+gRmcyuynqWwxE4AI854kQQBmszETCQmtU875xVGnpUYXI5j1gN1udyKm3YCiw2LWMmIdwHxCq4
QW1C44pwXR3vGxxTGCa5yxE5zt2OCDmclgj7CoVvcbDk9ggP1UNu2hjLbisVMtllFqO56/oLaqH0
BHoxRZAyRlvY/PrRLIritllBVTFa8sEBjzosFIFAUD+k+jjfI9bNnhJvdT/XTc0JawKWoyPkB5Zc
GpXJDGgCKBFkSyn9QFEYIplFu93FrgC8C9y1QV851ZqBoGbK0R+RtznXTBnz5rlME2cFnUeD3+2L
xsfFT4BDgG0LQLPsvPpxab2VBXR1jUdCVdN35U/YESgQ6Zu5PZks5Uo9eWxd2EfHkuc83TWYMMr9
Ng6TOtp+6e0IRBXs6Sof2Y6AuX+r07K70Jj1PN0jXRDP/oItMjJnDM4sjGsCqAhE0hbWzobPUVbr
foG4cOWOCR1nvU2GR7lcgK8qw4e3KduUwVokYOcMpDwbHGETEx+ZydrnXm3b94ZQhyI2cF0ah3FL
vFAptEJh3mQyJYChX6BCy7nOd9xSLEupuWFC83smaSZQhm9G5gz3taxXeVynRMaOJXBFFwbghODi
CsROounmFXpO0oTzUiU4SazEA44H+wDjj7KcBWuYxU40Nu06hfNiiCzy5h5hUebiSAtsLMkjfmGK
Dp6P1Xybgeid9Ez5b3CkIDhlxFF6QTJBR1llvxQowGu4ZKWfb2+pMWGGbLERkhrqzlsblYR+33Zm
hz3Db92J9CO99DL+z1UOnFxn4KEQdq+ytv1IbcoKrECtOFuWUE/DUpevY4o8SzlZo0fb3NppSHXS
vDlThdZIm+z0hl1QTVE5reKttTuFRLczJIOF0cQlNPgVLmk08gPaxc0rSZIfOkfFALfVjW3k21MK
x/0LOiudAfemvP5xFSSQ7yW+XDKxUiP90JCau3tt9IzsuYaieNsiVgEaaZubCsBLmtSjWlW+r/iO
jr0LODhO3MSq9xNM2aeV29qOqgJzToB5h/VjK0skyO5UvidJgd5UGmOGBw9j/nwFNelS51qUPhj4
MAPMlHDXqxjH6oiZTVW7efPLK30wli+zXM2D9MB9Bsh+KRbIB1V1JFcQfVBCvPQ5XQRjepvFJQaJ
a3xLBoyzYasNkilixfJLpqCTHTYxGTShKt1bAgUQRjDvE2sVUTF5V22jMbbYej29l3bFt6U8KLkh
LPjeuHENV6ldNUqPt9VbfhqbFBNAuSuDdHDD1YibWGzLktcavv2cRXYyX1sHwXUImIPVq3L7xj50
CIAbInmBOmKLngh2R7Iu16surfyXGVSJn3hvVJPwdC3DyVu2KtpU1qBZ/EY9C51FfkLHlr80NhrU
IMXMD7hbAleGCmovz5o+trE95d5TsxUdJJAuWQlHoP7+mClEaQi5mfnUaFP6tM6Nainwq/rTJttZ
fug0gve+PWA58BGv1jdN4hZMwfw5Jey3MpeS6jbthpPasuI0DsqRt5ND4l6Ba1TupGgkq5gmrZmI
YoT/YMRWqGxaDaSwLekZBdVk4clA2ec2V/3WtkRjC0lnAfqPSsNyyaseYuag1ed+0qds52kQC8LZ
VdN4kHO3SNJEqjI7rGkxo9bvbLs+VhLeHPzGuSLrZJ3mLxVxq6gbsqb3ril5h5whpo8OwXEcb8M/
5g2vOL4Fj38yQbfO+6q6Rv+CB69M+5rKxkvSA3FSlog2Jdcwm5fMOmiz1bKtz6oE3W8YTIut0XiX
Q4oieE3R6G9I1K1oBuHth1Nm10z6Gb086UWeQ2jBOgNnZriADMBDGZj68A8u4SLGeieQUJ+17sI2
gejNDYt/dAbla2+8vMyEsIMFcENECKVFZqE5lN4UL2vijbRTZXFfdANrotkZzcFUbIwHuWQ4hzl6
XrzHq+l9DLktME7acNFJCxkZoyNxHQNhz0MeZZjT8NwUsJfgmOddfiCnuq6Jz9EIJrYrMQ/RXJs6
KndRWF8tHKOvU0kzaK9WlaNdJyjhJq8wocWLFDlAp8mqAPLZFJJD2fOE5h5R4XSqZvPYS2ug7LQp
dSknDZthrXBBGw2AYbHOe13n7zTlzU1oFiW6yAYpM7PytemLo7cZYq8TQ+LjNykBGq3e5hWhLYdc
HmybYCLAUTNVtpNzhmWsIRnF47d1og4T+6eJvWuJsh6lymgToo4HB55RsGAyGQNVUmdeLZU+2bFJ
qTdD5PAmcLpld5fVo3hKF10hAlww3iD456Dn6su8a21H0+ORR7tnEpLDAnYAs9uR5ixNbPl9dSCw
05yCURvHl5KeiEBmLEcTcI3mTvvWIME9JEMAOg/ETFCQYtmkG8PsmT7waWjtla01CsRi3inrw4Pt
dbBJXgDcUeXNG07bDi1qstTvBXcpT4qNRBXMiLCAjM+M/gJbY6cjccRoykDZorIxiQ/bXvjDYMYu
n5OGoQvSdrg0S7HDgFsh7JiH9og+ttqARtbaO5/pb8inpuiDXnL2vcDtwR62y/rAKXZkA8etGhi2
y1NmaOZS3GqbPx17s/YZ+Hfpdo3pHvjF2FnafNAmvPGkWiztQznJgbPrfOHLOyPfR1Dnau5hQCNL
JPDIVqy++vwMERfc0thdGHKTmMY7g8LjRXMrXCEToyIdA7WZ3I+2jmyj6dgxCentsIk3+KxjSG5J
fcLWXFghVBjxXNZ6zm2SYiO+9HcRKg1mbqLJrDidLTy2/cGvcHAxDR8o6TIJUoVHsKFiIbXCXCjP
XW+nBracniPdGInKrJBsOHn26NQdJYOX5/pz5dVpNHUERMfjqqZtbyfK5o+dpq5U7vj+EWc2vlmv
1hHVOUu+7AaZ9YiLFwnyYRkIfDWsBdyIk1u0nJnEzQi9rJkISzsrt0NRu9ANrdSuvCgjh/vNHZds
3nUZcDRIHc0pt4e1vtfrDLdvlhXAVUQLcZocD28wI0vk7HoWbZH0lnmU+2SPG2n3Wp9aN7Yahc3C
Zg6oyFKvFgAUaVxca3VF/gkM9EQP8krL5rhdh36ifzXgHvTFuB6lJLpld2n6dHGuXHDDooF3cG12
mbjki2cbwMJmae19DRTKh9TvuzGfaJI8wvEFTJxL8ubDsahttXPkJvvb0dVU/q3KixTCojOyVqM3
rDPmPNAQLpLoFc0Yk9HSP3YF3jyQFEWBpnAbiKkfClvvLhxhB4V4S3lN3016T27fjhjnyK/KKYrH
9cWDimDuHCMhsr4l2zvQIK644QIG6OtmomxYQFXgMICBuYE1leM3u1TbKdXGjWXEdvL5lG9uhq4k
M0lAqspWGRFJxs5yak0DoiaDAgCSuqEYfLekOBDxQGyCdpQeEWOxVU7dfYILckTdVqfqFuopFGvH
Gq38POCr8nceGxkB6oUp0kMzpoxEuxLq3a6iNkb+RNp4Hm1aj7odNg70W9dOLUJUVgeVlrXU3+1K
EzcwizZzZ6WXr0Tv7ZQdf+ogW3PEwgiR0qEOrZQmZcBtgOGMdhgRP2BsVsIQ5gmEoj/M5tWabB2m
c0GFttiZ5j4vWz2S2lebxtUybuSmFcyo78VqpYSBZHaPKWL0sQAZtgEmrvFaOs6+u5jvbd2DUmAp
RmpEs6BG8mVUKW4eu++X0+DkBZKhls088GfNN3fsVjWn3yEBmaMGmT5j62u00G6mPotIcUQL6ZTe
wBBuwzCy16GMo4CuvYtVvNPmPiR5ReujDYyKiMuKMyRHi95MD3NZemlsUHoeS4sfjYpiHm/oJQhA
oEsy51FjO/jLDejlA1uVWZvYOfKN057Q8leS8MZzRlHLg9paF8Mb7bQ0oLsBIwJcP9ZOEkrSF6PO
OasnxrKQQwBRLpR6Jk4bwJ2SsB2ZfM9Zed/qwfWee00tdlgjOucd2BMTl82T/SOXdNarDT/Zi9Vm
PaZ2N0s+MnIwtoMkNMs8ZJwk2VEU+MEQgaO4pULccMtNeb3AESGcK2A2KWVU2LW3hiUtENaezesF
6/KgzoVKsZjVY9u/4VEXOUbYqv+mrZV404euvSWIY6RrsXgE5qnGHS7pN3RdrlsaN1lsZY5zuqDO
iSlxTfJ5uk7qLwT0DZ9sgEYInXBvPCuR6x/AKxfzLLuGFtmUAeSIdJsfJE+DBINWdqm7I1apONhO
ajK2pleGz22z3xkZ7iXbjRlO+DFT4PkI5EdlcYZtewp7iAvGdof71D6uxVp+WF1m+OwMmvHG8jF2
D9TQmXtQgJS8wBUUEBF9hpL7neMYFEzdoRqhNbTSWWQQ9ZEqDTDjRfDfhHTI9Ngh0BH0sNj4ou3N
1b4qjoYcmH2P/8VTYrfXOS4uPbD1abQif6aIkjRMVMRGvlkcT5VmE+uT6bEcc1lEOuwr2olWv+6c
vKbXQO9xUrGsTcHRtbxkMYpcDJ9rC/tOqAEzK3aTMelvI15v4P/gDlqKD6t7xIZTeteQAmcPjtMg
UXoW1cwd63OQvHYdkr3SDjfWxcmCcUjHzzVFvXV5Zletn67YmOpyx73AbO/CdIDSTcJgZW2kC43t
gMC1SBUGDhPKu7XLCh9DMsGCnKIm2sVfWerK5nI/YLEs/fQbyL8MByEhEOjFtIYgpKkTGF0gx+DN
rPF3LeFobyujh24F0gvgnQdmosIYYybqbVzyNYYtvMLuQIwK5ylL1gnmpGnAOAjEDKFw6nbgU+pK
9CEBXO0XjaTDbedC2HxoRA0OuuGLgvWbekYTimxZjgZ+K3oOnVtDO1T08biCYh0qm1K+pDqzr6M/
seg/0rDp/bjebJeyhzamfckacjDtpqALUde2ZQsfGnP5nk4IJ3dWCoR/FuR0rHrmQAwCQUodB5dG
poiOtWlCPycglRNUWQNkr/BwVrnR7bBQwvi3E0n0DylnAH2Jt8MxlmtpjY+9dWucqiOZVgDPtxd6
OQzPPJ0Ey2xL6Gvoopg/KxsTz2C62aeRVCR484ULOGzgHAKawiLx6uLdXPm26RonILRWoE4yldZH
wYJFU0nY6z7ZCgv1ueN1+xnfyTOfjoE9V4OaKxlV+QGJacO1aCmBAkCjJK91LSeZad6WMZR15bWR
18KkDzjxkUtYSZ/HUZNunzBvMUV7oLKAiQV9jKyxxZB03hvKZ040sMKg4qYbigJjqw0RMgGdxhPJ
FOstQXvQgtfKIGKChX5qTwRJ1t7e2wgHPpDQgfTZTAcPk75DgNvONGT3hX4uLj86cQ4a1anpDgCK
6CnPjKlgHnfY0odizUg9c1JxyJD/GJBzR+9LSTfXBomiq3u4kw4+pEpPb/jsB2w0SEhuE6e1sEmz
KSAYBrBO/ZIWDf1nldinfE0gcbhOzunLJNmEQIK5zpA0C4uvAbeaSyaRWSf2rgIgiu0oTcsHomMy
TiGVN79meVujd24SoQGEtqaXhSCJLdo2tbHLMg2K5OD1n/FFc9xe6TuAOmPu2USecOCjFut8gSy5
TjUeBu6Pr/3aGxyHJixfN0OxcRe2/ma+A5rKWiZajffuYqR7sjcfR8Kl1zsSBbcAHCxSE/z9mlnf
hOorTLvN2H1ye8vbu51HK9FPMD1GeOuBm2TUb/kuzyxLj5llWwtKpvkz2obpDQ8afZKEhIJIUzPe
7LrbVqYjMmF1xlYC2SnjtkzD0SfbC1p7C3R30Jhw7Vutzq9KF3xf6Kdb5x1qMMgPPiejgnV0BA2f
cVJG+EvI0j0N7u3B8VWRxdLGCbhfbdQzN1R/FzASDbnk2rYuAMCc+QRY+ybT5++dVvoVkvFFKPHM
uMWHtrcyiiSsjucV/99SZPcm4Y/WeVyWab31YJ/6Dy0sA3GySzcfvkJ6tUp6AgXdZaaU6s4AXw3f
zDak+ytZ1R/myUxo0US4WIQ82xY/CyrtWq7k2dowgkgYOi6D5d6SyuPHLHIwhTZuyt/GtP+RX+vf
urB+8Gr9pavr/0G/lom049+rboOWHt235m/QXP92+NZv39J2zn+EoV5+wT9UuOSNu8hl0KmgV3Qu
itp/iXANByMWYg70i56NSMvhZ/5l33L+bl5QLwzc/+XR+pcGFxKM4yLw9NCvAmu5yHP/g4xyyzZ/
GLQLKKho0PmFaHqhnrLB/zjgX0CAO/Vk0ymZaMwH+WLDsYT54d0YOIKh4QM//8LEKYXVxUrogAvf
Rpe6M8WvOyzEhOwK1L1bxKFwfk2H2XhWGcBNCHkbQ2cK+L6Il20WWGImxwCY4Q0X4w2edu8IE3FG
ug7ijaRCVdNIYKVQPQy6pUkiX636d90gfZYfdZOFKIiqygIX0c2L5oCoC1Aop1vYOPSTcCn41pUw
B92Jc7A7L+TY5Z/6NAPJ7o8UA0blOY/znEF4BsUPeKndlvqYVIyD4wRIBH+Rmga5xBORFpDxCPld
mQfcQIbyNqaWcBy9abZIKPFYiFIx9tfgSn3g175xw7JOn9hlxBVYjTediY8tzvl6KUggWsmLlXSi
a4YBnTC3UjdjXn35majS/rqqW2aenbsqyslyBgKibyu93ZaWHVQTq+gegDgM31XW1Ml1ZfO5R5eT
HQkqdY4Rn/yXHgfKpHzrABhaT0g5KHFJXNTVgAd0FH+JCyUaopmff53RS0JKGIR/C0iM/lI30GAJ
sqlKbzRIyl+1vvaYEOL4fG9LXbxrBKas4dSU3fXg+Piekj4ngIgDFo028tq6cKqAhiG6cy4JVc0i
okkvy3PNxOqsTKUzyPEmeEIiS7jLMg9cKYMawzy5pUy+mgRcIlFscvPF7DWdeRUQAM5CVX+oUSb1
JDsxtiLqtMGfZNR2/jxVBTgEngv5TK5H+tZkLv78Eaw3Wcx1vX2qPbY0akdZa7GAJXG5tK7TX6Z8
owWl687dxlnHIAsJFVDUuBUARNS2ZnJNjjgOOXrPnHW8xDWuySbDeAFkP3c4WhfUqkw4h8dps3lp
VKp032k7HSt0UsVRrt34RiDrfBaElb3liz6cF9elCqunlNzGuTLNYAQP+UgeLRbcy9jQIFqjYGAP
7hJqL2PS+vMM1KuJtVrjfAEDfJ8m7Xa3Cr7EyCpn8VXR16CjvHBU42Bb41XZcIk/cvxFizeiE3vP
YYN+8pDbgEjTJu2Vl7TeN8JMpoOz9tDMaS/ifBvzubyWSSnxf80T5ZWlJTp+LeLCyXPghPbidAKo
b0kU+JM5Z/XlaLH1OFU4Tqir3nRHPewsg4jLqhRFd/bR24AcQr/4oVdFC2vM17Y7Cv3mU75U5jsk
mP4baR2dERcSrGq1lveqmefPgD7nzxUpUw/WnFnrflL000JFp3ret1PpMQ4xEu8hmRApBYkwFMgc
Z0lrugEYyHdW5fV+WIBemLjZKga0Oa4DTpIQAgVBD701yk8aeZLvwOPwXY563hNvCHlNBDQC0yd/
cVCtDHSlrugR4NX3usb+mGVpfzGGaQOnzCBg43fP5DT1E6rPvOMcH4KEQojJlMW/V8oy0RLIGa5u
nzQDXYhFWN0ePCDtntxOHnSWML6VhPH8MiU0dbSuZBZRreuAH4GYr/XE00oIMzHQy7dNm6v7bU4g
kUC+GNxIyxr3JNoRa+yMUo3E5K2c39klCHokTZkWjKMD1tP8raVrSiM7D00mNOhCPGMhr8xs5gCt
nk7+2jpiokPonLenos3IjoDQuRCjuRQaureNxO1znfbNOwKtgo9xnsf7hFDWSxOzdR5M0enf1FJa
uHi2DXQqlgv2gm3YML+N/rY5Ua78vrwSCHCZkFHKaSF1K6Vco28Ac4k6bNfQl77Dio404qDE0s8h
I5IVVQFy7BfD9yuxz4Tp2ofGSr1H5oq9H9TEEmGYQqF55sZCtYWIppCEPjCKioTiSwqNNDW+oygw
K0S4tVM8bnKrqiugfJr2jOOIf56xXfmh0Diwx8IUg3ed+k4qo1kavhaPbNlffcb1Cnd9LpjnCDEI
CJuaedZdopHaVmkGovxsFDTn3eUNYXn1iTFFO3IkTsQ1Mdigb5pcje9Dls+3E99ed+00Aq3K5N9m
+tgQCKjxOOG9L5nQJZB9vv6uILn7h1Dub81Y37U5Xav//b9+lFBednX7IsF2LeTYwiIF5cdd3W5m
h3U8byEIUHPW/8PemfS4ja1b9q881JwJ9s2gBo+dJEoKKfpmQkQ4Itj3PX99LTmzXjkjfW3cNyoU
Cgk4DYctUuTh4Xe+s/farLJ3vLWhu7Cs9+S0pJAdrXK/pKPx/4tCAEQXwD3VG5pE09IvzgyCGTWT
Uu5fV4ngAD+rnI3s7iP/0aH104/5q1bEe4XgFuEr0SaQ8S/Gjz8NW9LlJxIaUQj5PHV4iv6rVhRk
k3+EAd800QhL+PCRwndsQcb/83+wi/cHJaemIqBEXyrp/1ax+Pf1BSYt/fsnqVAI0V6LxpdSMTcj
U51CAJhDsLR2bndPa/DDFfrJsL2Y1VhPE3ZfXq7wPw/xZdz2ktK3KPLiR9e8j17Hp/zEACV9w0Vk
8utDUVz/6kjmF2FrbhhVZpkXmqfXbs+58+tP//kXoczkNkJGpu7/+wMYlUOZqfEUP06EV9nD1foY
+uIdaeD+rw/0/Un+xxX74UBffBCqRGeklmcgpGjwY3pRtuG3hHS9xf4Or3WgBX1Q78Mz8Cd72MFA
ucLmSxHtmn62093KLyzs+d6vz0r66dX94awuP//BpMD+XaQTUhw/tuZ2JUNo61cflkfklDe57ev8
ML7MgPOl3131v097fw2fHw57GcE/HDZuQ3oqBocVA8lt7+YdKDPc9I/d/biXAkJHzt3opJpdBoFx
99/4yqy7UaURUYEt7aKk/uHYQiPQW037+FH6hsndBGn0UjnDsxnb6l3LFtAp88muRH2Xvf36yJcP
/joCfjzwl8fSklu5FaXLUAOWRyY5buSHb9X21weR/r5O/PPS/niUL09mpxDupfILPR706Xb9TEUt
wZeAg9yS42IPeNgFB3T7r4/73cr3z29n0vyTsYzJ38/rh8s6JlVqlpIVP6qF15YIrKNowRxu0oKq
NRz86kQdohg6wWOXuM55p4iEUBatThtSEnKKXIP25jjg+Irn6phL6hXJO5mbzcZtKrQvUIIessJM
vSIs2F2U5k0pC5/VQlwiAizitkaBxDrYeuQ2PRJz0EGehiP4628pXZ7SX33LL9NFKcXGMoughOWN
cOqx+c83BJ5dUUQ+LG/SM125/W+OePnEXx3xy7xRImEdR3mNH5Vb1SSPyhZskhW8yDZPgIfMJ/N3
/rfLa+iXR/wyJ1DJUjk3UvzYeMVrsw1xGzoDEBaSqx3g7qLljWdSJFyynFkAOgqIjwhpNGx2Uurs
KbKnbbyBgLLNicGzs5OA5z38zcT1swnEsKRLQ4SZG7kV3+GH0YaqQ4zLnnNsD+veugJ08JvC7LuX
8ut1NyWo4Jqoibr4vR/zwxGWvmoUlfXkIxJOR9+wO36EUHvTvuP7YMsW5MM39vGbe/N53cfucuof
Wcyiknnp94Rhk6yo75azfEuutF07y2Pkht5MuDzL+53gS7eguraiYYcf6IGfYVK9tyqp4941cNbz
8J6dQxv1436Bl3Dx+p9fAar+ZhJWfjb3//gNv4xlckIksY+F+FGzBy/ekdxyEuzVZxOFpbUretMN
yqEsiG/NnWo3UICc0JbdwlffWKk58QvpDPy/uY09gj/d4TenJ10mql/dgC+3mAX9WhL3Gz8um/Sw
BMjmuodsS8jW9gIluzC7NnMgBeIhDpSzdSDl4tdPnvaz5+DH6/PlOSixXbCdzggAPn5Qg/gZAMS2
ctr9dM6cO2OLlGtvupnz2IKXsJzLoGgCwj+C7hj77X6+Lt/Or9/ma1Lp/NxJnacBvInyDKbLYoPJ
To/Vo3zTkYVhoyXf/84WJv/sRWCCAaAOValrrC/XL5ZJ2pjlOHm8gIJKdDyuvrG+EXjuQn31DY85
GYfcLQCyU/LOhtN95H7++gp+L57+cQspaxWRc6BP/+UKyoRlLKaeJo/JA22jD+FGfb/ozgPUHhmN
SPKo2UMtfvMm+uIk/vMNyJLqv476pbhYuyjTEJQkj6lfn7StYJ+7Q7+Jg2n/u0fot4f6Uku0Nb26
kO2Nx+wKdmtxZEYIfbL3vPCKibP6zaQn/3RE/vDNvlQQjcJGJYi55FHdhAFRKm54FTq9Ox9gUDrC
1fxG2OGzuGPr0aX5sOtuMxeI1ONv7upPH8wfzuJLhWEsRb4aBV+ah3LDFvB23eRv8Sl+Az8daJ7i
1ccR5MkxvELQuGx+fXT5Miv9Y0xpkDBgQzC0v//8h3m5zMtZKkKuAUFCbu6mJ6K097kLWckhtvRz
em7cAXBXHcj7yCV97wjN7C+MPlsh0Ud1/vNoP67aDf2nd4LoGhLSxIvz8suqZBmsqEbgkzw+7d5Q
n9pPt8e3Bz+5IkfJZcQRabuv7Lfd8Q2aF3EvtuQWjifbXgCrJrbPOwQhzgnliVMEAMH0zUsHjKrY
3DGHxP6NlznbQ+z6GWCw0t2dPcAy7mi/PUT+bWGfwh1vYcffO8gY3A5W2RGcjt3ZL9dHw99Xm5fr
zD4RJmJrtg/Qy1U3og33KT/M/vFE9qRH+KoLZ8fZLO75wz8/33zzLntituytfmIfT6Kj2TL0sj16
pOB0VL2Xu9hR7M+Mb3p8eHEb++6h4fffyMZxTsfVVneFva3su9zm+LbkK0DOwp3gFd8vgOTrTuzy
qZgCmCY/Ti8QGe3ryi3s26vFfj++rHwFFyabd3OyW/tAJ9jWdq5/HTxAR7KPfJ93+PL+/fY98mlr
2rlT29t79iOd96fQe3gJd7B/nDPmQWbaW3BwTuWcuJaX0THv37gfEdSigu+MYNTeafb18dYd3eOu
t+82s/2ybF72zjsbcvzRy8yXQkHOrMm73OLMu83phZUaNZfl+IWzQQPkZ8fevtG5q8tZ51MKR3V5
7nw+v7c9lLB2dvnNN0/zvI1pO3OgOM6tF1zpdrbZnf3Zft7ec6qKsxmdXWefE1tl3B4er273uXNl
nw8rw/mwDUipdBrXCw6Bd3Mw7cBynxp7D5bttvV2mnfgIA6Vlg3MTrY/X023c6hI4Svbm2d0v4y4
Mxs6gWkzvR8HG0qTtwW7z83F8e9c3cr21ovt99XXuKBK8C12N5NPJn1gy/6rfXW/uBmwuheoXhud
C+fd8L/aDgB027epDfSO7A27dGL+8PBhOF5Qb8K9F0jO5cw+Ksd30bG5MJ9OVwcOxHk6tXM8Ja73
6bnB5uNS6HhX7yD1gsGz7HsmNNGezl7pbT5Wh4gn7zgE14tzHF28Sq7k9+42s7dHhfOXgweeblJu
GLJ3o+uDDPRa9/7heNLspy1hIZDCzI248bYXUt7DcX/NmWcuFZlXO6go7P3gnR4y167cT8W+fXpn
JF8eI8P+LFxve//geOdgYQBebZ65fIX9+bB9mmyu7uKmV6+HFp7V1XPkPC/+7AVef724pr16oyds
KkhQpI/avNv5D14VRZy/5WLXQWxHLp96+bzBgb0EwowTuvfuObveC0Ln9vrpbbL3xDxxQQybJ8/v
7HZ39yByx/SNySW8Ntz8nlDjbX3VBqUTdL9ZRX4nT/xjlv1hfvtiKr9kBydqw/wG/NB+EvZPQOOO
HaPmgTvFA7uLnaPqQDphwL/dAagqdt9oGzS7R9M+XGrX0Wt8xbn971WFlnnZOWdPFTLm3wv/GluQ
JghtQueg3IkenoZwU+/Y9MxvU5/IR3c66VtQBgi3nZIB9+u3j3T5+H9clx8O/+UNjKE21iFkX2pC
+fqlupp3BvPgJvGUq3Crn3S/DrLT71AOP1vssOsrA37B9I5i4O/fWYzZJjSVKXns2qT2Yi08WzL+
R0FqXksDZ1yJ88OJ5tb4XZfvZ+9ai4YlTCRJ1v7BfykKs5okgQNP3roTP81P9Xl6kp9YkdRHKId3
5p8l978lVPhPSPnta568lv9hE8j6OvxH9fkftz1xrF2ffOt+iZrdfFRXr8XHP/7S/4XKBS71v25J
/+dnFL+y8dC//i2ehn/zZ//ZUP+gv20yFBToJjSSKU/+7D/r4h/wli4tZJrPl9UxY+kvrYJiQhlj
JUvRQsfaoBb/q/lM75nMXggOpkSz/PuP/g2lAliXvxeIOnoHDWUZ7VS0UN8TZP8+Xoca6R0PKbva
5ZQeBMX8WOIIUeg6HdQk1h2srUHTp3EQViNw8TF+ztRU9E20bqK8yBhQWzDY+lzQug51NpJKaQBe
GQ2Z4VShqBKfwj7iedCGMPK6EWkrG+XRlJ+zVOuYeGKspyKf0shG1top2dgy4Xe1SuSN1s57JG6d
8Fhf8iMe67QvnkY8AMdeNd5IMR2u87IQ8UFY8EtsMy4ufk8x83DJIUvXLXdUe+K1RCEyr2N1EXQJ
aL9YsoLDPBd29lS1iOF7c+oPlpmY6zZRC2dAgekqZj0EtanBJ2xzKRhjNHNaQ4R8LyRnY51xnYQd
ENOkuSoQ6NtCo+zjcHhZWr1y8ezLEPnnpAUOXRw6rUxYpEcS7wHcnG4pt/pGJ5jWliRmvU7ZS/GQ
bvIML7U/Nn2p2daF4eYIGAwKb0T69tCtHfwC0j46AtelKI1QTKjks4irUhwkNFFOUxWz1xaW22Fs
00+wCExbLKTPQSCpseim26jB44UrIrqq2bmm3hSN9qFtVVxPfXrs+EgstqueSZBDM46LUjY+EQZP
W0glgO4DFaOqOQ25N5PfYpHCOkXEJz0GPRkHJ+60B6FtTdjDEZx8RxEnLNRpSOqGPJl+NWjL9LCQ
7n47WEQ2YOJ4aBL2glFvqIWPxZQQHFGt9xqX7QzJbTc0KwrC+lyVKPgXqZHdnG6mG7W6L43dK7my
qM6lTtxoa05wppV16JaHdoN3richENQqHWXphAFg0LxMriZKIYbMGEy9Fp8JHYhFqLTKNO3qOF/u
jU6Ci7EQyNRpxjbs06CKiED0jShSsQeseR2SbI++2M4GyKKkECItTc3pGIb5ru2zHoiniqXvmoAe
wpPqWEoK11TQuvhaPhktiXWK2ToqOHQREz1+WpJYGn2NtUtARLLpBJi8xAq8WDL2tiSmpT62w6jD
lJ09HuvUmaGR386IvltsEoRODvlwJ4WrQdbsyCuVSaN6n2ugBB3vBpCYpXpS8FxiJS4ddHH7aY3g
e9ZokUuVsIo2WV4IivwslWRTS1UQ1f2BcDgX1MKbnimzn9UGnP3WAscAXV7F42kTUQckpyZyzdbK
Put4jhKSi1IdpzKSglkoPtjN74ngU5Y5GJCdzM66ZoFOnocfZ2V5y942riTY9MNxnWuLcE6mngxn
ajOf4RJhdRbS0VxgW5bYopOowpsAYsSdoVoHAqm+N2VrGLfRKB50uZZLm7AL6LntuA+jKd1XStk1
iHysHK/yoKNQTRBlKDizVQPzm9LkPjqUbmMm/UhSnyHG+WZO1/ZVbPCQbRTV6gpE/HSmPTJUNUJC
huxaHJBK2l3X1seoqnAtdSJhGPJAvKNdz3UsbAgvlt5Qo0SZb7QTZI6cLrfm6MTbqviO/VQook8y
XnTmuaUnl5nErZUohGthidjAh5DzCeI+fUKZPIQbkuCRfccDBnqhTSfDJrti9gSIDDekub5ac2YF
jWrwpOe4yJoszhwhUpS7LI+B5gtjt0FMrWyKhEydVDInwakaUo490lZbZP6VJW4bq35RV0xR1tLI
e1x7GHiMDJ2ZjbIn3fR1qGENBE2AtQm9NFNfj+lBLmK4tTUhw1AFCJCqZUfpQHJwYRlmCZqNaoQz
vs7VuBfqdiBCM5Pw5RBT0AJQzckIqAajuEJYVj+lRjdJTmvhAR1iMvaipN3qlXmnmN1AbJZ2J+gh
opqoi0iSIIjjPlLlU15r7DyRoKanDa7geDbx1SlPzK+09YhfPFjwUtH/Z902Wih7Cl27aJRgfmmE
15CSjE8JCb5JznLa+4SS45DtkCr3ujYc4tXAbSVMJ7xxDcuFNIcGtYDowIzB5rK+rZNEv87IAgiU
LimfxyyN79dBRZXdyPKzYjXXg9DitEFgw15Jfc8oN+1xNK7JT42Qq6rXegtOBoNxcwwt7eNik8D5
qGHHFkTTTeNQvMrTVNdtkmeALYgFOVyOXLSD5kyNUm5TU73hFWUSWp0bbhup87ER6+KuLGTckKqJ
Pl0QmwOSi4VhnEPRXUMCLgFoy+trBRRmxDeCR2pwMXkhWWkJVsSo0wVThW1QTprF0yUZVHQ2fs8r
UWhUqREbb7UAWwE0D5sZFpbEsJswWClHca5vSKdce3/qUEdcWNdh+NiUaEFccm7xrpe65ROAsclX
eBaNLETbPEmyS66YNLys0lje9Uitd0kvl6e1kSvQ1rh8ce+2CT6yBH3yih6lvAuNBGdWHq/MmlaZ
ddU1bhPasiIpHeSnNF2K47pPX5e+Lgqn6LGKEMNjLLdymrChlqR6QT9DHr6NyM0bX20srUQH1ogP
62AmgVLqJcnWKZUGaqgm6PvkCqIVL5a1A2dvdDmqFEs8zEkEkXmKgfgaAn7hOIZclBLHiqOl658z
Q8OMxvaEhFcRXdZZXwZF9WCh5KTdEeW+x4o244Of64PVyOOzEWWtfJg7+Upqs/Tc5fA42ON207z8
VqaQ50ixBn1PZEvmyGXT361JBocUbexBDyu21kRKRGLXLgGXepFGmyw10kDuFOtOQTytOWZUkAAu
53SReVUSTjQnhyZWbpJQNtkIWJAaelFXWOdY5Ob4SUi5SmLclANb6PFdmzo0CTvBEdg7idqFJCXX
YVy5Ccmes53JaptdFJpKvcFOOAxOb4oqyGz2e6K7qF+Mj7wcryG39IUjK72x7NSayopAz66Xiald
6upBpS+LnWjuKqKNCtN4lQF1HWvCWKBOUJSGoFBNsSVX9eIaJj4eN6U5CGQITbIV6ljNCaKxsYUJ
k0/QRtdsRlWYPlP0+RkTqPCQFJXp0gTMt0Inyr5OgYIZqy/Rb3dapZ9GmYfWVDL6/Gl0IAbMDHDO
9H5SjY8tgBa/Rl4lLEym8eBI2PtdKylVe2akseGJgj9P60u0qX7R3MdV/Thn4gXdg11ZckFpnjsp
PBDlRfR8pYX7sJBHXwhNAe+cScj2Zq0HYv6iuCDPYS7i3onDZKlh52tRbjftuu50s0qCKY1lwQHh
te0HGaiLyCMvJfkHMjjdTjNFviL4yDiGGPIbh2zVjt3HskZfxav0jR5t6ylr3h3FojEdXce1YGBk
j+cCZ42pL1GgKupeyyR5w12maFcK9bgoGiT5QbgF/ZJgrDWSLsAhPXtp2t7j2GhxemTxtzVetmIG
fxMrZfdgTCU5aGNqKm+DHE7bwaykT25svY3ylF2NSbhmyTFbF31qaVKDh4945WYvE8ija9jmGoGA
dEkQjZM53TNzm0PQxyEGSHBRXlVM5n3MexpKAiRj3U2zaHrDN5/cK2FevEzrRP8Kr8gGhogGrqFW
hJ0F4ew1VjLafOKCmljupPrbWl0scKqkfWoKVQzY1CbIBBRnUMFZum/WWVvyw6AYzJQptrgVS1ma
P+HJKt5z3J9LMK6pmm/KaVjxFePV9aSQZb5br+RQoXcdsjsJw5yFWbHg7+FeBJM6TVJH9Es+69ER
94SmHWNNHSKvyspE2bZpVHqjpcwT1o9GLa/UNmpmIAtMVxBUKsKc4AP2Ln9vVG5nw0r7ndpaaeoJ
dYNveIqsSUFcSKQeBEmrl5eNrOo1qfENXjyB97MjhOQ7ySBp39KxGM95vBCuFE9UfBMNGrCudLuy
pF1vrRHaxEubG9TXatPumAmmogSAUg+vK9u5IGaSaCGNb0VXDapIwJoJyM1owbhc52Iyv2dGLMPL
wp0920uoanc9ll0Ky8HQaqg7OS/eZV6OBVCJ7o73CEZUXD8tSR9Vfislcl4FfYR32dflmXBre1jA
8Xhh23fvDXrDwZ+m+mRN9cZQ4uJebJfuCZ1YRYBhF5uPmjwys6dt3rAdK3btqUactA9Jw3orykox
kA326vOo5mXvxaTMaUT6NGXvFx0FFQL7c1uRibwosfWa5CyPHAri63ltAKIsYDi9LmJKccdBw6Cl
lNnMpoAWytSdlgCIpsiBKUCQrBPBF3l5YfQVufcbccoifE5qhLKjz1KwF2uI8FhesYz5zYQB1i4x
hjsRUcQqBtFI0l/msWtUjLNNXrti3asP7GLpRMPkqNs97EQFMR6ozK6LrOLdFkdzglP0QkzVR7DD
dtwmlye1KIrPNtT03K+sFD8BLrvW6dTxUiZF2bYcx/IqLKLqbcYshwxFSMRHHb0s66wxLq2DqGbV
ObNITN0kaVhSxSmVX0qiMsL/0ar0qLFSs3Zpn0q8+LtaF58QnMbkx0i1cMyTSN+OeIGuWlFI2FhH
u3pfRrj4/CXqx+s8lPq3VpeA9a1K+NmBFMDkt8DPt8iNZbTMVLM5LItTLk6gT2apqSJ+NWpkV3GU
XokzvKcbbVJJbsR3TrbVqokj+BQRN3V/QT8dB3BiDTWpQRHZxB0RGuFgsjqCE4S1MzM1Gbhv2Kuh
D/dgeJzrur0BYIVGflynBMw+k8BTZYViGJSs7DrqejOneSx3aosAioxaYVVv1GwM4GhmG4x2LFD0
ZpbPo1WPEc/AMnSbWKMqgDSVZ/OxtNAYYEHtRfeCsHlMV7BEgTUmAuG7iOopeuNlJUN0jaIDckQW
QVM7K5AZJnKV4f+28A9M+ACgRhp0vSdFTYAFNNKkTzthFI15S+ek7o/xyiLt3EWplRIdmcptMLDa
+haV7YSZMhZDnzqXV1kHR+zZUsGD2v0g6Hti6GQvZbRSquepcL2Aa+ItZQo6b8LlRm9ZXA3wrdxQ
xZGVpol6BVtD39GJ6c5tnuG+I+uVrDW9fDKUITpQgpg7i/XKbUs87kseYbfuzdyUbIVFOu9SJUwh
G8ZAHGyz6iHMmTJcvgzr92EEY0aZU1SeLpddIMKzPyUq9yGe8evjLUNADPKPJHsWEGW4xFeGkqr9
VpYEabnN61z9jAFkKfsMXkWxtVIh20ZJQwpKFY6jxJqrtFqsC5Fens0eZlvmYGIDOoiRcC4t+DNT
IRJ7bzXZyzgV9aFteO5ORi1oxRZ0yCUcVCyHrRqanqgQ6EYX6zatq1uiZR5TSwP2FIqExho8k1Jz
N2MHt0WhPZcaHyXm15MYbQsTZYoZpstpoN67rSm1bcHQjmGNadI0hYZq96HPeO+VWtCMxRtF66uQ
NtdWV9+0skRmcHqQBzBLWVp4VTe/yjGWQdUAmxyuGPlyEHQEIDRFueBg1R4FhacRo/u5NatrUyqe
tVa9TUThNOWqdqiiEGKQiP9Aj6tTMXcnOjd7uHyVjaT0Vauq5yrORYyQCbk4ZN7bM1M15nvtW6Nn
8nsuERqS9BZCgjZ6neUMs2F2ECyQATkBcCyUZygFUDh7i5grRUTsbgr9AiURU5TU5fC7lHRb1Mmd
WLSIXVaqTkb7x6QwSqRRvonT6qHtWBFpHSguHX8mZp0UwljWtTuhZp1zyZGFbsFoyiftHufV2nhl
vQyXBCcdGsN9tioNTNr2wAv6KoTqaVvKgtd0nU9aY23jVb+hqXME6LKbyLc1U/oeuca8JbGm0BbI
AisBfo3Y7SZhJMJHRrAhznuhK68UavgwSwn50EfBzlbd0fP4MOkCpKcagMtC1LY45tQlev+cz8rq
Z20y+FmTWADzcHRZc32i4OocgZ5ArJWTVwym7ol9f28tJDpJVnWqFUL3WEmJzE82NcHc3De99gk1
WjlIi2oG08gyl6ZNsxeyZr2S9PmKWkuG721s8TTQRwPClerhRwRuwU7C9VXRpWdJz8j8y7NdlQjJ
oaui8zhXmwl4wNgv6o2S6xPLDzTLRCRYAXSRetdVQrlVS95NOnIc1xhMxWbdU+/lrkl2akrMYCz4
dc0J8vYHsKAHMeWqE+LLIDLK2Mx5ftViQtnpcXpTaSSnsogEW0QK5qHCnQbA7XLPQ9aoazG+hXOv
YrhnIbgkXM0qX2u3SHOUT/nc7wy1PEkCZoUip4001svJAuT21qnmTo/Ch0FZX5JqCMgqNDZKtpzo
JjQ2MNwbiepdXOtku4xpsrlE6iq1pG1TQBqHWFI7wsA1xRE76NBAZ9cT4dv1djLqDTZi1MHNxHBi
9nZyuehuOUztmaCq/Lptla3RSq9NTvWLOB3Val0bdikU4lbvUHx2rXws5Wk4mXTU7KHO7lq9uNHS
8Hkw4xprWvFJtUFjQAw/ctowmSUe9YLKFOFTz3XFqpEOuGbMtgyqWC2pRvK4tXIW0p03GUvkdrGi
PUWLOPt0QE59bL7AGd9XkvZSGePkgXK2LnXRQJRlNNlmqTx3QtE6UbJemUbHgJW6Q6Rn/YsVj5mn
qpAmchViXGPiKM5661SQ68s6MiVvEjsPnBLM51Gubenz0ygtNT0qvyml3OTvrQVblFBY65DU0nrb
VZVoN3UsX7exqdzpK4nJYxkBQq3FR4tlFntpJGOCIhXcaBHS2JmgtG6nPO8eZ427XwLp84ykNfxB
7pebLoxJf6wvrNV1FvwBsqMtyq3xNoBypcaisV5TFsWEp15cRUAcQvjjrTpHDga8vTFN2S4qG8k3
Ukz8fU3zLU0C2AN3ZrFeK4ZyF1Hn283QGPuxLZZtugzbnIIUf+mGau5YKjPyWB4rN04SWGjWopNE
HE+84ow7Kesbhz4T2/GJLO0bipStWdTwC+M9Dy7CAzpzcDeax1Zc013WJYTy9RFuqS5d3REHuAdf
cKsU/RFTTe4UWXIaUvF+afSt2IEZUWmf7bO4JkRrpQqIhhk7PIsn12zVA/YKou/ieVdaw24y5qAr
ivA2qoflEEWpBA0qU3YRqEs7VLLuqdZKWoZreiUrCOniIjsq0C28Vh6zQzL2+nPS5N9UcyWPyZJF
G9TC/Yp0+o6tIOgMTZ35k9kGczq35MV2d61RoEFo5aClw1knI8nQSlE+ygkAkHmo3iIheoN26oKk
nPxCI53cyqdPCFJbYl8kyYYnXviJyky7smpkOanQ32BJyqdm8sijNHSRn+M9tGGeqzarYsBewoux
9Oe8lTYa88gOk+k7Cxxe8AL5fU2x7c34aYbZpIFHjYqGFXREOpxa688R/n0QzTknb3YRkJkxO5qi
8QZwT3ufIBzFs/ESJuXjwAU1JYlzbhp5A09+h1t9N2fhcQzXDxm6HgbfqTDdKYEl4srzEO3YECMW
arDYSqJprvrkVVd+My8J7rOyiki0asNgYJp6UMThKe213iNn+8EI02dWJ5/KOpyyOUEHKuOKVAo8
pYpGR2dQHGw3oVvGdGz4zFtT71nwhNy6tl1fVZUJaEgb49wYmd9UKmlu8HvYj1Ll1zwF526HojKH
fmT2BKtXTUTRN47gJeGydS5KWzIgZ71nYskq69JvM05TDO6nNlktyF2sHS7+bG/uhQ0dGAMemFU9
wanQjwCJ5ndMtN2rJGhPMPamzoJyt5g81XnanTT2oQQ2HLUQ+E8hohYWsxIP7hiG8i5U27mA7cAl
cMIsbB9mELbXcZr61RJNwRhhuwbYY6z3piJCiZ7ySerZkBLgxDkzXIyCF18+VqeRrkLENdbWglAv
yCF9ejOuzYx3TmoHxF1ZNcU3hSBruaP1bNcAUDSDlqnjM6OFfxSHKf2Q9R6QGd7sZL6HOjmKzAhG
uTUbpQuyFmMq0dzTrGVHvp2B5A54tBbkdGj9gt4WyWNZr2zomuFIxUXr1lGiwWwwL2nux0ydabWS
eog5L7atWoasmV4y9bTKl8km8KdEpOs+Nl19JZjaEZGd8C1hrJ2lbqGZRX8HxvfoW1NIqxmCDwmH
Aaa30Jci4Z3pBiS34uVGr7mdGRF/HjezO0KHLMGGqjQQrMxLx15+17Coujw6qjtXTfXUsLJhG2g6
NWEaY6eGtGavlrmpFahNk8sII4FbtuRIY8ukJW0XBhYpHquQEiPUSLLOYlOpJmoKJfIzULYGet1x
7agGStjXIBRzeO2aka3+QFs08kG8h081VNO3VChVLCCjNkt2XFY6DMDcMdXQ/b55/2/JGv4f5S9c
/G3/WsdwN7RZ8fFPIYN8+Wd/Shl0/Q8dq55s6iJBOLSxERP8KWXQ5D9UTYTGYMkEEKEyQIP0v7EL
8h9km+nfFaDKXy67v8QMivYH0xB6YzANbJMY2r9DXbgohf+P2gd9KTIjNugUCaEFEWyXs/7RZTCG
kVLmkEE8uW47f1LZtoVAJTk4bbXN1MTD4Yer8xNd6d9VpX8ez8SHptPfVnmivhxP1jsSUQrN9Iqs
UdmV6sPVNYUo/J3F44vr7a8DIfcgKYLNLEP8Ksxmq6sSSCP2cnEGXpg2Q5dvmEyMqz5KDOlIRWQR
QggoCDVnpodSkMNHgaufhDQzf/2lL8f620VWsTty3yVFNTUu9Rc5MQUf/AzM9l4ssugxGym607ES
7YtlJRX118e6XMAvx8L5xZDSCV67wDn+fkORSLHFupg43OYZuUPZiGfYdP2uH63iUerbeF/Ga3IW
5LH79usjf9HCc8nJomHEEuMMQUQ31S+XPEXFpUn6aJEVJk2H3FDj617S26PORhku+QuY0uYtOQdj
OHYnGAzVJmfRftdRiRb06Ki9WPcX9785LfknV0SntsAqqkjiP4w0YPBgEKja/2LvXJbbSLI0/Sq0
2nS32UAV90AsuswEgAApXkSJlJTSBhYkoYhA3G8IBMbGbDbzELOeVS1mN8vZ5ZvMk8znAKFkgEhR
RXhnasqG1V1WSio9PDzcj5/Lf/7fORat6WMawW0auWn46bfaukiqDJf60hnrBXdbjwrKpFr1kjM9
g2ywNaZww39/Pk9OHKtEPWctGET3rgPk6fGJS2LTa8yKD5RSyaEQFuYWDefzAjreJgZYkYIEiZ55
5pNTJ57JWUcymwNP9r/7zCqOWwjuejxzCS1yBG3hyEogaPr+mz3ZenTX04qLqVNoVmcPdp8SO2nZ
7wEAOIa6voCHSF1U/jt4x2EdKPxefAfSAeLLhZbYGU5pXObPNJLZSrdn19YxKo6DVgoYL4NgYt0L
+gg5P+95uVZM1XKcLRUko2DLVUF10JSuEBGFZe0utL7yZbnSzC+5ugg+GKGiFudO6+Q55dksdRN4
UmaRN42QaCUdQwpVCWrkw/uG6hAvlkCSpvRbqvC/9nztbaJZ0dtmnjf+sRca7U3kQZH6oe1X1jut
aQ0w4IanfTUgB67e9soYuQZrnTyZF8slmZTlMofxs5/AfPlBWbQF+Ra7iorVSc8XiZhFocETZsOn
ApNpoWqwuNMEQ+Bnx8il1mFNARUcDyLJJEKu5mEQsMQUJo5zmqdxSjTSaZMUxxJW716a2/FJuU69
5UaUwchoB+d0+vF9BvDd5M5tvMnaKWmik8MrIFFLrqp1ci+FcVQFy6GScaWst8BdzRLV+DpVeOlr
BEPM6gTivEjQXKmrr1Dha3BombF/lyseYSREi4ZyXK4Tlv0mgDl/QQxGTGJgUoZNW2mQwdgtYC3C
zy+BVpU9VOLq3nKMIZmuxoXIr4b0u1ZYDcE/tlwq88/Nqrc0RqmhgLUCB6d7o1ZdkKDR+mB7z6wA
4o5BQ5wKyivHGA7iXA+cMyXQi+pM8xzyS1HPaYvxfKXBx7eCRc0QkX4ODHxKMfQkM7XeOI61ur2o
7Ma4IC+hRYMMRIQHcMM2a8g1sugkYlvS5bYSEKOsrCAn1WFxBGOz8P3paZuW4N+msHp9LVKS8u9L
zCLK8bGZLu0JVCv+xwIIn/5Z06fgi8yV1fhXvqmkyrEeFbH5njLo3B9V/sJXblEdQIFx2BRpct1m
wVQ9M0FgORcprAsBYryVspwDBajD5lPN6i0nnlnBIKcoTUnvb4OgEFRtaYAo2dmqgTUVukMbI1Qe
t7pBcSkqiVuwknHVDPMlqj6DygDxA6bDrspxajbguOrQmN7ZNKKGyL0TSIxWi55vjmADMJRBRZLc
hD0JWiLiWQ0c03QFJ83IBMw7J62KDMdkZUZWNShA4UzPgAzBnDFXTSAjhTEPblS7Ni7itoXhu6bl
KxzlJhyvwzRwrHEU02c1mebLvjrqW1GF4ExqiQo30B6h8BLll6lJMCOEG4jP46bHuxgOrNwt2ZZq
pPdXkRvopdVOSEUX8/GKvJnyFkWTVBlpFOzPSguVkYGlVO2M2nvrhlNdbcAoeCqAYG6y6rz1k0Q9
q2C8RUUBOnEUWhoqffDiROXiS0CKRsXXJpdzu0y8BvpyqIzNkxWkiMlk0W/Cz6Baw+gYL2jZmziQ
5FFKjan5DFojI2XteQAtj1d6oywnKXDPpbBjzXkTzhfTiQdaiZ5FUIhT8pXeUjspwsgag7eAkDZE
714fzesqE4ljiqCDJLeJj9GzXFDIrM2eehxNWdlhEobaxCa5h4AMpT5YZ6ImXJKTJCqBHEbp/7Ly
guAy0uoUzsUsUEi9+H24GANrBTMe7PjqfQRB4mkTEP5wfZHeS1d+8cWnmq4DWennq4mJEMDXHtBX
eKaKtm0uiTiJp0oomxtELtXWHDdzfXEehfgHv8DllSNZmCOHOwpiz7Tmw1UFg3KfBCXt0EM+GiJV
mklETpmh55ax1X9LHXyxHPZAw9iDME21etgEFHZHRWoEH/vqCkUJ0BrCkMEqlF5HxgIIDqZwGp21
qz56MNRi5+25PY8qakdNk96AkinMc8jpMmPgVT10bZJGhS47C7II3ehplkXjcrni2yDt5NTnADv7
y0nPsgFYOKGO31MmUfQpWUSw78RtsbhpAf3ZE7iPejPMMpTI9tTrIUDga/q9E+IeD3GVrXKsBsCB
Bh5FwV9wvmEstBNDF7zsoVqdBQkSICfFclX0INUi3julNc1PAUtSNIY8X8PcDOyVb4STpmeiFhdQ
owQAVWs9bRBaWbKC4Rf+xnM961UzT4HK6z21s8YG/xba7wrLyVaDpNIpfwIDsS6yftM3BpExhaer
4L+u+1lUa5MYwDHpfS2Zf+2Z4Emgbvbyt/ADmf2zYOoU/QsF8v5Vb6xZeaFmAwjSquxsWawCyLGD
5eKsCTPEM4h0zXJQLlr9LibApS83qkEuBlg/GoqiqQU8qZ/ZJ4smQz6jdUpq4XML1dRBOJ07p8kK
sdRBBS7kPMXfcLi60oAG5NQv27cw1mfKWTvNzeBT1YuK9Dw34l50mQK3CCcIV0Cn3DjRYoUieUpy
BmQcmFC6NJEorRTY4WGEPTEqvXHoXoXOBw44ADMaQLfYKGw6ypawHbGa3tzuj8y8qtVfuCkgpTUg
1rPO0qLIVqAYlahavkGjy69/oa8bnBq1TZAVQbbU+pMQkPBpbBkw0cVNXrV3rV3aZNwtL2rJl/bq
fGDYeUqXZVEnSvxmqaL1+DaD2HM6ati2n4qMe2+YN7R/ngILjzTBldRck6Dy2g8VxY7lxSLMp70r
xL7KK3vhUWJvclUnCxv3zIteMY1oeArgRKeaC9rxGvEF72tcr+L8vEgtB6GdJWi/8WoB0/WbsFa8
8m6qNfn0GPiFX/5SkGRED8IBuXZl5UZ5NbWp83yugbt+CoweUnxRDqBlBH4NAJ6fW0CEdJj7209w
U5nmlyxUvGCMRMIK1zCw3lfqUnDt1cXUHiuhCjGREyb9t20BBn+I8puH+cqQUB20eaXN35JHin7x
sykgA3DM2JQp2IQMqKUXZkMfnwjFNgvqUyipFK1B4sHJ62FLD+udEcwXH5YhWqTHZc/pX3HytVs0
ufyzHEynPwRc0t5rpFXeUWcLrUFvqlOHzP05BNWQ9F/Op5adnXkkZKOZgY7M+8qxUDap6sjLzps6
sAK04riQkEvxe7et5uPzAeeP8EJ4c/Vzk1Sk460groprxHOUi7nVX7ZA440yPVMhziA7WFRxj8p4
BAg/0knVUSXy43eBsgD9MjdtYnPfsz8pCozvx1XUR0nK1kNTG+SIrwP0A/CVn5rwiXvHpPWh4Z7H
DsA3imNgoHp5AWzadKZUpW1Pgcq5Z4e9PujG3qIZ4bHogBntRWUMkz6w1JMQQtJk5JGJIM2qxSDc
MPD+R5JufN1oGTQ3vVovgFnP/fAr0jZA7PM2Tu+bRX/1y5xeAlL1XHkpXew+IHG+EBPyKCt+sAK7
cNO0BXNDsV/9ZZXOoci3QYDfEqpRd/dWeGfgJ2Mg4O8cM62yyQKSQui9cvKnAJ+csn8fGoUJ9YeS
a/UpvqOj0hk3XXg4qjC+wJsYl8bcPLWWUweWP8t2zPYkiEw/dXGN0stk7uj8nYXuw9BhRLpzvfBD
yz9D5qdP9tNEdUwbqTGJvQlMDFPElOpIMwWIFz/b4Y5MPGVmalk/GntotLDUFaRxA9Nehed+vWi+
9FYhNcmgqesPvYAE9qWDu3rbC7SCHjLIscOx3y5jZVTArffBnk6XkG+X+rI/1FtkEoYm/isVe1IY
PvWlyMoHcVvVb+eKasHZO41rrKrVoIektzHVsKxnLEPAusV0ppAMjoDYlc55ywIiup4vlZq0ol3o
FNqn8UlrhvNwAiQ2xPwCq/5lEQUmIjKFoX/xirL3mcvGqI6TJZDGoeYThoDiCRZfbGMOyh7wZAM1
QRmA01bbErhn7CFiNtSNxJ+PKritq7FttSVAvXQOaVne15f3Xk65builwD7H0MRp75LKADLdkrwm
U663i2IIBzy3ckgNUAWe41TQByu5faewTyjkZpzySZBXpG81J4KxJyJtbA00brN75Iecc2NqO/RN
AK1oRN62xq/MAi0blVlpv7Ohos9OWqfqgwGx1eqT3nq2PYYGHnCYGQbIJ+gxuwly1QU6HHWqzqo0
MeiyTRRaStIlCJATrSpWAjNUkRSuej3jM9k+3TiZco4v6emwv5rICYJYgv8ugOjdUWnfyeDX7IdQ
Cg9WVEXO634WIvwG8sY/hRmu/aqWCqam1IMlj/VyJ5joxlL7VDk28I1+1YMQdA5+C+qFOIB8Hw3j
cDy3w1iF/VyHr91qAK1cBJUf2ac0r6D8VSFGoi2PUxLd1hDK13BxvDBAnw2W1Qr0Ph0JLQZPyavB
kr44KsKBohtAGWyoVpY8fKLCVYNGIzJwUH0QGCsDTw2hqMAh6B/3liZBbJR67Ki8CBYGUKHSc1GN
JcasV1poT6qkXnxezEPgD0mzWN2i17JwRmzVEEwfCj5U/0pt1adXCqXPCSpfZAD1IqnLE21d4YzX
1U4l6i+jU8ssFPOEGgAVUX9dHY3WldLE1H3jLfbJWpD2bjxrVFXhIh2u8xn/P6n9F1U0WP5+Uvu8
Xs7i27rwHpPFrf+dh4z2K1ODJ1ghZ22zhaBg+5bRfsWWJ6rih7KmQnvtt4y2qbxSyUwaIjMJGxKK
yt/a8wznlWFYjOXY8B2C8/6HuOHINXYzfgrJbMjpoByEIFHpg/jqJqLazKQZr/ZAOZQVVZx62R5X
sfAs4BO9y7PMGS6zJmZHxeq7Ft1X3AeE2ucKWUhfjefQ/Kzi4xJ2WW7kvjYh6dT/6GjRLWiZakKR
thnpgiTf8So3iC03s6cf08L4DIkvDo9uj/tm8BX69Bs6XogffbrsVD+rBlpBfrlKzvHSnDfgCt7b
vf49yWHQN0aWn4KSxJD76LPhGABu1KLeWUKCAj9tepsvneZzhfczJGoMrpdN0A4zb17TIafYF5Uq
pCatNkFICEaKBUmL4wQtKd6zzAZtUq7GXNCUlZEFfKtMFedkajXLc6cgRqW4PB+VaMzaevuhn0y/
ePGiehNq4Tt/qiMYozDLoWMu8sncbMM3dc+hK0NYzLhWv1DZeKch2MP9nN8hWBC9capoPoi5u5YE
+H0filBKDP1xkgK6Chp9AqypxEx7+XhOrRV9CWs1VohHhnycHCjDohyuUo/msdgU2bK+26DNMVg0
QUXHlF+9WS5j76ys+l+ysvDQJSu021SZLwEsFLZ5YtD3cYbLVuKGpzSkN/aHRIlALvTi9gJJwd4w
09AnnetaOFTpvKNmtzqN+73zJijVcZQX+WWTtuqoQn11GBC5joh43vvG0hyUK6ccZQnyCmgwXURm
SZSaFirelW8NcHnjoZkVH/VWIxmUt6gxEiAMMKAf9DnEqYZH7K3U5kerTsEcoTLZN5ewe/iLj1lW
VQK1eWE2pSD9X9aX2jSg16wiSc1KZwTgLWy/PRwYaJqRXhBlUHXxqWqA6Btafl2qOW1mpejwrCvu
rCQ9VgrgjkEGeh7tC1PMYN6P3GkG9ftUPTdzIEAoxwekxvxLysQQXE21W6X1KBDmc1YvSykiKp9r
S1/RsICeVOzHIyzBGYkXQlWPzDUqz7fFAhxclKze9rzkw6pvjcMU+httCaS5ND9FeW86rojpxq3Z
z2HO1uivzwB4FJj641ivi5smQ15c921CTeOexDiKQ0nzySoNY4i4de/UF50fEeixY6eoPxe6d5Oh
XHFt9nI0xj2ktnXfn/R1R+TqNXo4+ifUuGgBm2bWKSlPDf6uOFDpSqhQM4xAN6CtXZ4q0LihfVV8
LoXSWEPb8KAt7OnJvG69YVEt3iiLenmyqPRTZd7vnzitPgHOMadHQos/KVVxW9EwO1KTtB6l4iPQ
j9aMLXRBxrSxf1Fq766/yD+Q5NRgEffgTCAKGNIhYA1iZ+VM1DqFLsRmntEiusycpT9cGSx0Wtpn
Ya2KHHm2Ol/6XvaGKBV1MIeAALQwkGlkztEQC75gE3wYrPmu/lIDB2uFn4p+EYHwCBFMoXFVN+ef
g6A5rmCdHfW1hT7p6QWU2T7dowtIrU+xjdqE2IP0mtAbdOLchwuFQhZqhtWlWawgRdOAma7Qzukn
mX5iotA6zjNECjxqQKxaaLwnejVvkH6FJIru5BEKU+pisML6j1S1PYv16rQENstRswKk4BCX0MIy
gWo3eKdo+hk8wFgV4u5h4hrNavmeJtzTqU6HXA83cjSNia+clWLTs1JdOl57W0ybcNKrVhYO8hQp
IQ8Vvzzj/wP7AzjfeuiRikdfY0osVa8+1Il9S3H9PFrgZIF8tgbpPNfH02n+KWqckPyOf5Kg/XIc
5yRXPb4yKNN8WEbzKehsTmeBRmnaq9uzud0zR+jLAQOdMh+1WqK9HdizsMAdUtaIXX1xsdSW92nb
I4VBnUBvyvQUqXTgVbQfbAo6/5BrcpPG/N932QJ+rCT/H8Ap8PAiI7dyuWhgrX1Xz4r2/ayso6rc
tt6L365Zg2/Sl/2l7w90NFs/mSzb7N//cpfWSSVm4AVph3FAEF51PKH1jNbT/d4AEWwNVX3PyD3d
WDPlOjgawu9xhGMTpciNP/ze4vcW5APUPpX1DxU/nvhoiX5vEb7/fpvV/P7f+d4rbJZHkN2qlEwP
WwNtLSChkLIUBTjx01kDCt+CmQG2BN1YL8Fm0X+mJRDsiAetgaa/EhS7YA3weR9/f1VBJwPEg/jP
z/blNcGrcdBr6w4vp5sQrtrfdvfjt3ecV4oK0IPa82ZjbB74E316gVM4bAmsV6b47ogJbF5xZ/Mr
+iuBPViX+nnQT/TqguL2oFfvqcorff2jMNTj727qr7T1hrAfrN7mUT/Ry6sCwHLQ22vaK5HBV6go
b/Z+dw1sWGcsir8cj82vN0H3T7QEIAAOXAIuNwsSHsWBDGf90738HPuVTSSuEAd+W6Gf6who2qEW
UDNe8W6oI8Frv/npnAQOAv/UAMP88FtgMz/bEhzqA5koS9mQ8WskdtY/vOMjY6AaJIxEzzF98Juf
n20J+oduAgOQp2ZwCLTuARAIT6jcgGk+vDl3w0/29QUr8EFmsIfrQ5WZtN+3Pd79/PYrXaPHQIEx
a/3zD1wFP2Asv8UTKLdE9+tIIpiV+wKO3/sLWx/66e8f/GfhJOO72uI/fdsiTWmrmqJ+A96u/0UR
aGzm8lvg8bdO3LG++h/9cusKPP7XH1746VS+OQ5Pf9WNBP7x3z96SyB80A5COmuomirIx8ngdpbn
P/wtNxS1nZfYTuAkmBVuceejgypiyodpCz68f/8LQSwATfdxxpo08vfin297/nvDvq/Lsjvq+s78
7SM+CS1/aNibX/83ymftbDtBscE0kUb//sD7NscftC8sA7Q5UzQ0bJkKntr+g/fFvnd/dMi3e6Sz
cX7o9492PxcYujaQ+wHVtylsWP1/yjOu92FOpIJjErQBSMeeHfwtObW/bd2u1dtwVT767T9o9l5o
EF7HsyK4g2Pz2o3Tjl0QvQK/TedlB3gwK+L6vjOsJmHY65Q2vDQ5OqWZPLkvt/MU5kGXMPwwvUvL
o389m8Fvk3j/tu8xhgSjid5U5c+K5OjCLWA5dfc9R0jCHvoREKgP944t4R3otg22M1xf/zLGnN1z
gVWz+zXb66wUvK/rFG0y27lk+hI+9hgBwzv/SDTlPB1fwuo/jH8t9L3Ex2bDHr1OKi5oWGyPznf3
r2g6OPSDT2o33o4iPopItR465snMLe4fdtH6HS7uRmniRtt/1jmE+LCHP/EMFrZb8sfbkcSbqDqR
+KGvQv8vjLqxWz68znbEzQMkzPxy1hwN3Wh2jwJDx/bhEGwftjff/kNO0WVQz7ajrKdsq9s/vnzQ
j25Su1W9HWgzLhHPoWt96dZFd1QZZ1Ys8JeZK4z/dorrGfcl7I6roLpzAw7qnssFT3/7vJcv9ZUL
idWReIVJHSSz7gYR4iyHrvkVC9Ndc8c8fFQuqdJ3o2jvuohCxqHTvnZRxkSeO5ol7n86el3ezaBP
55IXBvNGnFiclHv3aAgFbmfNCMAOf/hNGs52Vk2T4UrcUOHqzlaXMdt64UadT6zpEnbmJz5vUK4X
fFxX9a5AuoQnPHEykYg7/OMNoyDLZgVYwz0W3cTo2jZM/STVVIX4zJZwG35Igkf+yUVAO/LR27qK
WvzFfQeEh/JkRSHLBV87AYX17GvvC+T+mCBWtKbC3S76cE1To1hj/tHJjX3v/kNB6nMpngcjJS4L
9Hr6zj9jQLeVTdieq/XNKMGRJVwR8rh7jth+gdzfhxXg5uz7wvv/qezvrtP8af0zfvfCEzdw12jL
uBqhtgoWXT9Wk3AVDAp3FXR0lkWZ9VAnQuS1ZtthxM43JEwVnUNwl90lMCVc48d3tXufFo+nK/AV
h67BQ8SJd0lSYTucWAtbxuBuFAq/e98tZz97qW2SVN/LJE/qdmfWKhWEg9fkui44GnFna6ikLQ8e
+MotXK922+1Ia2srI4i/mu0GTjL8lqLenSwcvdu5vzym+ThLZqsaD3o7lFgGXIftH39v5D/vGgDu
DmEMwWgnIy7m+R9anHpplraobztrK2HnkoQK2Axrd3/gFre7edrnvt3zZ/l14tVB1N0UgmziUAMn
Zovh7KacJCQeb/zZ0cD1XVJD20mu97GMe8ltY+LXPTkF0WNy6IIMd3aHaPU4dMxRGtMcftfZdZaE
/Mp23OTo/Syrb6PgbjtXsdaWhO0xIaPrdosOgjLq0AUhq3o/g80z61wiAqx46MgnbrCT5hSAo0NH
fcM+3vl+qkDxHDouiSDczCDfyUIK5dODh06hiZsVJP+3Y62vU+LPg4e+AlldpUfvg7t0O9j6bAtA
3qHT3mSuzoKq2iRPLmeLoGtBFAmHfPOU8/qu64jSB3b4G5BfS4J7936TbEtvXa+7SpqELyA44Dbr
M2RfUmDbYww17VmX4flrZ7NQH4OEDGK1fiMqL0cbq0DCtftlZBTyaF5ClNA/+hiArdhr5EE/Hv6R
Plx/9wkSNjJNT6S+O/YN3bPDZz6sC/fO7W4pW4KJu3a7XpFmS7Bv1yINfUwWhdpT3d0sArMux1jg
wlT+r3+PZnEncjBlFN3XL3Dh8oRZp4cD+KklzQ5tboGjfx0XLufs37brImyqTsb12Vvxz/P8QedI
wKtghn7bCT8FkmNI3Nz1eoQe52+TfBmCA7M5S3YLbYKN79CBL2bLnbtYlZH82Bj/KyBwxWxt+y+E
pwLKdjvjza3/7P58/prp1AA6o4tukUOXZ8gAqN8ePeBztgOuZ0/m+ntGGZv1Q4XkIbCT29tZV1r2
W1z8+2+wGf/PO8CgC4zDAWc/3wF+Hd2i9dsNuLbf/fcSKM9v09cJKcaiM6oEh/G1qDJ056pK2PUD
WCODugNe0SSEbrQEs7Brc3AyK1YzL4VPvLMkMhxcJu8WOx6DBAsMZY4nAGLbrbC+YiU4IqNZErtF
+HhYS8JanxYsQxeXIeiLD7WHxyXl3e4iyADTDFezO39nWAlrO0Ykc2cRZJSdx26RzvbFTTIy2RtP
bvulxC4T7R6HfrdJcMs1BtxtO5QY2JEQDU0I6JNy1nGfne9diz94K06ArEJg25mujHXAj7rrRFaO
hFMxLFKilI5pUBUJ457UwFaKziLQtr1dk5dfRqd3T4wDDS8Sxq3cqDtbGVmRN7NiZ4OpmgTP9w2J
4Au37QZnqowb6NxFtKy7GwwJq3sOM1a965ogSHT4d7uO0oUb7k5ZwhqfB9h14t+ymgUd118VfcyH
GrUN81O6l/rpu7CH5921izS6Z022cxTWUpUBAr8gtdNNfaqmBENxIWx7Z7IyagSXM4GVFjcoscbm
Y60XQkYBGxhLs1OulXE1gx/fufARMthO/uUG84oegdpzOzgJVUb4/T7llusePHqPD5+wONEIfXT2
hCaYMw49c9drq0meuptGlBF1XGdAT7czFBtNE6T8B08YjOYtoPntSOuBpXS/NDRIdOcrI0i6hhxs
tTl13SlLMMcfwoIl7rg/tE5uH/Py4/GQg4Hd2btPu2GjIWHPfcS5Er1RQ9oot5Ndf0ZTwppgkbmg
Zl7R3dAyoprrWbEDV9JkNAlQsJmtm3F2UkYm2krb5Xn5t1y3Q+EY3e3pm3BQnD38CWdpmS46qw0k
GG0gCY7tr/9NmP99oRmULxC7OPAe6dCUa2jbPPu4Py+1JkCx2v8bkBiyLcFqx6IcvkWGKXUfUSXu
XGCi9//Q6+A4osUyWuwC/mSU10AmVLOYro/tLIWNktGScZIm95Tuuk7Y87Wd573cSxZ4jZt7PGNE
ZrZ/fLkVuaIKEncWQn0+K/DnHTiEzg4+bj9jJtujq7jzFSScIOBkONnbLbLe49s/vHy/DNKqbHYR
p89a6Od3+AAnuOujSbjABjTTJffB9q3FEqwF9A6MOYe+2/FSZXhmW3CX8BcE/AJC0i6mxJDgQo1m
cXoHWohG2uefJ2EHDkEQF2m3lvg8yPX5zQJNb1p08YwyACPfaohfNy3+2zV6vH9kYKuGbjY7+jgr
7jvXMdQXB1+ao3lwS+N0Z8dbEm6JY6/Nqu30xDGSAYw4zrmHU+xetKez8/mGr+e3yTE4o6LbMCrD
rT+u/CDNuuZaBjpHwGkn7m7jhIwW2ol72z2EfQl7beLvXAPPO+rPf7I9Lb4ysizDX/9XNTu6/5fT
RbqD14JbaruvX34pns2StnPRoqR6+Kjnwe2uV6DKiNLPZ2Va+Z24jqhOynx3VkEGWPACkI7nlvi/
2xkK+7NWOz00xKCokFZVxwgjZLl9zMu3A0let+nYYFUGwpxhdwaVcIovuEjvdhPdEjbvBUQGoDy7
5X2oimWsrhh5NxmLQI2EodOVsL+7UG0Z9fjLABd/O8P1DpZxZaxH7d5EqgzQ5cYM9wZBWe5SI0gw
FO9//Xud7BJmyyjvvicy6UL6NEWCG3s9a+/8WRTNOoE91JPb7/lyU7GmuTl6vXY4t6OJ3aHJqB5f
i3RptxaiyageXwu0oHt0Pkt3UtSC+vZQo3xNoSXqbmlNlbDprunX6gaYMm7+G/Qrt++8/m4ymnKv
f/0f6REk/L/+fQ3Buip+/Z/JXdDto4EZc/vcl+++G47hDkUUCVcJ47rJatdAazLQtR+8JwdcRsGe
PEEIwO1o7Jbdrymj+A2RZLBbXZCSICUPIxqLtp9rvf1kXLBfnsQgmowi9ZcgvnVvm467pVkSdtvG
hj493zKq30gxHd3gzHUKynAbbhf95Wfv9W0763w7W9OoeShwOqNlBU2qoNt4xpr+eXnYPuKjfZ2O
ZZ3ar6KpDn7zH9sZvO/dZXNfUIj/p6Q8+eoRu68ZorY7TBgPCRfKawrit24w79605vYpB5yWIiZB
3ImxJQQ/AzfxIrpUS387w80dvv3Ty+d7ASsDaOHtQOthZUzYr4l8Ho8q47oWor9dW6RLmCvJ39v0
vvvNZFzW10VwdO4mYWczyMiLwIXSBbnLuP0pCXpHZ+K/rl+/f/zhVBmRySnNCk9YOFUZLDaM3P10
a12LQ537N27W3b6qJiFsP2sLr10JwrvOAsvgo9uALBDZ7qaRVRmsdBu/Zc/YEnyiM3flhv7TJZFw
rs/dbuUFnMZ22Q+wl6Lf9ckRkUEaBGyIMujOXpbhf5OOuw8W3ZyAKoOPQaQP252wTJVRcLmcZd1s
gGpL+HSC0QeY+j4sj5BcfcaFfb4kcAXg+clGltERcQX3FUSIT1rcpfAngbBzM8zG9v3XHoAMMpcb
3w12obOakAc51DbfuPPg6UoTlMgYOiAztx1n42PJmDFhu3ALd3eHJsMifVjdzvYshwz6mY/BrAJ1
01kPGabuLT2G6eLotAL2kB399eiY6mpa1Q8n8/HjgMjLoNh4eOAZ1KelT6T816Pt/wz2PdQ2ZOQR
rjMQDFG7z97AwynD97kI7u9Bbh67ZfV40Qz7+6OTHf6hPuKHVbv2gzDFZ2HVvv3PDcXH44daCD/a
MlJn61vF5QMVQfR//ut/L0O3dSH5aCmvMYMTKsTQ3+xbVCCOli6jPngTgNroUX3sltxsxJ10GQQ+
pLtDN9xu9/Kvo8BNW+Kl4OgdKCC3k9lzbNPWZFRgRml4n7KAN25IGBl0oXSOYLGVwdh75tawu3d6
T6H5UyyEzbeb5eW+15Xbi4LeHW2dvbKst+MJK/3wDAnZLroRvD0jS7gEzt2sgmd7z+DPXlz7Ukh/
DKkqfMH/lImlrU5DJzY3n0fA/nlfYmPU/9jU5cbnHT7WFdtO4HtUn1Dtia6Qzk6XcICGbbbThS/D
Yk0IQNEjKYKsM18Z9GGnUOh0BpVRHjwtC3fWtSIympqYa96Zq4zOozdpsVPLlNJQclY3EOt1Ziuj
0HE+g6ajCz+DUnr7mJdfW29pyNuOsr6sZNSS3iEe3snaqjLEYK7d+j44el24u3VAGbov1+0OdFyT
kVP7sGHsF3M+Oo4DXO5upmMtcHpoyPkJXxAG0aTj2CCWtv2sL98cn2cEhtth1gGnDK6Oy/SITfcv
5dFuAE6j0vZhL5/zRLTEHl3Xt/dEtCCQO0fR0BQZZpmK/+0+Jx9fUlVtGR24r2/ro4u67HgAD6NL
WKP//P74+vj9x+PRfzkSm0cIRD3Z/8jtIRyhU0Pta+gyGMbzkPM/z//QHYUOxu31v/YJxA7aQ6os
yOo5cE/UPvEmfjuHf0vvIKh65u/cpTVkWe37mQcI68/S0XsCeRKtPTtJrIdX/sG4+ptKWHfvCVf7
sHF3crHrqvBBIx7XRdqF82w4ug4adFOq2Md/tibwO2jsNX3VE1jWWhHkoHEf4G8bTcXtVxLmeqM6
cdDYb8VJ6Ob9rT0SlQc94wp3wdvlWbL2iJruPOXx+fvB3c2ecXc24j5V3cMfNICiggaha/g8u1f+
Pp2bwx93ARo9Iw8Wdz/VPs1UCQ9zPb+Y3T7eafsEmA9/0DeuQITL9nJz7APQPPfYF95S+/61R0gZ
rhrxN+4iFAv/9n8BAAD//w==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omments/modernComment_10A_AE6DAA0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5A96090-170E-744F-9C59-E88DB52DF9A8}" authorId="{BD6F2EB9-0F9D-11FF-3725-6E6478E33E3F}" created="2025-09-17T08:31:46.49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926422534" sldId="266"/>
      <ac:spMk id="41" creationId="{65D3966F-C84D-34A4-3CA7-4B256E8F79D0}"/>
    </ac:deMkLst>
    <p188:txBody>
      <a:bodyPr/>
      <a:lstStyle/>
      <a:p>
        <a:r>
          <a:rPr lang="de-DE"/>
          <a:t>Dont know if only linear of if they also offer a non-linear equivalent</a:t>
        </a:r>
      </a:p>
    </p188:txBody>
  </p188:cm>
</p188:cmLst>
</file>

<file path=ppt/comments/modernComment_10C_4AD3DAF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2115A85-EC5A-8144-BBF0-5D80C8C95716}" authorId="{BD6F2EB9-0F9D-11FF-3725-6E6478E33E3F}" created="2025-10-01T07:44:37.95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255398143" sldId="268"/>
      <ac:spMk id="112" creationId="{6092D3C6-5300-19B1-F4E0-268797166176}"/>
    </ac:deMkLst>
    <p188:txBody>
      <a:bodyPr/>
      <a:lstStyle/>
      <a:p>
        <a:r>
          <a:rPr lang="de-DE"/>
          <a:t>Problem: This is from the CBOE and we use Open Interest and other stuff from the NYMEX?</a:t>
        </a:r>
      </a:p>
    </p188:txBody>
  </p188:cm>
</p188:cmLst>
</file>

<file path=ppt/media/image1.png>
</file>

<file path=ppt/media/image2.tif>
</file>

<file path=ppt/media/image4.png>
</file>

<file path=ppt/media/image6.png>
</file>

<file path=ppt/media/image60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2E0DD-2BD6-4943-A289-4CB69F215D9E}" type="datetimeFigureOut">
              <a:rPr lang="de-DE" smtClean="0"/>
              <a:t>05.10.25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D16613-3B1F-DD4D-99CB-38F4196ACFC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0240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1) 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800" dirty="0">
                <a:effectLst/>
                <a:latin typeface="AdvTT5235d5a9"/>
              </a:rPr>
              <a:t>The </a:t>
            </a:r>
            <a:r>
              <a:rPr lang="de-DE" sz="1800" dirty="0" err="1">
                <a:effectLst/>
                <a:latin typeface="AdvTT5235d5a9"/>
              </a:rPr>
              <a:t>relationship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between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oil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prices</a:t>
            </a:r>
            <a:r>
              <a:rPr lang="de-DE" sz="1800" dirty="0">
                <a:effectLst/>
                <a:latin typeface="AdvTT5235d5a9"/>
              </a:rPr>
              <a:t> and </a:t>
            </a:r>
            <a:r>
              <a:rPr lang="de-DE" sz="1800" dirty="0" err="1">
                <a:effectLst/>
                <a:latin typeface="AdvTT5235d5a9"/>
              </a:rPr>
              <a:t>exchange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rates</a:t>
            </a:r>
            <a:r>
              <a:rPr lang="de-DE" sz="1800" dirty="0">
                <a:effectLst/>
                <a:latin typeface="AdvTT5235d5a9"/>
              </a:rPr>
              <a:t>: </a:t>
            </a:r>
            <a:r>
              <a:rPr lang="de-DE" sz="1800" dirty="0" err="1">
                <a:effectLst/>
                <a:latin typeface="AdvTT5235d5a9"/>
              </a:rPr>
              <a:t>Revisiting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theory</a:t>
            </a:r>
            <a:r>
              <a:rPr lang="de-DE" sz="1800" dirty="0">
                <a:effectLst/>
                <a:latin typeface="AdvTT5235d5a9"/>
              </a:rPr>
              <a:t> and </a:t>
            </a:r>
            <a:r>
              <a:rPr lang="de-DE" sz="1800" dirty="0" err="1">
                <a:effectLst/>
                <a:latin typeface="AdvTT5235d5a9"/>
              </a:rPr>
              <a:t>evidence</a:t>
            </a:r>
            <a:r>
              <a:rPr lang="de-DE" sz="18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8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3-8.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5956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228600" indent="-228600">
              <a:buAutoNum type="arabicParenR"/>
            </a:pPr>
            <a:r>
              <a:rPr lang="de-DE" dirty="0"/>
              <a:t>https://</a:t>
            </a:r>
            <a:r>
              <a:rPr lang="de-DE" dirty="0" err="1"/>
              <a:t>www.bis.org</a:t>
            </a:r>
            <a:r>
              <a:rPr lang="de-DE" dirty="0"/>
              <a:t>/</a:t>
            </a:r>
            <a:r>
              <a:rPr lang="de-DE" dirty="0" err="1"/>
              <a:t>ifc</a:t>
            </a:r>
            <a:r>
              <a:rPr lang="de-DE" dirty="0"/>
              <a:t>/</a:t>
            </a:r>
            <a:r>
              <a:rPr lang="de-DE" dirty="0" err="1"/>
              <a:t>events</a:t>
            </a:r>
            <a:r>
              <a:rPr lang="de-DE" dirty="0"/>
              <a:t>/6ifcconf/</a:t>
            </a:r>
            <a:r>
              <a:rPr lang="de-DE" dirty="0" err="1"/>
              <a:t>takats_pres.pdf</a:t>
            </a:r>
            <a:endParaRPr lang="de-DE" dirty="0"/>
          </a:p>
          <a:p>
            <a:pPr marL="228600" indent="-228600">
              <a:buAutoNum type="arabicParenR"/>
            </a:pPr>
            <a:r>
              <a:rPr lang="de-DE" dirty="0"/>
              <a:t>https://</a:t>
            </a:r>
            <a:r>
              <a:rPr lang="de-DE" dirty="0" err="1"/>
              <a:t>data.bis.org</a:t>
            </a:r>
            <a:r>
              <a:rPr lang="de-DE" dirty="0"/>
              <a:t>/</a:t>
            </a:r>
            <a:r>
              <a:rPr lang="de-DE" dirty="0" err="1"/>
              <a:t>topics</a:t>
            </a:r>
            <a:r>
              <a:rPr lang="de-DE" dirty="0"/>
              <a:t>/EER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3741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989C31-3F15-B798-AEAC-4C4E153BC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D0940DD-E69D-7B38-3803-94675999FC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5CBEB96-7C04-77BB-135C-5C3484FCDE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228600" indent="-228600">
              <a:buAutoNum type="arabicParenR"/>
            </a:pPr>
            <a:r>
              <a:rPr lang="de-DE" dirty="0"/>
              <a:t>https://</a:t>
            </a:r>
            <a:r>
              <a:rPr lang="de-DE" dirty="0" err="1"/>
              <a:t>www.bis.org</a:t>
            </a:r>
            <a:r>
              <a:rPr lang="de-DE" dirty="0"/>
              <a:t>/</a:t>
            </a:r>
            <a:r>
              <a:rPr lang="de-DE" dirty="0" err="1"/>
              <a:t>ifc</a:t>
            </a:r>
            <a:r>
              <a:rPr lang="de-DE" dirty="0"/>
              <a:t>/</a:t>
            </a:r>
            <a:r>
              <a:rPr lang="de-DE" dirty="0" err="1"/>
              <a:t>events</a:t>
            </a:r>
            <a:r>
              <a:rPr lang="de-DE" dirty="0"/>
              <a:t>/6ifcconf/</a:t>
            </a:r>
            <a:r>
              <a:rPr lang="de-DE" dirty="0" err="1"/>
              <a:t>takats_pres.pdf</a:t>
            </a:r>
            <a:endParaRPr lang="de-DE" dirty="0"/>
          </a:p>
          <a:p>
            <a:pPr marL="228600" indent="-228600">
              <a:buAutoNum type="arabicParenR"/>
            </a:pPr>
            <a:r>
              <a:rPr lang="de-DE" dirty="0"/>
              <a:t>https://</a:t>
            </a:r>
            <a:r>
              <a:rPr lang="de-DE" dirty="0" err="1"/>
              <a:t>data.bis.org</a:t>
            </a:r>
            <a:r>
              <a:rPr lang="de-DE" dirty="0"/>
              <a:t>/</a:t>
            </a:r>
            <a:r>
              <a:rPr lang="de-DE" dirty="0" err="1"/>
              <a:t>topics</a:t>
            </a:r>
            <a:r>
              <a:rPr lang="de-DE" dirty="0"/>
              <a:t>/EER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23835CE-F727-9D2F-05A5-A9B1F9B1CA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8519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1) See Paper: Oil </a:t>
            </a:r>
            <a:r>
              <a:rPr lang="de-DE" dirty="0" err="1"/>
              <a:t>prices</a:t>
            </a:r>
            <a:r>
              <a:rPr lang="de-DE" dirty="0"/>
              <a:t>, </a:t>
            </a:r>
            <a:r>
              <a:rPr lang="de-DE" dirty="0" err="1"/>
              <a:t>exchange</a:t>
            </a:r>
            <a:r>
              <a:rPr lang="de-DE" dirty="0"/>
              <a:t> rate and </a:t>
            </a:r>
            <a:r>
              <a:rPr lang="de-DE" dirty="0" err="1"/>
              <a:t>asset</a:t>
            </a:r>
            <a:r>
              <a:rPr lang="de-DE" dirty="0"/>
              <a:t> </a:t>
            </a:r>
            <a:r>
              <a:rPr lang="de-DE" dirty="0" err="1"/>
              <a:t>prices</a:t>
            </a:r>
            <a:r>
              <a:rPr lang="de-DE" dirty="0"/>
              <a:t> („</a:t>
            </a:r>
            <a:r>
              <a:rPr lang="de-DE" sz="1800" dirty="0">
                <a:effectLst/>
                <a:latin typeface="Calibri" panose="020F0502020204030204" pitchFamily="34" charset="0"/>
              </a:rPr>
              <a:t>open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interest</a:t>
            </a:r>
            <a:r>
              <a:rPr lang="de-DE" sz="1800" dirty="0">
                <a:effectLst/>
                <a:latin typeface="Calibri" panose="020F0502020204030204" pitchFamily="34" charset="0"/>
              </a:rPr>
              <a:t> in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oil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futures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market</a:t>
            </a:r>
            <a:r>
              <a:rPr lang="de-DE" sz="1800" dirty="0">
                <a:effectLst/>
                <a:latin typeface="Calibri" panose="020F0502020204030204" pitchFamily="34" charset="0"/>
              </a:rPr>
              <a:t>, i.e.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number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800" dirty="0">
                <a:effectLst/>
                <a:latin typeface="Calibri" panose="020F0502020204030204" pitchFamily="34" charset="0"/>
              </a:rPr>
              <a:t> open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futures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contracts</a:t>
            </a:r>
            <a:r>
              <a:rPr lang="de-DE" sz="1800" dirty="0">
                <a:effectLst/>
                <a:latin typeface="Calibri" panose="020F0502020204030204" pitchFamily="34" charset="0"/>
              </a:rPr>
              <a:t> (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as</a:t>
            </a:r>
            <a:r>
              <a:rPr lang="de-DE" sz="1800" dirty="0">
                <a:effectLst/>
                <a:latin typeface="Calibri" panose="020F0502020204030204" pitchFamily="34" charset="0"/>
              </a:rPr>
              <a:t> a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proxy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for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financialisation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oil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market</a:t>
            </a:r>
            <a:r>
              <a:rPr lang="de-DE" sz="1800" dirty="0">
                <a:effectLst/>
                <a:latin typeface="Calibri" panose="020F0502020204030204" pitchFamily="34" charset="0"/>
              </a:rPr>
              <a:t>). </a:t>
            </a:r>
            <a:endParaRPr lang="de-DE" dirty="0"/>
          </a:p>
          <a:p>
            <a:r>
              <a:rPr lang="de-DE" dirty="0"/>
              <a:t>“), </a:t>
            </a:r>
            <a:r>
              <a:rPr lang="de-DE" dirty="0" err="1"/>
              <a:t>page</a:t>
            </a:r>
            <a:r>
              <a:rPr lang="de-DE" dirty="0"/>
              <a:t> 2.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200" dirty="0">
                <a:effectLst/>
                <a:latin typeface="AdvTT5235d5a9"/>
              </a:rPr>
              <a:t>The </a:t>
            </a:r>
            <a:r>
              <a:rPr lang="de-DE" sz="1200" dirty="0" err="1">
                <a:effectLst/>
                <a:latin typeface="AdvTT5235d5a9"/>
              </a:rPr>
              <a:t>relationship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between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oil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prices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exchange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rates</a:t>
            </a:r>
            <a:r>
              <a:rPr lang="de-DE" sz="1200" dirty="0">
                <a:effectLst/>
                <a:latin typeface="AdvTT5235d5a9"/>
              </a:rPr>
              <a:t>: </a:t>
            </a:r>
            <a:r>
              <a:rPr lang="de-DE" sz="1200" dirty="0" err="1">
                <a:effectLst/>
                <a:latin typeface="AdvTT5235d5a9"/>
              </a:rPr>
              <a:t>Revisiting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theory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evidence</a:t>
            </a:r>
            <a:r>
              <a:rPr lang="de-DE" sz="12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2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3-4.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6351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1) List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theoretically</a:t>
            </a:r>
            <a:r>
              <a:rPr lang="de-DE" dirty="0"/>
              <a:t> </a:t>
            </a:r>
            <a:r>
              <a:rPr lang="de-DE" dirty="0" err="1"/>
              <a:t>affecting</a:t>
            </a:r>
            <a:r>
              <a:rPr lang="de-DE" dirty="0"/>
              <a:t> </a:t>
            </a:r>
            <a:r>
              <a:rPr lang="de-DE" dirty="0" err="1"/>
              <a:t>crisis</a:t>
            </a:r>
            <a:r>
              <a:rPr lang="de-DE" dirty="0"/>
              <a:t> </a:t>
            </a:r>
            <a:r>
              <a:rPr lang="de-DE" dirty="0" err="1"/>
              <a:t>periods</a:t>
            </a:r>
            <a:r>
              <a:rPr lang="de-DE" dirty="0"/>
              <a:t>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: </a:t>
            </a:r>
            <a:r>
              <a:rPr lang="de-DE" sz="1800" dirty="0" err="1">
                <a:effectLst/>
                <a:latin typeface="Times New Roman,Bold" pitchFamily="2" charset="0"/>
              </a:rPr>
              <a:t>How</a:t>
            </a:r>
            <a:r>
              <a:rPr lang="de-DE" sz="1800" dirty="0">
                <a:effectLst/>
                <a:latin typeface="Times New Roman,Bold" pitchFamily="2" charset="0"/>
              </a:rPr>
              <a:t> Exchange Rate </a:t>
            </a:r>
            <a:r>
              <a:rPr lang="de-DE" sz="1800" dirty="0" err="1">
                <a:effectLst/>
                <a:latin typeface="Times New Roman,Bold" pitchFamily="2" charset="0"/>
              </a:rPr>
              <a:t>Volatility</a:t>
            </a:r>
            <a:r>
              <a:rPr lang="de-DE" sz="1800" dirty="0">
                <a:effectLst/>
                <a:latin typeface="Times New Roman,Bold" pitchFamily="2" charset="0"/>
              </a:rPr>
              <a:t> Shapes </a:t>
            </a:r>
            <a:r>
              <a:rPr lang="de-DE" sz="1800" dirty="0" err="1">
                <a:effectLst/>
                <a:latin typeface="Times New Roman,Bold" pitchFamily="2" charset="0"/>
              </a:rPr>
              <a:t>Commodity</a:t>
            </a:r>
            <a:r>
              <a:rPr lang="de-DE" sz="1800" dirty="0">
                <a:effectLst/>
                <a:latin typeface="Times New Roman,Bold" pitchFamily="2" charset="0"/>
              </a:rPr>
              <a:t> Derivatives Market: </a:t>
            </a:r>
            <a:r>
              <a:rPr lang="de-DE" sz="1800" dirty="0" err="1">
                <a:effectLst/>
                <a:latin typeface="Times New Roman,Bold" pitchFamily="2" charset="0"/>
              </a:rPr>
              <a:t>Lessons</a:t>
            </a:r>
            <a:r>
              <a:rPr lang="de-DE" sz="1800" dirty="0">
                <a:effectLst/>
                <a:latin typeface="Times New Roman,Bold" pitchFamily="2" charset="0"/>
              </a:rPr>
              <a:t> </a:t>
            </a:r>
            <a:r>
              <a:rPr lang="de-DE" sz="1800" dirty="0" err="1">
                <a:effectLst/>
                <a:latin typeface="Times New Roman,Bold" pitchFamily="2" charset="0"/>
              </a:rPr>
              <a:t>from</a:t>
            </a:r>
            <a:r>
              <a:rPr lang="de-DE" sz="1800" dirty="0">
                <a:effectLst/>
                <a:latin typeface="Times New Roman,Bold" pitchFamily="2" charset="0"/>
              </a:rPr>
              <a:t> Five Global Shocks (2007–2023), </a:t>
            </a:r>
            <a:r>
              <a:rPr lang="de-DE" sz="1800" dirty="0" err="1">
                <a:effectLst/>
                <a:latin typeface="Times New Roman,Bold" pitchFamily="2" charset="0"/>
              </a:rPr>
              <a:t>page</a:t>
            </a:r>
            <a:r>
              <a:rPr lang="de-DE" sz="1800" dirty="0">
                <a:effectLst/>
                <a:latin typeface="Times New Roman,Bold" pitchFamily="2" charset="0"/>
              </a:rPr>
              <a:t>: 2.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0481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200" dirty="0">
                <a:effectLst/>
                <a:latin typeface="AdvTT5235d5a9"/>
              </a:rPr>
              <a:t>The </a:t>
            </a:r>
            <a:r>
              <a:rPr lang="de-DE" sz="1200" dirty="0" err="1">
                <a:effectLst/>
                <a:latin typeface="AdvTT5235d5a9"/>
              </a:rPr>
              <a:t>relationship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between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oil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prices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exchange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rates</a:t>
            </a:r>
            <a:r>
              <a:rPr lang="de-DE" sz="1200" dirty="0">
                <a:effectLst/>
                <a:latin typeface="AdvTT5235d5a9"/>
              </a:rPr>
              <a:t>: </a:t>
            </a:r>
            <a:r>
              <a:rPr lang="de-DE" sz="1200" dirty="0" err="1">
                <a:effectLst/>
                <a:latin typeface="AdvTT5235d5a9"/>
              </a:rPr>
              <a:t>Revisiting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theory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evidence</a:t>
            </a:r>
            <a:r>
              <a:rPr lang="de-DE" sz="12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2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3-8.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17929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200" dirty="0">
                <a:effectLst/>
                <a:latin typeface="AdvTT5235d5a9"/>
              </a:rPr>
              <a:t>The </a:t>
            </a:r>
            <a:r>
              <a:rPr lang="de-DE" sz="1200" dirty="0" err="1">
                <a:effectLst/>
                <a:latin typeface="AdvTT5235d5a9"/>
              </a:rPr>
              <a:t>relationship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between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oil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prices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exchange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rates</a:t>
            </a:r>
            <a:r>
              <a:rPr lang="de-DE" sz="1200" dirty="0">
                <a:effectLst/>
                <a:latin typeface="AdvTT5235d5a9"/>
              </a:rPr>
              <a:t>: </a:t>
            </a:r>
            <a:r>
              <a:rPr lang="de-DE" sz="1200" dirty="0" err="1">
                <a:effectLst/>
                <a:latin typeface="AdvTT5235d5a9"/>
              </a:rPr>
              <a:t>Revisiting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theory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evidence</a:t>
            </a:r>
            <a:r>
              <a:rPr lang="de-DE" sz="12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2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3-8.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6646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fache Folie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2475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2141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8"/>
          <p:cNvSpPr/>
          <p:nvPr userDrawn="1"/>
        </p:nvSpPr>
        <p:spPr>
          <a:xfrm>
            <a:off x="11196720" y="5540400"/>
            <a:ext cx="357480" cy="10980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000" y="-72000"/>
            <a:ext cx="11592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06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000" y="-72000"/>
            <a:ext cx="11592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985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A_AE6DAA0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C_4AD3DAFF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AA6815A2-BE6E-C95F-CE44-FF975709C775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77082D84-2C49-30CC-4911-2F058C683FB8}"/>
              </a:ext>
            </a:extLst>
          </p:cNvPr>
          <p:cNvSpPr/>
          <p:nvPr/>
        </p:nvSpPr>
        <p:spPr>
          <a:xfrm>
            <a:off x="184944" y="831954"/>
            <a:ext cx="11150599" cy="1667933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commodities and exchange rates</a:t>
            </a:r>
          </a:p>
          <a:p>
            <a:pPr algn="ctr"/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Seminar in Applied Financial Economics: Applied Econometrics of FX Markets - Professor Reitz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F1E9C5B-2C8E-C3A1-C2CE-19D641FBBF70}"/>
              </a:ext>
            </a:extLst>
          </p:cNvPr>
          <p:cNvSpPr/>
          <p:nvPr/>
        </p:nvSpPr>
        <p:spPr>
          <a:xfrm>
            <a:off x="2382043" y="2499887"/>
            <a:ext cx="6756400" cy="2861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Josef Fella and Robert Hennings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Christian-Albrechts-University of Kiel</a:t>
            </a:r>
          </a:p>
          <a:p>
            <a:pPr algn="ctr"/>
            <a:r>
              <a:rPr lang="de-DE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josef.fella@stu.uni-kiel.de and robert.hennings@stu.uni-kiel.de</a:t>
            </a:r>
          </a:p>
          <a:p>
            <a:pPr algn="ctr"/>
            <a:r>
              <a:rPr lang="de-DE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GitHub: https://github.com/RobertHennings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Kiel - 14.11.2025</a:t>
            </a:r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0BDF84F9-AB7F-07DD-90C2-3A137E12B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668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61BD31-E41C-32E5-CB26-73CD8B2AE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FF4BF66-5482-53AC-ED7C-8225E60A2FBA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62C5BAF0-AD8C-D57B-C614-5150314E57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18D9E65A-EF33-23FC-1FF7-67BC136923B9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5)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8CDF5D73-B632-4729-DE34-23C491524185}"/>
              </a:ext>
            </a:extLst>
          </p:cNvPr>
          <p:cNvSpPr/>
          <p:nvPr/>
        </p:nvSpPr>
        <p:spPr>
          <a:xfrm>
            <a:off x="2821153" y="2996762"/>
            <a:ext cx="5892623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797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2BAD20-E796-1EE6-F1F4-6DE5BFB81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3">
            <a:extLst>
              <a:ext uri="{FF2B5EF4-FFF2-40B4-BE49-F238E27FC236}">
                <a16:creationId xmlns:a16="http://schemas.microsoft.com/office/drawing/2014/main" id="{D7F7FB85-4E9D-84C1-96E4-C5B3043593B5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Transmission channels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C335FAC-F85F-20FB-E7C7-5D38364D8B01}"/>
              </a:ext>
            </a:extLst>
          </p:cNvPr>
          <p:cNvSpPr/>
          <p:nvPr/>
        </p:nvSpPr>
        <p:spPr>
          <a:xfrm>
            <a:off x="1843534" y="4785555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 and Risk Spillover Effects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4E632F0-ACE3-0DAB-5FA2-1DA5F3534911}"/>
              </a:ext>
            </a:extLst>
          </p:cNvPr>
          <p:cNvSpPr/>
          <p:nvPr/>
        </p:nvSpPr>
        <p:spPr>
          <a:xfrm>
            <a:off x="8746536" y="4005332"/>
            <a:ext cx="149277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export and import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7F835F-4EF6-44F8-43B6-075AB1250D85}"/>
              </a:ext>
            </a:extLst>
          </p:cNvPr>
          <p:cNvSpPr/>
          <p:nvPr/>
        </p:nvSpPr>
        <p:spPr>
          <a:xfrm>
            <a:off x="1793695" y="2322789"/>
            <a:ext cx="248909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Transmission Channels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253F265-53D5-D8AB-DAE8-2C8A71B499AD}"/>
              </a:ext>
            </a:extLst>
          </p:cNvPr>
          <p:cNvSpPr/>
          <p:nvPr/>
        </p:nvSpPr>
        <p:spPr>
          <a:xfrm>
            <a:off x="8173122" y="2312621"/>
            <a:ext cx="272915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 Transmission Channels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B3D74FF-F7E2-C9C7-7760-817DF146BE28}"/>
              </a:ext>
            </a:extLst>
          </p:cNvPr>
          <p:cNvSpPr/>
          <p:nvPr/>
        </p:nvSpPr>
        <p:spPr>
          <a:xfrm>
            <a:off x="4683001" y="2316511"/>
            <a:ext cx="291807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Macroeconomic Transmission Channels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7727AD4-DC24-0B86-82F6-FC41548A5B1D}"/>
              </a:ext>
            </a:extLst>
          </p:cNvPr>
          <p:cNvSpPr/>
          <p:nvPr/>
        </p:nvSpPr>
        <p:spPr>
          <a:xfrm>
            <a:off x="8930782" y="2860833"/>
            <a:ext cx="121382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 Policy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16A8A89-BD6D-401D-3C1B-52235CA9B8CF}"/>
              </a:ext>
            </a:extLst>
          </p:cNvPr>
          <p:cNvSpPr/>
          <p:nvPr/>
        </p:nvSpPr>
        <p:spPr>
          <a:xfrm>
            <a:off x="5714201" y="3415883"/>
            <a:ext cx="763593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41EF3A8-2956-95B6-2F5A-B99143FCB4D2}"/>
              </a:ext>
            </a:extLst>
          </p:cNvPr>
          <p:cNvSpPr/>
          <p:nvPr/>
        </p:nvSpPr>
        <p:spPr>
          <a:xfrm>
            <a:off x="5682450" y="4303966"/>
            <a:ext cx="151513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Denomination Effect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8F8B152-EED8-4423-1C73-CC17CD51EEA3}"/>
              </a:ext>
            </a:extLst>
          </p:cNvPr>
          <p:cNvSpPr/>
          <p:nvPr/>
        </p:nvSpPr>
        <p:spPr>
          <a:xfrm>
            <a:off x="2204319" y="2851296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Wealth Transfer Effect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CFBA069-CCF6-532F-F4CB-76B9BD8755B3}"/>
              </a:ext>
            </a:extLst>
          </p:cNvPr>
          <p:cNvSpPr/>
          <p:nvPr/>
        </p:nvSpPr>
        <p:spPr>
          <a:xfrm>
            <a:off x="4755460" y="2850665"/>
            <a:ext cx="27731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(Risk Parity) Portfolio Rebalancing Effect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A0CFAEC-01B2-A0CA-E857-3AF00A946BA0}"/>
              </a:ext>
            </a:extLst>
          </p:cNvPr>
          <p:cNvCxnSpPr/>
          <p:nvPr/>
        </p:nvCxnSpPr>
        <p:spPr>
          <a:xfrm>
            <a:off x="778932" y="2260600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19CF8815-EF39-ABFA-1238-004A8F1101E6}"/>
              </a:ext>
            </a:extLst>
          </p:cNvPr>
          <p:cNvSpPr/>
          <p:nvPr/>
        </p:nvSpPr>
        <p:spPr>
          <a:xfrm>
            <a:off x="411140" y="1782177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C4344797-D1BE-0F39-8003-717929ABE343}"/>
              </a:ext>
            </a:extLst>
          </p:cNvPr>
          <p:cNvSpPr/>
          <p:nvPr/>
        </p:nvSpPr>
        <p:spPr>
          <a:xfrm>
            <a:off x="2296467" y="1860414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 Run Dynamics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8DEBD9E-73EE-F468-25B0-C1F48E091FED}"/>
              </a:ext>
            </a:extLst>
          </p:cNvPr>
          <p:cNvSpPr/>
          <p:nvPr/>
        </p:nvSpPr>
        <p:spPr>
          <a:xfrm>
            <a:off x="8712197" y="1921320"/>
            <a:ext cx="165100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Relationship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7AF715F8-8652-7032-E72B-7601076C96FA}"/>
              </a:ext>
            </a:extLst>
          </p:cNvPr>
          <p:cNvSpPr/>
          <p:nvPr/>
        </p:nvSpPr>
        <p:spPr>
          <a:xfrm>
            <a:off x="5376297" y="1861070"/>
            <a:ext cx="148726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Mid-term fluctuations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1670D4AF-BD95-BB10-7C89-69CCA8CD936F}"/>
              </a:ext>
            </a:extLst>
          </p:cNvPr>
          <p:cNvCxnSpPr>
            <a:cxnSpLocks/>
          </p:cNvCxnSpPr>
          <p:nvPr/>
        </p:nvCxnSpPr>
        <p:spPr>
          <a:xfrm>
            <a:off x="778932" y="2260600"/>
            <a:ext cx="0" cy="3657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CD56A400-2E4C-A636-1EE5-377F0A0E74E9}"/>
              </a:ext>
            </a:extLst>
          </p:cNvPr>
          <p:cNvSpPr/>
          <p:nvPr/>
        </p:nvSpPr>
        <p:spPr>
          <a:xfrm>
            <a:off x="0" y="205658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939CE900-17E4-83ED-0FF6-EEA1F83BEF37}"/>
              </a:ext>
            </a:extLst>
          </p:cNvPr>
          <p:cNvSpPr/>
          <p:nvPr/>
        </p:nvSpPr>
        <p:spPr>
          <a:xfrm rot="16200000">
            <a:off x="45155" y="2812203"/>
            <a:ext cx="65571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82433117-232D-D43C-F701-BE591F5A3D2A}"/>
              </a:ext>
            </a:extLst>
          </p:cNvPr>
          <p:cNvSpPr/>
          <p:nvPr/>
        </p:nvSpPr>
        <p:spPr>
          <a:xfrm rot="16200000">
            <a:off x="-84698" y="4912223"/>
            <a:ext cx="91542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F3727570-03AC-E92B-9D9E-07638E8FF6FA}"/>
              </a:ext>
            </a:extLst>
          </p:cNvPr>
          <p:cNvSpPr/>
          <p:nvPr/>
        </p:nvSpPr>
        <p:spPr>
          <a:xfrm>
            <a:off x="5041037" y="4796163"/>
            <a:ext cx="237330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(US) Terms of Trade Effect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8E84B6A-9295-3B6A-2AAC-70E318E45433}"/>
              </a:ext>
            </a:extLst>
          </p:cNvPr>
          <p:cNvSpPr/>
          <p:nvPr/>
        </p:nvSpPr>
        <p:spPr>
          <a:xfrm>
            <a:off x="411140" y="1482055"/>
            <a:ext cx="1110289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Datafrequency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ABF927C-6532-EF25-3DB9-B165E7B109FA}"/>
              </a:ext>
            </a:extLst>
          </p:cNvPr>
          <p:cNvCxnSpPr/>
          <p:nvPr/>
        </p:nvCxnSpPr>
        <p:spPr>
          <a:xfrm>
            <a:off x="778932" y="1765243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3F211A30-3C89-7603-2902-726ABA95F9B3}"/>
              </a:ext>
            </a:extLst>
          </p:cNvPr>
          <p:cNvSpPr/>
          <p:nvPr/>
        </p:nvSpPr>
        <p:spPr>
          <a:xfrm>
            <a:off x="2275981" y="1464107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Daily, Weely, Monthly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0969D7CE-36B1-464F-AEE4-F2BC016C28E2}"/>
              </a:ext>
            </a:extLst>
          </p:cNvPr>
          <p:cNvSpPr/>
          <p:nvPr/>
        </p:nvSpPr>
        <p:spPr>
          <a:xfrm>
            <a:off x="5435044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Monthly, Quarterly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04EDFBED-BE1F-16ED-923E-BDB55CDDEE4D}"/>
              </a:ext>
            </a:extLst>
          </p:cNvPr>
          <p:cNvSpPr/>
          <p:nvPr/>
        </p:nvSpPr>
        <p:spPr>
          <a:xfrm>
            <a:off x="8828065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Annually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2188E2BA-0200-8E7D-E4BF-57E474E7CE46}"/>
              </a:ext>
            </a:extLst>
          </p:cNvPr>
          <p:cNvSpPr/>
          <p:nvPr/>
        </p:nvSpPr>
        <p:spPr>
          <a:xfrm>
            <a:off x="5372776" y="4005332"/>
            <a:ext cx="143510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 Effects</a:t>
            </a:r>
          </a:p>
        </p:txBody>
      </p:sp>
      <p:cxnSp>
        <p:nvCxnSpPr>
          <p:cNvPr id="37" name="Gewinkelte Verbindung 36">
            <a:extLst>
              <a:ext uri="{FF2B5EF4-FFF2-40B4-BE49-F238E27FC236}">
                <a16:creationId xmlns:a16="http://schemas.microsoft.com/office/drawing/2014/main" id="{CDA3FC37-EF11-7705-0A77-B9C2FDA2D7A8}"/>
              </a:ext>
            </a:extLst>
          </p:cNvPr>
          <p:cNvCxnSpPr>
            <a:cxnSpLocks/>
            <a:endCxn id="13" idx="1"/>
          </p:cNvCxnSpPr>
          <p:nvPr/>
        </p:nvCxnSpPr>
        <p:spPr>
          <a:xfrm rot="16200000" flipH="1">
            <a:off x="5518186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88C80A15-7A7C-8E86-8118-A92442E97EEF}"/>
              </a:ext>
            </a:extLst>
          </p:cNvPr>
          <p:cNvCxnSpPr/>
          <p:nvPr/>
        </p:nvCxnSpPr>
        <p:spPr>
          <a:xfrm>
            <a:off x="4500492" y="153493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42">
            <a:extLst>
              <a:ext uri="{FF2B5EF4-FFF2-40B4-BE49-F238E27FC236}">
                <a16:creationId xmlns:a16="http://schemas.microsoft.com/office/drawing/2014/main" id="{FA11DBCE-08E6-3647-01EE-C5BF895F9069}"/>
              </a:ext>
            </a:extLst>
          </p:cNvPr>
          <p:cNvCxnSpPr/>
          <p:nvPr/>
        </p:nvCxnSpPr>
        <p:spPr>
          <a:xfrm>
            <a:off x="7853290" y="152911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C5AE9B1F-901B-6B27-1C7A-7209097BAA36}"/>
              </a:ext>
            </a:extLst>
          </p:cNvPr>
          <p:cNvCxnSpPr>
            <a:cxnSpLocks/>
          </p:cNvCxnSpPr>
          <p:nvPr/>
        </p:nvCxnSpPr>
        <p:spPr>
          <a:xfrm>
            <a:off x="265012" y="3909431"/>
            <a:ext cx="1069085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Rechteck 50">
            <a:extLst>
              <a:ext uri="{FF2B5EF4-FFF2-40B4-BE49-F238E27FC236}">
                <a16:creationId xmlns:a16="http://schemas.microsoft.com/office/drawing/2014/main" id="{43296D82-6E52-8B7C-8B25-7501C20ECE69}"/>
              </a:ext>
            </a:extLst>
          </p:cNvPr>
          <p:cNvSpPr/>
          <p:nvPr/>
        </p:nvSpPr>
        <p:spPr>
          <a:xfrm>
            <a:off x="9046221" y="4303966"/>
            <a:ext cx="16057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 Currencies</a:t>
            </a:r>
          </a:p>
        </p:txBody>
      </p:sp>
      <p:cxnSp>
        <p:nvCxnSpPr>
          <p:cNvPr id="52" name="Gewinkelte Verbindung 51">
            <a:extLst>
              <a:ext uri="{FF2B5EF4-FFF2-40B4-BE49-F238E27FC236}">
                <a16:creationId xmlns:a16="http://schemas.microsoft.com/office/drawing/2014/main" id="{8BFB2F93-6A48-1F50-B6FC-14E651A6C917}"/>
              </a:ext>
            </a:extLst>
          </p:cNvPr>
          <p:cNvCxnSpPr>
            <a:cxnSpLocks/>
            <a:endCxn id="51" idx="1"/>
          </p:cNvCxnSpPr>
          <p:nvPr/>
        </p:nvCxnSpPr>
        <p:spPr>
          <a:xfrm rot="16200000" flipH="1">
            <a:off x="8881957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hteck 1">
            <a:extLst>
              <a:ext uri="{FF2B5EF4-FFF2-40B4-BE49-F238E27FC236}">
                <a16:creationId xmlns:a16="http://schemas.microsoft.com/office/drawing/2014/main" id="{17A71FB6-D072-0717-BA12-D4D6C06D00D6}"/>
              </a:ext>
            </a:extLst>
          </p:cNvPr>
          <p:cNvSpPr/>
          <p:nvPr/>
        </p:nvSpPr>
        <p:spPr>
          <a:xfrm>
            <a:off x="5690581" y="4550064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Pricing Effect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529091BE-4A5B-0EF5-7E5A-F7A3AEA548B1}"/>
              </a:ext>
            </a:extLst>
          </p:cNvPr>
          <p:cNvSpPr/>
          <p:nvPr/>
        </p:nvSpPr>
        <p:spPr>
          <a:xfrm>
            <a:off x="2204319" y="314835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DCC - GRACH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87031130-C61F-326F-B8DA-6843B06F2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1627" y="2636365"/>
            <a:ext cx="4117052" cy="3657600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533BCD88-E6BD-F0D5-1197-3A807AC3E8C7}"/>
              </a:ext>
            </a:extLst>
          </p:cNvPr>
          <p:cNvSpPr/>
          <p:nvPr/>
        </p:nvSpPr>
        <p:spPr>
          <a:xfrm>
            <a:off x="1885543" y="396510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5A81917-1044-5C15-8D02-840E0835B6C4}"/>
              </a:ext>
            </a:extLst>
          </p:cNvPr>
          <p:cNvSpPr/>
          <p:nvPr/>
        </p:nvSpPr>
        <p:spPr>
          <a:xfrm>
            <a:off x="2292104" y="3444207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SVAR</a:t>
            </a:r>
          </a:p>
        </p:txBody>
      </p:sp>
    </p:spTree>
    <p:extLst>
      <p:ext uri="{BB962C8B-B14F-4D97-AF65-F5344CB8AC3E}">
        <p14:creationId xmlns:p14="http://schemas.microsoft.com/office/powerpoint/2010/main" val="2497025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84817-5310-267E-9D93-4FFF68B37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erade Verbindung 38">
            <a:extLst>
              <a:ext uri="{FF2B5EF4-FFF2-40B4-BE49-F238E27FC236}">
                <a16:creationId xmlns:a16="http://schemas.microsoft.com/office/drawing/2014/main" id="{44F02557-566E-ABFE-A63B-E971481BA2B8}"/>
              </a:ext>
            </a:extLst>
          </p:cNvPr>
          <p:cNvCxnSpPr/>
          <p:nvPr/>
        </p:nvCxnSpPr>
        <p:spPr>
          <a:xfrm>
            <a:off x="5003670" y="1012646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ustomShape 3">
            <a:extLst>
              <a:ext uri="{FF2B5EF4-FFF2-40B4-BE49-F238E27FC236}">
                <a16:creationId xmlns:a16="http://schemas.microsoft.com/office/drawing/2014/main" id="{0819741F-CF4B-BAE2-960A-015C7AFDF3C4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</a:t>
            </a:r>
            <a:r>
              <a:rPr lang="de-DE" sz="1400" b="1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Econometric</a:t>
            </a: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b="1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CDEC4D6D-1C3C-17DB-D63A-05047A97D0E9}"/>
              </a:ext>
            </a:extLst>
          </p:cNvPr>
          <p:cNvSpPr/>
          <p:nvPr/>
        </p:nvSpPr>
        <p:spPr>
          <a:xfrm>
            <a:off x="1564188" y="118256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B0CA8E9-01B9-9B6A-9426-857F2C6668B6}"/>
              </a:ext>
            </a:extLst>
          </p:cNvPr>
          <p:cNvSpPr/>
          <p:nvPr/>
        </p:nvSpPr>
        <p:spPr>
          <a:xfrm>
            <a:off x="4347861" y="1597403"/>
            <a:ext cx="1329718" cy="1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038B7DF9-7673-E6B1-D7CA-464A91A7CB2E}"/>
              </a:ext>
            </a:extLst>
          </p:cNvPr>
          <p:cNvSpPr/>
          <p:nvPr/>
        </p:nvSpPr>
        <p:spPr>
          <a:xfrm>
            <a:off x="4265195" y="1933779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EE9748DC-C95B-724D-BEBE-A0525B98F38C}"/>
              </a:ext>
            </a:extLst>
          </p:cNvPr>
          <p:cNvSpPr/>
          <p:nvPr/>
        </p:nvSpPr>
        <p:spPr>
          <a:xfrm>
            <a:off x="3421713" y="1167973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E26B94DC-D64F-901A-4DB7-881C106CD901}"/>
              </a:ext>
            </a:extLst>
          </p:cNvPr>
          <p:cNvSpPr/>
          <p:nvPr/>
        </p:nvSpPr>
        <p:spPr>
          <a:xfrm>
            <a:off x="5085147" y="1164569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6A7B4CF5-B35A-3757-432F-187385F2F1C2}"/>
              </a:ext>
            </a:extLst>
          </p:cNvPr>
          <p:cNvSpPr/>
          <p:nvPr/>
        </p:nvSpPr>
        <p:spPr>
          <a:xfrm>
            <a:off x="3313071" y="24244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Pearson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BFB7EC7F-3FD3-4349-C0CC-EA528B46B0DE}"/>
              </a:ext>
            </a:extLst>
          </p:cNvPr>
          <p:cNvSpPr/>
          <p:nvPr/>
        </p:nvSpPr>
        <p:spPr>
          <a:xfrm>
            <a:off x="5175681" y="24244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 rank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A2099ED4-3F22-BAB9-CB08-483E6D8B9BD4}"/>
              </a:ext>
            </a:extLst>
          </p:cNvPr>
          <p:cNvSpPr/>
          <p:nvPr/>
        </p:nvSpPr>
        <p:spPr>
          <a:xfrm>
            <a:off x="2443271" y="3093740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Granger-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Causality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65D3966F-C84D-34A4-3CA7-4B256E8F79D0}"/>
              </a:ext>
            </a:extLst>
          </p:cNvPr>
          <p:cNvSpPr/>
          <p:nvPr/>
        </p:nvSpPr>
        <p:spPr>
          <a:xfrm>
            <a:off x="4210544" y="4612557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Cointegration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CFC6ED35-12C9-C92A-9A1A-7E3ECFE8B4AC}"/>
              </a:ext>
            </a:extLst>
          </p:cNvPr>
          <p:cNvSpPr/>
          <p:nvPr/>
        </p:nvSpPr>
        <p:spPr>
          <a:xfrm>
            <a:off x="4191257" y="5087913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Connectedness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01FFB200-5314-B158-EFEA-C54C915B6805}"/>
              </a:ext>
            </a:extLst>
          </p:cNvPr>
          <p:cNvCxnSpPr>
            <a:stCxn id="23" idx="2"/>
            <a:endCxn id="36" idx="0"/>
          </p:cNvCxnSpPr>
          <p:nvPr/>
        </p:nvCxnSpPr>
        <p:spPr>
          <a:xfrm flipH="1">
            <a:off x="4060596" y="2149779"/>
            <a:ext cx="952124" cy="274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D28C7E10-2C36-CB5B-FC07-42839D42A291}"/>
              </a:ext>
            </a:extLst>
          </p:cNvPr>
          <p:cNvCxnSpPr>
            <a:cxnSpLocks/>
            <a:stCxn id="23" idx="2"/>
            <a:endCxn id="38" idx="0"/>
          </p:cNvCxnSpPr>
          <p:nvPr/>
        </p:nvCxnSpPr>
        <p:spPr>
          <a:xfrm>
            <a:off x="5012720" y="2149779"/>
            <a:ext cx="910486" cy="274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732874AF-67E6-3731-E328-D90FA9AC0CEE}"/>
              </a:ext>
            </a:extLst>
          </p:cNvPr>
          <p:cNvCxnSpPr>
            <a:cxnSpLocks/>
            <a:stCxn id="36" idx="2"/>
            <a:endCxn id="40" idx="0"/>
          </p:cNvCxnSpPr>
          <p:nvPr/>
        </p:nvCxnSpPr>
        <p:spPr>
          <a:xfrm flipH="1">
            <a:off x="3190796" y="2826607"/>
            <a:ext cx="869800" cy="26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Rechteck 55">
            <a:extLst>
              <a:ext uri="{FF2B5EF4-FFF2-40B4-BE49-F238E27FC236}">
                <a16:creationId xmlns:a16="http://schemas.microsoft.com/office/drawing/2014/main" id="{DB473DC3-0802-1B1D-E2CA-B15F3C18F55C}"/>
              </a:ext>
            </a:extLst>
          </p:cNvPr>
          <p:cNvSpPr/>
          <p:nvPr/>
        </p:nvSpPr>
        <p:spPr>
          <a:xfrm>
            <a:off x="4191256" y="5620763"/>
            <a:ext cx="1495049" cy="5282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Vector Autoregression (VAR)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1F287F64-41FC-92B6-E26F-2A707EFA7E65}"/>
              </a:ext>
            </a:extLst>
          </p:cNvPr>
          <p:cNvSpPr/>
          <p:nvPr/>
        </p:nvSpPr>
        <p:spPr>
          <a:xfrm>
            <a:off x="6095410" y="3651348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2FEB09D5-548A-EEE9-E024-9B0FA12F968C}"/>
              </a:ext>
            </a:extLst>
          </p:cNvPr>
          <p:cNvSpPr/>
          <p:nvPr/>
        </p:nvSpPr>
        <p:spPr>
          <a:xfrm>
            <a:off x="6095410" y="4235614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Markov-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AF6F4AB1-851F-142F-B6A0-251DC4B65C78}"/>
              </a:ext>
            </a:extLst>
          </p:cNvPr>
          <p:cNvCxnSpPr>
            <a:cxnSpLocks/>
            <a:stCxn id="57" idx="2"/>
            <a:endCxn id="58" idx="0"/>
          </p:cNvCxnSpPr>
          <p:nvPr/>
        </p:nvCxnSpPr>
        <p:spPr>
          <a:xfrm>
            <a:off x="6842935" y="4053475"/>
            <a:ext cx="0" cy="182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hteck 61">
            <a:extLst>
              <a:ext uri="{FF2B5EF4-FFF2-40B4-BE49-F238E27FC236}">
                <a16:creationId xmlns:a16="http://schemas.microsoft.com/office/drawing/2014/main" id="{75C028C9-BB8F-0AD2-961D-CEEDC47AC25F}"/>
              </a:ext>
            </a:extLst>
          </p:cNvPr>
          <p:cNvSpPr/>
          <p:nvPr/>
        </p:nvSpPr>
        <p:spPr>
          <a:xfrm>
            <a:off x="4265195" y="3665025"/>
            <a:ext cx="1495049" cy="3713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Time-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varying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causality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FA4859EF-6480-2912-A543-60C80AC0161C}"/>
              </a:ext>
            </a:extLst>
          </p:cNvPr>
          <p:cNvCxnSpPr>
            <a:cxnSpLocks/>
            <a:stCxn id="40" idx="2"/>
            <a:endCxn id="62" idx="0"/>
          </p:cNvCxnSpPr>
          <p:nvPr/>
        </p:nvCxnSpPr>
        <p:spPr>
          <a:xfrm>
            <a:off x="3190796" y="3309740"/>
            <a:ext cx="1821924" cy="355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id="{6EE9DD6E-D5ED-8201-8222-D20A995210D7}"/>
              </a:ext>
            </a:extLst>
          </p:cNvPr>
          <p:cNvCxnSpPr>
            <a:cxnSpLocks/>
            <a:stCxn id="62" idx="3"/>
            <a:endCxn id="57" idx="1"/>
          </p:cNvCxnSpPr>
          <p:nvPr/>
        </p:nvCxnSpPr>
        <p:spPr>
          <a:xfrm>
            <a:off x="5760244" y="3850689"/>
            <a:ext cx="335166" cy="1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AB69956F-14F6-8A83-004A-C57AC89ABE70}"/>
              </a:ext>
            </a:extLst>
          </p:cNvPr>
          <p:cNvSpPr/>
          <p:nvPr/>
        </p:nvSpPr>
        <p:spPr>
          <a:xfrm>
            <a:off x="1562920" y="443081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DCC - GRACH</a:t>
            </a:r>
          </a:p>
        </p:txBody>
      </p:sp>
      <p:sp>
        <p:nvSpPr>
          <p:cNvPr id="71" name="Rechteck 70">
            <a:extLst>
              <a:ext uri="{FF2B5EF4-FFF2-40B4-BE49-F238E27FC236}">
                <a16:creationId xmlns:a16="http://schemas.microsoft.com/office/drawing/2014/main" id="{7F984D5E-75D1-D322-81F0-D8B4581A6F5E}"/>
              </a:ext>
            </a:extLst>
          </p:cNvPr>
          <p:cNvSpPr/>
          <p:nvPr/>
        </p:nvSpPr>
        <p:spPr>
          <a:xfrm>
            <a:off x="1244144" y="524756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2053A14E-923B-472E-8D72-BFA7E933D4FE}"/>
              </a:ext>
            </a:extLst>
          </p:cNvPr>
          <p:cNvSpPr/>
          <p:nvPr/>
        </p:nvSpPr>
        <p:spPr>
          <a:xfrm>
            <a:off x="1650705" y="4726668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SVAR</a:t>
            </a:r>
          </a:p>
        </p:txBody>
      </p:sp>
      <p:sp>
        <p:nvSpPr>
          <p:cNvPr id="73" name="Geschweifte Klammer links 72">
            <a:extLst>
              <a:ext uri="{FF2B5EF4-FFF2-40B4-BE49-F238E27FC236}">
                <a16:creationId xmlns:a16="http://schemas.microsoft.com/office/drawing/2014/main" id="{C6DDB5AB-BDFB-B7D6-5847-D809AE3FD070}"/>
              </a:ext>
            </a:extLst>
          </p:cNvPr>
          <p:cNvSpPr/>
          <p:nvPr/>
        </p:nvSpPr>
        <p:spPr>
          <a:xfrm>
            <a:off x="2024106" y="1629702"/>
            <a:ext cx="419165" cy="225328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27EAFFA8-9FE0-FB97-5017-F125E067C3DB}"/>
              </a:ext>
            </a:extLst>
          </p:cNvPr>
          <p:cNvSpPr/>
          <p:nvPr/>
        </p:nvSpPr>
        <p:spPr>
          <a:xfrm>
            <a:off x="476685" y="2424480"/>
            <a:ext cx="1495049" cy="7642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find a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certain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EA54DEA-3E61-E23A-991C-16479EC23410}"/>
              </a:ext>
            </a:extLst>
          </p:cNvPr>
          <p:cNvSpPr/>
          <p:nvPr/>
        </p:nvSpPr>
        <p:spPr>
          <a:xfrm>
            <a:off x="4265195" y="3093740"/>
            <a:ext cx="1495049" cy="212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Rolling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9029CC9D-F3FF-AB5B-4773-37510517BD43}"/>
              </a:ext>
            </a:extLst>
          </p:cNvPr>
          <p:cNvCxnSpPr>
            <a:cxnSpLocks/>
            <a:stCxn id="36" idx="2"/>
            <a:endCxn id="77" idx="0"/>
          </p:cNvCxnSpPr>
          <p:nvPr/>
        </p:nvCxnSpPr>
        <p:spPr>
          <a:xfrm>
            <a:off x="4060596" y="2826607"/>
            <a:ext cx="952124" cy="26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E35B6059-A343-14A8-6034-34B9204956FE}"/>
              </a:ext>
            </a:extLst>
          </p:cNvPr>
          <p:cNvCxnSpPr>
            <a:cxnSpLocks/>
            <a:stCxn id="77" idx="2"/>
            <a:endCxn id="62" idx="0"/>
          </p:cNvCxnSpPr>
          <p:nvPr/>
        </p:nvCxnSpPr>
        <p:spPr>
          <a:xfrm>
            <a:off x="5012720" y="3305956"/>
            <a:ext cx="0" cy="359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hteck 87">
            <a:extLst>
              <a:ext uri="{FF2B5EF4-FFF2-40B4-BE49-F238E27FC236}">
                <a16:creationId xmlns:a16="http://schemas.microsoft.com/office/drawing/2014/main" id="{D793DB29-96BB-C695-83F5-DD3D135ECDF1}"/>
              </a:ext>
            </a:extLst>
          </p:cNvPr>
          <p:cNvSpPr/>
          <p:nvPr/>
        </p:nvSpPr>
        <p:spPr>
          <a:xfrm>
            <a:off x="7808546" y="45096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96511A50-7272-CFB6-6346-6DFC13E70339}"/>
              </a:ext>
            </a:extLst>
          </p:cNvPr>
          <p:cNvSpPr/>
          <p:nvPr/>
        </p:nvSpPr>
        <p:spPr>
          <a:xfrm>
            <a:off x="8160906" y="1182569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cxnSp>
        <p:nvCxnSpPr>
          <p:cNvPr id="90" name="Gerade Verbindung 89">
            <a:extLst>
              <a:ext uri="{FF2B5EF4-FFF2-40B4-BE49-F238E27FC236}">
                <a16:creationId xmlns:a16="http://schemas.microsoft.com/office/drawing/2014/main" id="{E84F85FC-ED79-B59A-87AB-D6FAE7541F79}"/>
              </a:ext>
            </a:extLst>
          </p:cNvPr>
          <p:cNvCxnSpPr/>
          <p:nvPr/>
        </p:nvCxnSpPr>
        <p:spPr>
          <a:xfrm>
            <a:off x="7727254" y="1103598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90">
            <a:extLst>
              <a:ext uri="{FF2B5EF4-FFF2-40B4-BE49-F238E27FC236}">
                <a16:creationId xmlns:a16="http://schemas.microsoft.com/office/drawing/2014/main" id="{A5978FE9-9B97-F0A9-F5CA-D344B72CC110}"/>
              </a:ext>
            </a:extLst>
          </p:cNvPr>
          <p:cNvCxnSpPr/>
          <p:nvPr/>
        </p:nvCxnSpPr>
        <p:spPr>
          <a:xfrm>
            <a:off x="3186390" y="1164569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Gerade Verbindung mit Pfeil 91">
            <a:extLst>
              <a:ext uri="{FF2B5EF4-FFF2-40B4-BE49-F238E27FC236}">
                <a16:creationId xmlns:a16="http://schemas.microsoft.com/office/drawing/2014/main" id="{8C5149CE-219C-3F45-659C-27FB103E0AC3}"/>
              </a:ext>
            </a:extLst>
          </p:cNvPr>
          <p:cNvCxnSpPr>
            <a:cxnSpLocks/>
            <a:stCxn id="41" idx="3"/>
            <a:endCxn id="88" idx="1"/>
          </p:cNvCxnSpPr>
          <p:nvPr/>
        </p:nvCxnSpPr>
        <p:spPr>
          <a:xfrm flipV="1">
            <a:off x="5705593" y="4710744"/>
            <a:ext cx="2102953" cy="9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Rechteck 95">
            <a:extLst>
              <a:ext uri="{FF2B5EF4-FFF2-40B4-BE49-F238E27FC236}">
                <a16:creationId xmlns:a16="http://schemas.microsoft.com/office/drawing/2014/main" id="{9086E540-8D63-582F-8E48-A6DD167B8902}"/>
              </a:ext>
            </a:extLst>
          </p:cNvPr>
          <p:cNvSpPr/>
          <p:nvPr/>
        </p:nvSpPr>
        <p:spPr>
          <a:xfrm>
            <a:off x="378608" y="363351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ECM</a:t>
            </a: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7419BE5C-8D7E-F0CC-CC59-6B68C821F058}"/>
              </a:ext>
            </a:extLst>
          </p:cNvPr>
          <p:cNvSpPr/>
          <p:nvPr/>
        </p:nvSpPr>
        <p:spPr>
          <a:xfrm>
            <a:off x="1049856" y="571755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VECM</a:t>
            </a: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657363FA-CCBB-878B-A5C5-2795052BA2DE}"/>
              </a:ext>
            </a:extLst>
          </p:cNvPr>
          <p:cNvSpPr/>
          <p:nvPr/>
        </p:nvSpPr>
        <p:spPr>
          <a:xfrm>
            <a:off x="31386" y="439121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MS-VAR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0966C5E-2567-6B92-9B38-67360F165CC9}"/>
              </a:ext>
            </a:extLst>
          </p:cNvPr>
          <p:cNvSpPr/>
          <p:nvPr/>
        </p:nvSpPr>
        <p:spPr>
          <a:xfrm>
            <a:off x="8117071" y="3886122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techniques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BFFBB656-F091-14A7-CBC6-5070A1AC180D}"/>
              </a:ext>
            </a:extLst>
          </p:cNvPr>
          <p:cNvCxnSpPr>
            <a:cxnSpLocks/>
            <a:stCxn id="57" idx="2"/>
            <a:endCxn id="2" idx="0"/>
          </p:cNvCxnSpPr>
          <p:nvPr/>
        </p:nvCxnSpPr>
        <p:spPr>
          <a:xfrm flipV="1">
            <a:off x="6842935" y="3886122"/>
            <a:ext cx="2021661" cy="167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42253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393D68-7A74-A7D1-B41E-C2468E952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CA5A519-9F13-4080-0A41-4FAC1A64482E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1CF58EC5-18C5-0AB0-F99C-F1220AAA9B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D0ECA64D-A318-4178-0765-4F055AD47E91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3)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F207B5E7-3925-0207-0FF8-3F3386325116}"/>
              </a:ext>
            </a:extLst>
          </p:cNvPr>
          <p:cNvSpPr/>
          <p:nvPr/>
        </p:nvSpPr>
        <p:spPr>
          <a:xfrm>
            <a:off x="2982297" y="2996762"/>
            <a:ext cx="5570335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Literature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Review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345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7F995-3419-CCB0-8698-134E2197C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3">
            <a:extLst>
              <a:ext uri="{FF2B5EF4-FFF2-40B4-BE49-F238E27FC236}">
                <a16:creationId xmlns:a16="http://schemas.microsoft.com/office/drawing/2014/main" id="{89979652-1CC6-B67E-EC59-613F4BB5EDA7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Transmission channels</a:t>
            </a:r>
            <a:r>
              <a:rPr lang="de-DE" sz="1400" b="1" spc="-1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D5AEEBE-1DF8-F771-131E-935D08025377}"/>
              </a:ext>
            </a:extLst>
          </p:cNvPr>
          <p:cNvSpPr/>
          <p:nvPr/>
        </p:nvSpPr>
        <p:spPr>
          <a:xfrm>
            <a:off x="1843534" y="4785555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 and Risk Spillover Effects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5D90CBC-09A3-7803-2E9C-DFD72C73E45D}"/>
              </a:ext>
            </a:extLst>
          </p:cNvPr>
          <p:cNvSpPr/>
          <p:nvPr/>
        </p:nvSpPr>
        <p:spPr>
          <a:xfrm>
            <a:off x="8746536" y="4005332"/>
            <a:ext cx="149277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export and import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14B7565-F55E-DF40-D57D-2723965218E6}"/>
              </a:ext>
            </a:extLst>
          </p:cNvPr>
          <p:cNvSpPr/>
          <p:nvPr/>
        </p:nvSpPr>
        <p:spPr>
          <a:xfrm>
            <a:off x="1793695" y="2322789"/>
            <a:ext cx="248909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Transmission Channels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8E3BA33-3B95-D2A5-9B43-0E705A4C8D38}"/>
              </a:ext>
            </a:extLst>
          </p:cNvPr>
          <p:cNvSpPr/>
          <p:nvPr/>
        </p:nvSpPr>
        <p:spPr>
          <a:xfrm>
            <a:off x="8173122" y="2312621"/>
            <a:ext cx="272915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 Transmission Channels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AF11C45-59BA-4C14-05D4-87A6EA6C01B6}"/>
              </a:ext>
            </a:extLst>
          </p:cNvPr>
          <p:cNvSpPr/>
          <p:nvPr/>
        </p:nvSpPr>
        <p:spPr>
          <a:xfrm>
            <a:off x="4683001" y="2316511"/>
            <a:ext cx="291807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Macroeconomic Transmission Channels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A2E6972-3072-29F8-F919-3BDC31C70019}"/>
              </a:ext>
            </a:extLst>
          </p:cNvPr>
          <p:cNvSpPr/>
          <p:nvPr/>
        </p:nvSpPr>
        <p:spPr>
          <a:xfrm>
            <a:off x="8930782" y="2860833"/>
            <a:ext cx="121382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 Policy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842BDEA-AD1B-8BB8-D81C-7BA0BB3BDF23}"/>
              </a:ext>
            </a:extLst>
          </p:cNvPr>
          <p:cNvSpPr/>
          <p:nvPr/>
        </p:nvSpPr>
        <p:spPr>
          <a:xfrm>
            <a:off x="5714201" y="3415883"/>
            <a:ext cx="763593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B8FA6D9-90C2-BFAF-C91A-D786F0D36A8C}"/>
              </a:ext>
            </a:extLst>
          </p:cNvPr>
          <p:cNvSpPr/>
          <p:nvPr/>
        </p:nvSpPr>
        <p:spPr>
          <a:xfrm>
            <a:off x="5682450" y="4303966"/>
            <a:ext cx="223200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Denomination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Numeraire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Effect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DF51B29-AF6D-7E13-44AF-D337D241DCB1}"/>
              </a:ext>
            </a:extLst>
          </p:cNvPr>
          <p:cNvSpPr/>
          <p:nvPr/>
        </p:nvSpPr>
        <p:spPr>
          <a:xfrm>
            <a:off x="2204319" y="2851296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Wealth Transfer Effect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E2D4A6C-6185-B444-11A0-F5D8C242F78C}"/>
              </a:ext>
            </a:extLst>
          </p:cNvPr>
          <p:cNvSpPr/>
          <p:nvPr/>
        </p:nvSpPr>
        <p:spPr>
          <a:xfrm>
            <a:off x="4755460" y="2850665"/>
            <a:ext cx="27731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(Risk Parity) Portfolio Rebalancing Effect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7984F82-DCB0-CD0F-FEC0-450BD3B9EBBC}"/>
              </a:ext>
            </a:extLst>
          </p:cNvPr>
          <p:cNvCxnSpPr/>
          <p:nvPr/>
        </p:nvCxnSpPr>
        <p:spPr>
          <a:xfrm>
            <a:off x="778932" y="2260600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547BB34D-F2E7-62B8-D919-64BBAC3723E3}"/>
              </a:ext>
            </a:extLst>
          </p:cNvPr>
          <p:cNvSpPr/>
          <p:nvPr/>
        </p:nvSpPr>
        <p:spPr>
          <a:xfrm>
            <a:off x="411140" y="1782177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A3E63AF5-9F5E-95D5-6180-0988AF58E0D8}"/>
              </a:ext>
            </a:extLst>
          </p:cNvPr>
          <p:cNvSpPr/>
          <p:nvPr/>
        </p:nvSpPr>
        <p:spPr>
          <a:xfrm>
            <a:off x="2296467" y="1860414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 Run Dynamics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1A67F1B-E3AD-966A-74FA-C42FC64ABA33}"/>
              </a:ext>
            </a:extLst>
          </p:cNvPr>
          <p:cNvSpPr/>
          <p:nvPr/>
        </p:nvSpPr>
        <p:spPr>
          <a:xfrm>
            <a:off x="8712197" y="1921320"/>
            <a:ext cx="165100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Relationship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2B5C44F8-FDB0-B5C3-7AB6-DAAE91C82D6D}"/>
              </a:ext>
            </a:extLst>
          </p:cNvPr>
          <p:cNvSpPr/>
          <p:nvPr/>
        </p:nvSpPr>
        <p:spPr>
          <a:xfrm>
            <a:off x="5376297" y="1861070"/>
            <a:ext cx="148726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Mid-term fluctuations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886F986F-1ECF-7BA6-5F28-CF166D13E579}"/>
              </a:ext>
            </a:extLst>
          </p:cNvPr>
          <p:cNvCxnSpPr>
            <a:cxnSpLocks/>
          </p:cNvCxnSpPr>
          <p:nvPr/>
        </p:nvCxnSpPr>
        <p:spPr>
          <a:xfrm>
            <a:off x="778932" y="2260600"/>
            <a:ext cx="0" cy="3657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B47AC8FF-7365-56DF-F93C-A4ED76F9C2F5}"/>
              </a:ext>
            </a:extLst>
          </p:cNvPr>
          <p:cNvSpPr/>
          <p:nvPr/>
        </p:nvSpPr>
        <p:spPr>
          <a:xfrm>
            <a:off x="0" y="205658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54583658-2C22-32C2-5D95-15BE6A433D72}"/>
              </a:ext>
            </a:extLst>
          </p:cNvPr>
          <p:cNvSpPr/>
          <p:nvPr/>
        </p:nvSpPr>
        <p:spPr>
          <a:xfrm rot="16200000">
            <a:off x="45155" y="2812203"/>
            <a:ext cx="65571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E3E1C60-1677-B084-B1C5-91C284BE2062}"/>
              </a:ext>
            </a:extLst>
          </p:cNvPr>
          <p:cNvSpPr/>
          <p:nvPr/>
        </p:nvSpPr>
        <p:spPr>
          <a:xfrm rot="16200000">
            <a:off x="-84698" y="4912223"/>
            <a:ext cx="91542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8556F8FC-7512-A6C0-D0F2-1756DF3991F1}"/>
              </a:ext>
            </a:extLst>
          </p:cNvPr>
          <p:cNvSpPr/>
          <p:nvPr/>
        </p:nvSpPr>
        <p:spPr>
          <a:xfrm>
            <a:off x="5041037" y="4796163"/>
            <a:ext cx="237330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(US) Terms of Trade Effect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E1ABFDC-72F9-38AC-5192-9E813F24C3A5}"/>
              </a:ext>
            </a:extLst>
          </p:cNvPr>
          <p:cNvSpPr/>
          <p:nvPr/>
        </p:nvSpPr>
        <p:spPr>
          <a:xfrm>
            <a:off x="411140" y="1482055"/>
            <a:ext cx="1110289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Datafrequency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192C12B1-A82B-DA2B-1B42-93D8F5E91563}"/>
              </a:ext>
            </a:extLst>
          </p:cNvPr>
          <p:cNvCxnSpPr/>
          <p:nvPr/>
        </p:nvCxnSpPr>
        <p:spPr>
          <a:xfrm>
            <a:off x="778932" y="1765243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E1C0A855-8002-6E58-4CE7-1A3A4E3BAFC1}"/>
              </a:ext>
            </a:extLst>
          </p:cNvPr>
          <p:cNvSpPr/>
          <p:nvPr/>
        </p:nvSpPr>
        <p:spPr>
          <a:xfrm>
            <a:off x="2275981" y="1464107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Daily, Weely, Monthly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CEC91CC7-79C2-687B-D6FE-9B94C5931958}"/>
              </a:ext>
            </a:extLst>
          </p:cNvPr>
          <p:cNvSpPr/>
          <p:nvPr/>
        </p:nvSpPr>
        <p:spPr>
          <a:xfrm>
            <a:off x="5435044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Monthly, Quarterly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23AAD51E-89CC-0CDE-667F-1D52B0CC7937}"/>
              </a:ext>
            </a:extLst>
          </p:cNvPr>
          <p:cNvSpPr/>
          <p:nvPr/>
        </p:nvSpPr>
        <p:spPr>
          <a:xfrm>
            <a:off x="8828065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Annually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1A21882D-84E7-42C9-52E2-F7F8ECCE1776}"/>
              </a:ext>
            </a:extLst>
          </p:cNvPr>
          <p:cNvSpPr/>
          <p:nvPr/>
        </p:nvSpPr>
        <p:spPr>
          <a:xfrm>
            <a:off x="5372776" y="4005332"/>
            <a:ext cx="143510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 Effects</a:t>
            </a:r>
          </a:p>
        </p:txBody>
      </p:sp>
      <p:cxnSp>
        <p:nvCxnSpPr>
          <p:cNvPr id="37" name="Gewinkelte Verbindung 36">
            <a:extLst>
              <a:ext uri="{FF2B5EF4-FFF2-40B4-BE49-F238E27FC236}">
                <a16:creationId xmlns:a16="http://schemas.microsoft.com/office/drawing/2014/main" id="{772846A8-47BF-C5BD-23BD-90268CF4F83D}"/>
              </a:ext>
            </a:extLst>
          </p:cNvPr>
          <p:cNvCxnSpPr>
            <a:cxnSpLocks/>
            <a:endCxn id="13" idx="1"/>
          </p:cNvCxnSpPr>
          <p:nvPr/>
        </p:nvCxnSpPr>
        <p:spPr>
          <a:xfrm rot="16200000" flipH="1">
            <a:off x="5518186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1E45963D-D85B-6D20-9F28-0C285372AB9E}"/>
              </a:ext>
            </a:extLst>
          </p:cNvPr>
          <p:cNvCxnSpPr/>
          <p:nvPr/>
        </p:nvCxnSpPr>
        <p:spPr>
          <a:xfrm>
            <a:off x="4500492" y="153493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42">
            <a:extLst>
              <a:ext uri="{FF2B5EF4-FFF2-40B4-BE49-F238E27FC236}">
                <a16:creationId xmlns:a16="http://schemas.microsoft.com/office/drawing/2014/main" id="{ADE954ED-9BD3-5B5F-E4F3-05EEC35F98B1}"/>
              </a:ext>
            </a:extLst>
          </p:cNvPr>
          <p:cNvCxnSpPr/>
          <p:nvPr/>
        </p:nvCxnSpPr>
        <p:spPr>
          <a:xfrm>
            <a:off x="7853290" y="152911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09F5D47B-6B09-7CFC-5444-D852D1F50422}"/>
              </a:ext>
            </a:extLst>
          </p:cNvPr>
          <p:cNvCxnSpPr>
            <a:cxnSpLocks/>
          </p:cNvCxnSpPr>
          <p:nvPr/>
        </p:nvCxnSpPr>
        <p:spPr>
          <a:xfrm>
            <a:off x="265012" y="3909431"/>
            <a:ext cx="1069085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Rechteck 50">
            <a:extLst>
              <a:ext uri="{FF2B5EF4-FFF2-40B4-BE49-F238E27FC236}">
                <a16:creationId xmlns:a16="http://schemas.microsoft.com/office/drawing/2014/main" id="{2B0B8714-4735-3D93-DEE2-39EEDF4D561B}"/>
              </a:ext>
            </a:extLst>
          </p:cNvPr>
          <p:cNvSpPr/>
          <p:nvPr/>
        </p:nvSpPr>
        <p:spPr>
          <a:xfrm>
            <a:off x="9046221" y="4303966"/>
            <a:ext cx="16057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 Currencies</a:t>
            </a:r>
          </a:p>
        </p:txBody>
      </p:sp>
      <p:cxnSp>
        <p:nvCxnSpPr>
          <p:cNvPr id="52" name="Gewinkelte Verbindung 51">
            <a:extLst>
              <a:ext uri="{FF2B5EF4-FFF2-40B4-BE49-F238E27FC236}">
                <a16:creationId xmlns:a16="http://schemas.microsoft.com/office/drawing/2014/main" id="{F71AE3F4-D833-EE71-8CFE-4CED6B06EF3D}"/>
              </a:ext>
            </a:extLst>
          </p:cNvPr>
          <p:cNvCxnSpPr>
            <a:cxnSpLocks/>
            <a:endCxn id="51" idx="1"/>
          </p:cNvCxnSpPr>
          <p:nvPr/>
        </p:nvCxnSpPr>
        <p:spPr>
          <a:xfrm rot="16200000" flipH="1">
            <a:off x="8881957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hteck 1">
            <a:extLst>
              <a:ext uri="{FF2B5EF4-FFF2-40B4-BE49-F238E27FC236}">
                <a16:creationId xmlns:a16="http://schemas.microsoft.com/office/drawing/2014/main" id="{0499263F-B069-F131-A5DE-5772AE971F66}"/>
              </a:ext>
            </a:extLst>
          </p:cNvPr>
          <p:cNvSpPr/>
          <p:nvPr/>
        </p:nvSpPr>
        <p:spPr>
          <a:xfrm>
            <a:off x="5690581" y="4550064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Pricing Effect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F559678-A189-0726-673D-DE1DA2DC70F1}"/>
              </a:ext>
            </a:extLst>
          </p:cNvPr>
          <p:cNvSpPr/>
          <p:nvPr/>
        </p:nvSpPr>
        <p:spPr>
          <a:xfrm>
            <a:off x="2204318" y="3276798"/>
            <a:ext cx="1755627" cy="2470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Value Approach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8541E07-E6F4-ED82-136D-E8DFBDF1A366}"/>
              </a:ext>
            </a:extLst>
          </p:cNvPr>
          <p:cNvSpPr/>
          <p:nvPr/>
        </p:nvSpPr>
        <p:spPr>
          <a:xfrm>
            <a:off x="3317272" y="5961248"/>
            <a:ext cx="2373309" cy="347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shock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channels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shocks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Markov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A1B0DD7A-7D17-5AF6-8729-84131D833385}"/>
              </a:ext>
            </a:extLst>
          </p:cNvPr>
          <p:cNvCxnSpPr>
            <a:cxnSpLocks/>
            <a:stCxn id="12" idx="0"/>
            <a:endCxn id="14" idx="3"/>
          </p:cNvCxnSpPr>
          <p:nvPr/>
        </p:nvCxnSpPr>
        <p:spPr>
          <a:xfrm flipH="1" flipV="1">
            <a:off x="3872163" y="2959296"/>
            <a:ext cx="631764" cy="3001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A58D72F1-5BD3-BE92-5474-39202431B984}"/>
              </a:ext>
            </a:extLst>
          </p:cNvPr>
          <p:cNvCxnSpPr>
            <a:cxnSpLocks/>
            <a:stCxn id="12" idx="0"/>
            <a:endCxn id="29" idx="1"/>
          </p:cNvCxnSpPr>
          <p:nvPr/>
        </p:nvCxnSpPr>
        <p:spPr>
          <a:xfrm flipV="1">
            <a:off x="4503927" y="4904163"/>
            <a:ext cx="537110" cy="1057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hteck 22">
            <a:extLst>
              <a:ext uri="{FF2B5EF4-FFF2-40B4-BE49-F238E27FC236}">
                <a16:creationId xmlns:a16="http://schemas.microsoft.com/office/drawing/2014/main" id="{D6455752-85AB-249B-351F-AA1A075CC80E}"/>
              </a:ext>
            </a:extLst>
          </p:cNvPr>
          <p:cNvSpPr/>
          <p:nvPr/>
        </p:nvSpPr>
        <p:spPr>
          <a:xfrm>
            <a:off x="1843534" y="5140383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Financialization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549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B86A40-CC4A-F893-4962-D869B858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73A9A3D-A2C8-0573-AD47-55CA13D2DF59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3D43F778-3670-5763-3D15-15520B8093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25EC4B36-7CB4-55D3-844F-E9E04B22A35B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4)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0B7DE48D-0905-4FF6-EE4B-25F2631EDCAC}"/>
              </a:ext>
            </a:extLst>
          </p:cNvPr>
          <p:cNvSpPr/>
          <p:nvPr/>
        </p:nvSpPr>
        <p:spPr>
          <a:xfrm>
            <a:off x="2821153" y="2996762"/>
            <a:ext cx="5892623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Theoretical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Framework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080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8559F-668E-4622-25B4-5E8DF4906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E7C7C535-5ABA-C8D3-4DBE-69841A10BAC8}"/>
              </a:ext>
            </a:extLst>
          </p:cNvPr>
          <p:cNvCxnSpPr>
            <a:cxnSpLocks/>
          </p:cNvCxnSpPr>
          <p:nvPr/>
        </p:nvCxnSpPr>
        <p:spPr>
          <a:xfrm>
            <a:off x="222029" y="4688326"/>
            <a:ext cx="9756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0131962E-FE57-E17D-3EAA-2DC10F23C951}"/>
              </a:ext>
            </a:extLst>
          </p:cNvPr>
          <p:cNvSpPr/>
          <p:nvPr/>
        </p:nvSpPr>
        <p:spPr>
          <a:xfrm>
            <a:off x="3932961" y="3267361"/>
            <a:ext cx="1896783" cy="8069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Exchange Rates</a:t>
            </a:r>
          </a:p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RER = NER x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Prices /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Domestic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3EBEBD3-61E4-A52F-5E12-0CD69AEB0132}"/>
              </a:ext>
            </a:extLst>
          </p:cNvPr>
          <p:cNvSpPr/>
          <p:nvPr/>
        </p:nvSpPr>
        <p:spPr>
          <a:xfrm>
            <a:off x="4058522" y="4778337"/>
            <a:ext cx="2127562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Energy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289FE3B-8FB7-30AB-738E-22FF5C48A507}"/>
              </a:ext>
            </a:extLst>
          </p:cNvPr>
          <p:cNvSpPr/>
          <p:nvPr/>
        </p:nvSpPr>
        <p:spPr>
          <a:xfrm>
            <a:off x="7778103" y="3235313"/>
            <a:ext cx="1922827" cy="391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external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CPI/PPI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1F86257-349A-21C4-CD28-34331020D005}"/>
              </a:ext>
            </a:extLst>
          </p:cNvPr>
          <p:cNvCxnSpPr>
            <a:cxnSpLocks/>
            <a:stCxn id="75" idx="3"/>
            <a:endCxn id="8" idx="1"/>
          </p:cNvCxnSpPr>
          <p:nvPr/>
        </p:nvCxnSpPr>
        <p:spPr>
          <a:xfrm flipV="1">
            <a:off x="7502548" y="3431144"/>
            <a:ext cx="275555" cy="498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5B157F5-10D5-DAAD-F75D-4C2F2CDC03D3}"/>
              </a:ext>
            </a:extLst>
          </p:cNvPr>
          <p:cNvSpPr/>
          <p:nvPr/>
        </p:nvSpPr>
        <p:spPr>
          <a:xfrm>
            <a:off x="7788424" y="3841788"/>
            <a:ext cx="1922827" cy="7835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trade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Ratio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tradable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non-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tradable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goods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CD32FAD-24E8-23D4-09CE-3013A5264E7E}"/>
              </a:ext>
            </a:extLst>
          </p:cNvPr>
          <p:cNvSpPr/>
          <p:nvPr/>
        </p:nvSpPr>
        <p:spPr>
          <a:xfrm>
            <a:off x="683171" y="5432471"/>
            <a:ext cx="2332121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Futures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D4A75F40-D38F-A1C8-CC23-10D0E3EC8CFD}"/>
              </a:ext>
            </a:extLst>
          </p:cNvPr>
          <p:cNvCxnSpPr>
            <a:cxnSpLocks/>
            <a:stCxn id="78" idx="3"/>
            <a:endCxn id="12" idx="1"/>
          </p:cNvCxnSpPr>
          <p:nvPr/>
        </p:nvCxnSpPr>
        <p:spPr>
          <a:xfrm flipV="1">
            <a:off x="7498026" y="4233564"/>
            <a:ext cx="290398" cy="190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9476DFE7-E92B-C4CD-4498-D54F8FEF5A84}"/>
              </a:ext>
            </a:extLst>
          </p:cNvPr>
          <p:cNvCxnSpPr>
            <a:cxnSpLocks/>
            <a:stCxn id="30" idx="2"/>
            <a:endCxn id="13" idx="0"/>
          </p:cNvCxnSpPr>
          <p:nvPr/>
        </p:nvCxnSpPr>
        <p:spPr>
          <a:xfrm flipH="1">
            <a:off x="1849232" y="5226083"/>
            <a:ext cx="1" cy="206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7A3A3E26-C1D3-A476-7FC0-CB985ABFB14C}"/>
              </a:ext>
            </a:extLst>
          </p:cNvPr>
          <p:cNvSpPr/>
          <p:nvPr/>
        </p:nvSpPr>
        <p:spPr>
          <a:xfrm>
            <a:off x="683171" y="3239460"/>
            <a:ext cx="2332121" cy="870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Exchange Rates</a:t>
            </a:r>
          </a:p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NER =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Domestic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 /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 /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Domestic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37A69D8F-5662-E8F0-40A0-6AF2855D9D8D}"/>
              </a:ext>
            </a:extLst>
          </p:cNvPr>
          <p:cNvSpPr/>
          <p:nvPr/>
        </p:nvSpPr>
        <p:spPr>
          <a:xfrm>
            <a:off x="683172" y="4775560"/>
            <a:ext cx="2332121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Energy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50CD1860-0A48-293B-D7AB-C8BFB826EE74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3015292" y="3674633"/>
            <a:ext cx="53260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EBA84D3F-E99E-C91A-2ED1-359A23F5FD92}"/>
              </a:ext>
            </a:extLst>
          </p:cNvPr>
          <p:cNvCxnSpPr>
            <a:cxnSpLocks/>
          </p:cNvCxnSpPr>
          <p:nvPr/>
        </p:nvCxnSpPr>
        <p:spPr>
          <a:xfrm flipV="1">
            <a:off x="3015293" y="5022042"/>
            <a:ext cx="53260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50EB06B2-8C6F-BA12-1431-DBFA136F6098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773622" y="3670853"/>
            <a:ext cx="159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42C41811-6436-6937-DB44-58904A364F53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3763901" y="5003599"/>
            <a:ext cx="2946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78EDB320-7B77-2427-52B9-89AC9203D682}"/>
              </a:ext>
            </a:extLst>
          </p:cNvPr>
          <p:cNvSpPr/>
          <p:nvPr/>
        </p:nvSpPr>
        <p:spPr>
          <a:xfrm>
            <a:off x="4250366" y="1910484"/>
            <a:ext cx="2127562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Effective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Exchange Rates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(REER)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REER = 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5A08158-FA53-A0B1-F15D-78175F0085A4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Definitions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they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measured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05DC4F2-D7F3-2FFF-B75D-A55322E5FD0B}"/>
              </a:ext>
            </a:extLst>
          </p:cNvPr>
          <p:cNvSpPr/>
          <p:nvPr/>
        </p:nvSpPr>
        <p:spPr>
          <a:xfrm>
            <a:off x="683171" y="1701024"/>
            <a:ext cx="2378264" cy="885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Effective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Exchange Rates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(NEER)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NEER =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geometric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trade-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bilateral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rates.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E4BBC49-B846-94F8-A7D3-B443853B5DEF}"/>
              </a:ext>
            </a:extLst>
          </p:cNvPr>
          <p:cNvSpPr/>
          <p:nvPr/>
        </p:nvSpPr>
        <p:spPr>
          <a:xfrm rot="16200000">
            <a:off x="-345502" y="1940188"/>
            <a:ext cx="1536022" cy="3911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Multilateral Basket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currencies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5EB0C0D-1507-F02A-6129-37D3964916FC}"/>
              </a:ext>
            </a:extLst>
          </p:cNvPr>
          <p:cNvSpPr/>
          <p:nvPr/>
        </p:nvSpPr>
        <p:spPr>
          <a:xfrm rot="16200000">
            <a:off x="-345502" y="3769983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Bilaterail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currencies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4069C95-17C1-E61F-8D26-1B472D56AFD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061435" y="2143688"/>
            <a:ext cx="4864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C703C1D-45F9-A7F9-9246-0E6AFB22B640}"/>
              </a:ext>
            </a:extLst>
          </p:cNvPr>
          <p:cNvCxnSpPr>
            <a:cxnSpLocks/>
          </p:cNvCxnSpPr>
          <p:nvPr/>
        </p:nvCxnSpPr>
        <p:spPr>
          <a:xfrm flipV="1">
            <a:off x="3788204" y="2135745"/>
            <a:ext cx="4680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C6A7EBC0-2B86-32D4-2AD3-80F1D3A6F53D}"/>
              </a:ext>
            </a:extLst>
          </p:cNvPr>
          <p:cNvCxnSpPr>
            <a:cxnSpLocks/>
          </p:cNvCxnSpPr>
          <p:nvPr/>
        </p:nvCxnSpPr>
        <p:spPr>
          <a:xfrm>
            <a:off x="118533" y="3014115"/>
            <a:ext cx="9828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echteck 27">
            <a:extLst>
              <a:ext uri="{FF2B5EF4-FFF2-40B4-BE49-F238E27FC236}">
                <a16:creationId xmlns:a16="http://schemas.microsoft.com/office/drawing/2014/main" id="{2C7F210E-44C2-3C66-C47F-64D444F54765}"/>
              </a:ext>
            </a:extLst>
          </p:cNvPr>
          <p:cNvSpPr/>
          <p:nvPr/>
        </p:nvSpPr>
        <p:spPr>
          <a:xfrm rot="16200000">
            <a:off x="1726727" y="3188909"/>
            <a:ext cx="3858348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Inflation/Relative Consumer Prices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DE87C37-1AF2-CA03-4404-B86BDC1AA136}"/>
              </a:ext>
            </a:extLst>
          </p:cNvPr>
          <p:cNvSpPr/>
          <p:nvPr/>
        </p:nvSpPr>
        <p:spPr>
          <a:xfrm>
            <a:off x="10329215" y="2376852"/>
            <a:ext cx="678753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Broad Index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028B6CF6-69BF-785B-75DC-3901836C8F31}"/>
              </a:ext>
            </a:extLst>
          </p:cNvPr>
          <p:cNvSpPr/>
          <p:nvPr/>
        </p:nvSpPr>
        <p:spPr>
          <a:xfrm>
            <a:off x="10329215" y="3162640"/>
            <a:ext cx="678753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Narrow Index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8FC6C353-D5DB-31EA-1ABD-11B376E66F5C}"/>
              </a:ext>
            </a:extLst>
          </p:cNvPr>
          <p:cNvCxnSpPr>
            <a:cxnSpLocks/>
            <a:stCxn id="57" idx="1"/>
            <a:endCxn id="39" idx="1"/>
          </p:cNvCxnSpPr>
          <p:nvPr/>
        </p:nvCxnSpPr>
        <p:spPr>
          <a:xfrm flipV="1">
            <a:off x="10229680" y="2602114"/>
            <a:ext cx="99535" cy="425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0DE0F81B-9E95-B0F4-984D-4CB78B66B8A6}"/>
              </a:ext>
            </a:extLst>
          </p:cNvPr>
          <p:cNvCxnSpPr>
            <a:cxnSpLocks/>
            <a:stCxn id="57" idx="1"/>
            <a:endCxn id="40" idx="1"/>
          </p:cNvCxnSpPr>
          <p:nvPr/>
        </p:nvCxnSpPr>
        <p:spPr>
          <a:xfrm>
            <a:off x="10229680" y="3028026"/>
            <a:ext cx="99535" cy="359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Geschweifte Klammer links 56">
            <a:extLst>
              <a:ext uri="{FF2B5EF4-FFF2-40B4-BE49-F238E27FC236}">
                <a16:creationId xmlns:a16="http://schemas.microsoft.com/office/drawing/2014/main" id="{58DDF9A1-2BD4-6DAF-F9C3-655C565256B0}"/>
              </a:ext>
            </a:extLst>
          </p:cNvPr>
          <p:cNvSpPr/>
          <p:nvPr/>
        </p:nvSpPr>
        <p:spPr>
          <a:xfrm rot="10800000">
            <a:off x="9810515" y="1367734"/>
            <a:ext cx="419165" cy="3320584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693F2CF6-BF9C-ABAA-8E14-DE62E3722178}"/>
              </a:ext>
            </a:extLst>
          </p:cNvPr>
          <p:cNvSpPr/>
          <p:nvPr/>
        </p:nvSpPr>
        <p:spPr>
          <a:xfrm>
            <a:off x="683171" y="4214764"/>
            <a:ext cx="2332121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Futures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119E95B4-1BF6-C452-1E1F-2BE496B4BD32}"/>
              </a:ext>
            </a:extLst>
          </p:cNvPr>
          <p:cNvCxnSpPr>
            <a:cxnSpLocks/>
            <a:stCxn id="29" idx="2"/>
            <a:endCxn id="70" idx="0"/>
          </p:cNvCxnSpPr>
          <p:nvPr/>
        </p:nvCxnSpPr>
        <p:spPr>
          <a:xfrm>
            <a:off x="1849232" y="4109805"/>
            <a:ext cx="0" cy="10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Rechteck 73">
            <a:extLst>
              <a:ext uri="{FF2B5EF4-FFF2-40B4-BE49-F238E27FC236}">
                <a16:creationId xmlns:a16="http://schemas.microsoft.com/office/drawing/2014/main" id="{E4478911-13F8-4643-BE07-6BE510CE413D}"/>
              </a:ext>
            </a:extLst>
          </p:cNvPr>
          <p:cNvSpPr/>
          <p:nvPr/>
        </p:nvSpPr>
        <p:spPr>
          <a:xfrm>
            <a:off x="6032683" y="3092033"/>
            <a:ext cx="1469865" cy="554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1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 variables:</a:t>
            </a:r>
            <a:r>
              <a:rPr lang="de-DE" sz="1100" u="sng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GDP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deflator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776E1D30-F052-1481-DEF9-9ADB84C06DE1}"/>
              </a:ext>
            </a:extLst>
          </p:cNvPr>
          <p:cNvSpPr/>
          <p:nvPr/>
        </p:nvSpPr>
        <p:spPr>
          <a:xfrm>
            <a:off x="6032685" y="3734298"/>
            <a:ext cx="1469863" cy="391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Consumer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Producer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63777F85-A0C5-0394-7180-6549405BE783}"/>
              </a:ext>
            </a:extLst>
          </p:cNvPr>
          <p:cNvSpPr/>
          <p:nvPr/>
        </p:nvSpPr>
        <p:spPr>
          <a:xfrm>
            <a:off x="6028161" y="4224600"/>
            <a:ext cx="1469865" cy="3998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0" name="Gewinkelte Verbindung 89">
            <a:extLst>
              <a:ext uri="{FF2B5EF4-FFF2-40B4-BE49-F238E27FC236}">
                <a16:creationId xmlns:a16="http://schemas.microsoft.com/office/drawing/2014/main" id="{CA409A5D-55EB-43B5-FB41-887ECED819F0}"/>
              </a:ext>
            </a:extLst>
          </p:cNvPr>
          <p:cNvCxnSpPr>
            <a:cxnSpLocks/>
            <a:stCxn id="5" idx="0"/>
            <a:endCxn id="74" idx="1"/>
          </p:cNvCxnSpPr>
          <p:nvPr/>
        </p:nvCxnSpPr>
        <p:spPr>
          <a:xfrm rot="16200000" flipH="1">
            <a:off x="5406170" y="2742543"/>
            <a:ext cx="101695" cy="1151330"/>
          </a:xfrm>
          <a:prstGeom prst="bentConnector4">
            <a:avLst>
              <a:gd name="adj1" fmla="val -224790"/>
              <a:gd name="adj2" fmla="val 9118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hteck 90">
            <a:extLst>
              <a:ext uri="{FF2B5EF4-FFF2-40B4-BE49-F238E27FC236}">
                <a16:creationId xmlns:a16="http://schemas.microsoft.com/office/drawing/2014/main" id="{07892A80-F4C2-70FF-9EA6-C52FCC6D7005}"/>
              </a:ext>
            </a:extLst>
          </p:cNvPr>
          <p:cNvSpPr/>
          <p:nvPr/>
        </p:nvSpPr>
        <p:spPr>
          <a:xfrm>
            <a:off x="6035629" y="3067690"/>
            <a:ext cx="1469865" cy="15324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2" name="Gerade Verbindung mit Pfeil 91">
            <a:extLst>
              <a:ext uri="{FF2B5EF4-FFF2-40B4-BE49-F238E27FC236}">
                <a16:creationId xmlns:a16="http://schemas.microsoft.com/office/drawing/2014/main" id="{D155609F-7F3F-46F3-3787-00D0B2997A8F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4874278" y="2361007"/>
            <a:ext cx="7075" cy="906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0" name="Rechteck 99">
            <a:extLst>
              <a:ext uri="{FF2B5EF4-FFF2-40B4-BE49-F238E27FC236}">
                <a16:creationId xmlns:a16="http://schemas.microsoft.com/office/drawing/2014/main" id="{FAFEEB4E-36E3-F716-444A-A9114AF806CA}"/>
              </a:ext>
            </a:extLst>
          </p:cNvPr>
          <p:cNvSpPr/>
          <p:nvPr/>
        </p:nvSpPr>
        <p:spPr>
          <a:xfrm>
            <a:off x="10119787" y="1693556"/>
            <a:ext cx="1107516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64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since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1994</a:t>
            </a:r>
          </a:p>
        </p:txBody>
      </p:sp>
      <p:cxnSp>
        <p:nvCxnSpPr>
          <p:cNvPr id="101" name="Gerade Verbindung mit Pfeil 100">
            <a:extLst>
              <a:ext uri="{FF2B5EF4-FFF2-40B4-BE49-F238E27FC236}">
                <a16:creationId xmlns:a16="http://schemas.microsoft.com/office/drawing/2014/main" id="{9B3B376E-7655-571E-364F-9741AB117740}"/>
              </a:ext>
            </a:extLst>
          </p:cNvPr>
          <p:cNvCxnSpPr>
            <a:cxnSpLocks/>
            <a:stCxn id="39" idx="0"/>
            <a:endCxn id="100" idx="2"/>
          </p:cNvCxnSpPr>
          <p:nvPr/>
        </p:nvCxnSpPr>
        <p:spPr>
          <a:xfrm flipV="1">
            <a:off x="10668592" y="2144079"/>
            <a:ext cx="4953" cy="232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Rechteck 103">
            <a:extLst>
              <a:ext uri="{FF2B5EF4-FFF2-40B4-BE49-F238E27FC236}">
                <a16:creationId xmlns:a16="http://schemas.microsoft.com/office/drawing/2014/main" id="{62B8B1EA-A050-56BE-2C9B-1D1638B45A49}"/>
              </a:ext>
            </a:extLst>
          </p:cNvPr>
          <p:cNvSpPr/>
          <p:nvPr/>
        </p:nvSpPr>
        <p:spPr>
          <a:xfrm>
            <a:off x="10222285" y="3870095"/>
            <a:ext cx="892068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26/27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DE121733-0DA9-6D69-117B-692C696959AB}"/>
              </a:ext>
            </a:extLst>
          </p:cNvPr>
          <p:cNvCxnSpPr>
            <a:cxnSpLocks/>
            <a:stCxn id="40" idx="2"/>
            <a:endCxn id="104" idx="0"/>
          </p:cNvCxnSpPr>
          <p:nvPr/>
        </p:nvCxnSpPr>
        <p:spPr>
          <a:xfrm flipH="1">
            <a:off x="10668319" y="3613163"/>
            <a:ext cx="273" cy="25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1" name="Grafik 120">
            <a:extLst>
              <a:ext uri="{FF2B5EF4-FFF2-40B4-BE49-F238E27FC236}">
                <a16:creationId xmlns:a16="http://schemas.microsoft.com/office/drawing/2014/main" id="{7437E0CB-49F8-565C-754A-20A315D1E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752" y="2410999"/>
            <a:ext cx="2800351" cy="420053"/>
          </a:xfrm>
          <a:prstGeom prst="rect">
            <a:avLst/>
          </a:prstGeom>
        </p:spPr>
      </p:pic>
      <p:sp>
        <p:nvSpPr>
          <p:cNvPr id="122" name="Rechteck 121">
            <a:extLst>
              <a:ext uri="{FF2B5EF4-FFF2-40B4-BE49-F238E27FC236}">
                <a16:creationId xmlns:a16="http://schemas.microsoft.com/office/drawing/2014/main" id="{330159BD-A4C7-1118-673E-E6F98994C65C}"/>
              </a:ext>
            </a:extLst>
          </p:cNvPr>
          <p:cNvSpPr/>
          <p:nvPr/>
        </p:nvSpPr>
        <p:spPr>
          <a:xfrm>
            <a:off x="5783786" y="1093049"/>
            <a:ext cx="3491803" cy="5691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manufacturing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trade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flows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pattern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time-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varying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a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three-year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basis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3" name="Gewinkelte Verbindung 122">
            <a:extLst>
              <a:ext uri="{FF2B5EF4-FFF2-40B4-BE49-F238E27FC236}">
                <a16:creationId xmlns:a16="http://schemas.microsoft.com/office/drawing/2014/main" id="{37351581-15D6-B3B0-444E-E66792B9CD0D}"/>
              </a:ext>
            </a:extLst>
          </p:cNvPr>
          <p:cNvCxnSpPr>
            <a:cxnSpLocks/>
            <a:stCxn id="46" idx="0"/>
            <a:endCxn id="122" idx="1"/>
          </p:cNvCxnSpPr>
          <p:nvPr/>
        </p:nvCxnSpPr>
        <p:spPr>
          <a:xfrm rot="5400000" flipH="1" flipV="1">
            <a:off x="5282546" y="1409245"/>
            <a:ext cx="532840" cy="469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347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8818E8-0211-888C-8857-FDE54C2450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>
            <a:extLst>
              <a:ext uri="{FF2B5EF4-FFF2-40B4-BE49-F238E27FC236}">
                <a16:creationId xmlns:a16="http://schemas.microsoft.com/office/drawing/2014/main" id="{FD8C67DD-13EC-925C-11D1-E7C9636FD942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Definitions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they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measured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21FE59F2-2736-539D-7563-2FEDF9020B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828474"/>
              </p:ext>
            </p:extLst>
          </p:nvPr>
        </p:nvGraphicFramePr>
        <p:xfrm>
          <a:off x="626492" y="1280047"/>
          <a:ext cx="10267504" cy="4268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22781">
                  <a:extLst>
                    <a:ext uri="{9D8B030D-6E8A-4147-A177-3AD203B41FA5}">
                      <a16:colId xmlns:a16="http://schemas.microsoft.com/office/drawing/2014/main" val="1829092657"/>
                    </a:ext>
                  </a:extLst>
                </a:gridCol>
                <a:gridCol w="1618518">
                  <a:extLst>
                    <a:ext uri="{9D8B030D-6E8A-4147-A177-3AD203B41FA5}">
                      <a16:colId xmlns:a16="http://schemas.microsoft.com/office/drawing/2014/main" val="2305079191"/>
                    </a:ext>
                  </a:extLst>
                </a:gridCol>
                <a:gridCol w="815299">
                  <a:extLst>
                    <a:ext uri="{9D8B030D-6E8A-4147-A177-3AD203B41FA5}">
                      <a16:colId xmlns:a16="http://schemas.microsoft.com/office/drawing/2014/main" val="3044762045"/>
                    </a:ext>
                  </a:extLst>
                </a:gridCol>
                <a:gridCol w="1203089">
                  <a:extLst>
                    <a:ext uri="{9D8B030D-6E8A-4147-A177-3AD203B41FA5}">
                      <a16:colId xmlns:a16="http://schemas.microsoft.com/office/drawing/2014/main" val="12788449"/>
                    </a:ext>
                  </a:extLst>
                </a:gridCol>
                <a:gridCol w="1248121">
                  <a:extLst>
                    <a:ext uri="{9D8B030D-6E8A-4147-A177-3AD203B41FA5}">
                      <a16:colId xmlns:a16="http://schemas.microsoft.com/office/drawing/2014/main" val="1212434301"/>
                    </a:ext>
                  </a:extLst>
                </a:gridCol>
                <a:gridCol w="1248121">
                  <a:extLst>
                    <a:ext uri="{9D8B030D-6E8A-4147-A177-3AD203B41FA5}">
                      <a16:colId xmlns:a16="http://schemas.microsoft.com/office/drawing/2014/main" val="4146351851"/>
                    </a:ext>
                  </a:extLst>
                </a:gridCol>
                <a:gridCol w="1248121">
                  <a:extLst>
                    <a:ext uri="{9D8B030D-6E8A-4147-A177-3AD203B41FA5}">
                      <a16:colId xmlns:a16="http://schemas.microsoft.com/office/drawing/2014/main" val="1306773420"/>
                    </a:ext>
                  </a:extLst>
                </a:gridCol>
                <a:gridCol w="658070">
                  <a:extLst>
                    <a:ext uri="{9D8B030D-6E8A-4147-A177-3AD203B41FA5}">
                      <a16:colId xmlns:a16="http://schemas.microsoft.com/office/drawing/2014/main" val="3105118240"/>
                    </a:ext>
                  </a:extLst>
                </a:gridCol>
                <a:gridCol w="1022667">
                  <a:extLst>
                    <a:ext uri="{9D8B030D-6E8A-4147-A177-3AD203B41FA5}">
                      <a16:colId xmlns:a16="http://schemas.microsoft.com/office/drawing/2014/main" val="3855398356"/>
                    </a:ext>
                  </a:extLst>
                </a:gridCol>
                <a:gridCol w="782717">
                  <a:extLst>
                    <a:ext uri="{9D8B030D-6E8A-4147-A177-3AD203B41FA5}">
                      <a16:colId xmlns:a16="http://schemas.microsoft.com/office/drawing/2014/main" val="1668350418"/>
                    </a:ext>
                  </a:extLst>
                </a:gridCol>
              </a:tblGrid>
              <a:tr h="42840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Basket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</a:t>
                      </a:r>
                    </a:p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Frequency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</a:t>
                      </a:r>
                    </a:p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availability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</a:p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Rate 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Bilateral </a:t>
                      </a:r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</a:t>
                      </a:r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Source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093602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broad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1994-01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M.R.B.US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/EER/BIS,WS_EER,1.0/M.R.B.US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9946009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algn="ctr"/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narrow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1964-01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M.R.N.US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/EER/BIS,WS_EER,1.0/M.R.N.US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541693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Nominal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broad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1994-01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M.N.B.US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/EER/BIS,WS_EER,1.0/M.N.B.US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9837330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Nominal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narrow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1964-01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M.N.N.US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/EER/BIS,WS_EER,1.0/M.N.N.US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7757916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Nominal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narrow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1983-10-03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D.N.N.US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/EER/BIS,WS_EER,1.0/D.N.N.US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674366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Nominal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broad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1996-04-11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D.N.B.US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/EER/BIS,WS_EER,1.0/D.N.B.US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9877748"/>
                  </a:ext>
                </a:extLst>
              </a:tr>
              <a:tr h="25787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USD-EUR Spot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1999-01-04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DEXUSEU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fred.stlouisfed.org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/DEXUSEU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7377485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Nominal Broad U.S. Dollar 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broad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2006-01-02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DTWEXBGS</a:t>
                      </a:r>
                    </a:p>
                    <a:p>
                      <a:pPr algn="ctr"/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fred.stlouisfed.org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/DTWEXBGS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079788"/>
                  </a:ext>
                </a:extLst>
              </a:tr>
              <a:tr h="4243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 Broad Dollar 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broad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2006-01-01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RTWEXBGS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fred.stlouisfed.org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/RTWEXBGS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75910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7843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5C400-169C-12D0-20F6-2EA61B93E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ewinkelte Verbindung 112">
            <a:extLst>
              <a:ext uri="{FF2B5EF4-FFF2-40B4-BE49-F238E27FC236}">
                <a16:creationId xmlns:a16="http://schemas.microsoft.com/office/drawing/2014/main" id="{CCE8ACD3-57F7-2E1F-A907-CB407544F96B}"/>
              </a:ext>
            </a:extLst>
          </p:cNvPr>
          <p:cNvCxnSpPr>
            <a:cxnSpLocks/>
            <a:stCxn id="6" idx="2"/>
            <a:endCxn id="112" idx="1"/>
          </p:cNvCxnSpPr>
          <p:nvPr/>
        </p:nvCxnSpPr>
        <p:spPr>
          <a:xfrm rot="16200000" flipH="1">
            <a:off x="4697861" y="2378862"/>
            <a:ext cx="671153" cy="16325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echteck 48">
            <a:extLst>
              <a:ext uri="{FF2B5EF4-FFF2-40B4-BE49-F238E27FC236}">
                <a16:creationId xmlns:a16="http://schemas.microsoft.com/office/drawing/2014/main" id="{3920F220-B949-2339-A8C2-BB237B1DB1D4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A simple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energy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5DB3D19-FB0D-EF49-B5C4-F4FD1FF6DE8D}"/>
              </a:ext>
            </a:extLst>
          </p:cNvPr>
          <p:cNvSpPr/>
          <p:nvPr/>
        </p:nvSpPr>
        <p:spPr>
          <a:xfrm>
            <a:off x="248266" y="1574299"/>
            <a:ext cx="1013015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E3B20DB-4112-8910-13D9-7A86DEC9A7C4}"/>
              </a:ext>
            </a:extLst>
          </p:cNvPr>
          <p:cNvSpPr/>
          <p:nvPr/>
        </p:nvSpPr>
        <p:spPr>
          <a:xfrm>
            <a:off x="1440374" y="1576322"/>
            <a:ext cx="166784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Adjusted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Demand-Supply Levels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D1EE2EB-33FB-6EDA-10DF-6A28DBAE199A}"/>
              </a:ext>
            </a:extLst>
          </p:cNvPr>
          <p:cNvSpPr/>
          <p:nvPr/>
        </p:nvSpPr>
        <p:spPr>
          <a:xfrm>
            <a:off x="3325347" y="1574302"/>
            <a:ext cx="1013015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(Spot) Price Adjustments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B07525-A5A1-F1B4-8FEE-C3582CE113E6}"/>
              </a:ext>
            </a:extLst>
          </p:cNvPr>
          <p:cNvSpPr/>
          <p:nvPr/>
        </p:nvSpPr>
        <p:spPr>
          <a:xfrm>
            <a:off x="4551106" y="1574297"/>
            <a:ext cx="801408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F9704E9-C9FC-0392-9481-18E53C7E54AB}"/>
              </a:ext>
            </a:extLst>
          </p:cNvPr>
          <p:cNvSpPr/>
          <p:nvPr/>
        </p:nvSpPr>
        <p:spPr>
          <a:xfrm>
            <a:off x="5561975" y="1574299"/>
            <a:ext cx="147027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Inflationary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Pressure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DC245E0-1CC8-DB0D-66F1-926593ED389A}"/>
              </a:ext>
            </a:extLst>
          </p:cNvPr>
          <p:cNvSpPr/>
          <p:nvPr/>
        </p:nvSpPr>
        <p:spPr>
          <a:xfrm>
            <a:off x="7241710" y="1576320"/>
            <a:ext cx="1250320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Policy: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 Hikes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7518F9D-DEDF-B6B2-0E24-08F10E38C0E0}"/>
              </a:ext>
            </a:extLst>
          </p:cNvPr>
          <p:cNvSpPr/>
          <p:nvPr/>
        </p:nvSpPr>
        <p:spPr>
          <a:xfrm>
            <a:off x="4077380" y="748166"/>
            <a:ext cx="3259243" cy="2834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Heavily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C939E41-E3A2-C747-4064-B68050C474F3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1261281" y="1849608"/>
            <a:ext cx="179093" cy="2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9FAAAE3-A7B8-1029-83FE-3B9AC849744F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3108218" y="1849611"/>
            <a:ext cx="217129" cy="2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8F030C5-9C48-09E7-A29F-635530C8C3CB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4338362" y="1849606"/>
            <a:ext cx="212744" cy="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64E26FE-27DB-68F7-2056-B905672248E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5352514" y="1849606"/>
            <a:ext cx="209461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105F554B-0FE6-6140-6491-7EA5FEB5711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7032249" y="1849608"/>
            <a:ext cx="209461" cy="2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Geschweifte Klammer links 27">
            <a:extLst>
              <a:ext uri="{FF2B5EF4-FFF2-40B4-BE49-F238E27FC236}">
                <a16:creationId xmlns:a16="http://schemas.microsoft.com/office/drawing/2014/main" id="{0BFEA76D-99AB-C7B1-3409-A2CA2B156445}"/>
              </a:ext>
            </a:extLst>
          </p:cNvPr>
          <p:cNvSpPr/>
          <p:nvPr/>
        </p:nvSpPr>
        <p:spPr>
          <a:xfrm rot="5400000">
            <a:off x="5497420" y="-4216927"/>
            <a:ext cx="419165" cy="10917479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E8E839D3-8E65-96AC-44BB-A8244DC0C808}"/>
              </a:ext>
            </a:extLst>
          </p:cNvPr>
          <p:cNvSpPr/>
          <p:nvPr/>
        </p:nvSpPr>
        <p:spPr>
          <a:xfrm>
            <a:off x="8701491" y="1574298"/>
            <a:ext cx="993976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Interest Rate Differentials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3211AE1E-AE25-8A87-F56C-3147B731828B}"/>
              </a:ext>
            </a:extLst>
          </p:cNvPr>
          <p:cNvCxnSpPr>
            <a:cxnSpLocks/>
            <a:stCxn id="8" idx="3"/>
            <a:endCxn id="29" idx="1"/>
          </p:cNvCxnSpPr>
          <p:nvPr/>
        </p:nvCxnSpPr>
        <p:spPr>
          <a:xfrm flipV="1">
            <a:off x="8492030" y="1849607"/>
            <a:ext cx="209461" cy="2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Rechteck 67">
            <a:extLst>
              <a:ext uri="{FF2B5EF4-FFF2-40B4-BE49-F238E27FC236}">
                <a16:creationId xmlns:a16="http://schemas.microsoft.com/office/drawing/2014/main" id="{A3D75D58-23EF-B26E-E6B6-BD808793409E}"/>
              </a:ext>
            </a:extLst>
          </p:cNvPr>
          <p:cNvSpPr/>
          <p:nvPr/>
        </p:nvSpPr>
        <p:spPr>
          <a:xfrm>
            <a:off x="4873080" y="2291789"/>
            <a:ext cx="1667844" cy="2313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u="sng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Derived</a:t>
            </a:r>
            <a:r>
              <a:rPr lang="de-DE" sz="11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u="sng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proxy</a:t>
            </a:r>
            <a:r>
              <a:rPr lang="de-DE" sz="11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variables</a:t>
            </a:r>
          </a:p>
        </p:txBody>
      </p:sp>
      <p:cxnSp>
        <p:nvCxnSpPr>
          <p:cNvPr id="69" name="Gerade Verbindung 68">
            <a:extLst>
              <a:ext uri="{FF2B5EF4-FFF2-40B4-BE49-F238E27FC236}">
                <a16:creationId xmlns:a16="http://schemas.microsoft.com/office/drawing/2014/main" id="{FE987C23-781F-B2CF-C7AE-167A9F3DD8D1}"/>
              </a:ext>
            </a:extLst>
          </p:cNvPr>
          <p:cNvCxnSpPr>
            <a:cxnSpLocks/>
            <a:stCxn id="68" idx="3"/>
          </p:cNvCxnSpPr>
          <p:nvPr/>
        </p:nvCxnSpPr>
        <p:spPr>
          <a:xfrm>
            <a:off x="6540924" y="2407457"/>
            <a:ext cx="462481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Gerade Verbindung 71">
            <a:extLst>
              <a:ext uri="{FF2B5EF4-FFF2-40B4-BE49-F238E27FC236}">
                <a16:creationId xmlns:a16="http://schemas.microsoft.com/office/drawing/2014/main" id="{19AD80B6-AA37-15C4-F4F1-1AB2FCC6B0F7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248263" y="2407457"/>
            <a:ext cx="462481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E696DFB3-6C85-FB27-6A91-5EA8F7652298}"/>
              </a:ext>
            </a:extLst>
          </p:cNvPr>
          <p:cNvSpPr/>
          <p:nvPr/>
        </p:nvSpPr>
        <p:spPr>
          <a:xfrm>
            <a:off x="9898266" y="1580659"/>
            <a:ext cx="1267475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Parity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Conditions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(PPP/UIP/CIP)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01F56126-26E4-9EEE-B156-7BAD009C4BFB}"/>
              </a:ext>
            </a:extLst>
          </p:cNvPr>
          <p:cNvCxnSpPr>
            <a:cxnSpLocks/>
            <a:stCxn id="29" idx="3"/>
            <a:endCxn id="75" idx="1"/>
          </p:cNvCxnSpPr>
          <p:nvPr/>
        </p:nvCxnSpPr>
        <p:spPr>
          <a:xfrm>
            <a:off x="9695467" y="1849607"/>
            <a:ext cx="202799" cy="6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Geschweifte Klammer links 93">
            <a:extLst>
              <a:ext uri="{FF2B5EF4-FFF2-40B4-BE49-F238E27FC236}">
                <a16:creationId xmlns:a16="http://schemas.microsoft.com/office/drawing/2014/main" id="{B27D7CBE-6F19-33C5-FAA5-62CCD66AEB24}"/>
              </a:ext>
            </a:extLst>
          </p:cNvPr>
          <p:cNvSpPr/>
          <p:nvPr/>
        </p:nvSpPr>
        <p:spPr>
          <a:xfrm rot="16200000">
            <a:off x="5497420" y="-1480572"/>
            <a:ext cx="419165" cy="10917479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Rechteck 94">
            <a:extLst>
              <a:ext uri="{FF2B5EF4-FFF2-40B4-BE49-F238E27FC236}">
                <a16:creationId xmlns:a16="http://schemas.microsoft.com/office/drawing/2014/main" id="{546DFDDA-2BBF-08A0-3697-A553591CD972}"/>
              </a:ext>
            </a:extLst>
          </p:cNvPr>
          <p:cNvSpPr/>
          <p:nvPr/>
        </p:nvSpPr>
        <p:spPr>
          <a:xfrm>
            <a:off x="3831854" y="4187750"/>
            <a:ext cx="3770729" cy="4191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Transmission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depending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62278FA6-30BC-7A66-3EC6-1A3FF8DCCFC1}"/>
              </a:ext>
            </a:extLst>
          </p:cNvPr>
          <p:cNvSpPr/>
          <p:nvPr/>
        </p:nvSpPr>
        <p:spPr>
          <a:xfrm>
            <a:off x="5845629" y="4785690"/>
            <a:ext cx="2646401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Interest in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markets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EFB9C413-B00B-E725-ECB1-DF29291F41C1}"/>
              </a:ext>
            </a:extLst>
          </p:cNvPr>
          <p:cNvSpPr/>
          <p:nvPr/>
        </p:nvSpPr>
        <p:spPr>
          <a:xfrm>
            <a:off x="4077380" y="3303050"/>
            <a:ext cx="2851717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Crude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Oil WTI Front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 Price</a:t>
            </a: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7C4E366A-D035-6428-74DE-7B917A0E8EAE}"/>
              </a:ext>
            </a:extLst>
          </p:cNvPr>
          <p:cNvSpPr/>
          <p:nvPr/>
        </p:nvSpPr>
        <p:spPr>
          <a:xfrm>
            <a:off x="4077379" y="3678728"/>
            <a:ext cx="2851717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Crude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Oil WTI Spot Price</a:t>
            </a:r>
          </a:p>
        </p:txBody>
      </p:sp>
      <p:cxnSp>
        <p:nvCxnSpPr>
          <p:cNvPr id="99" name="Gewinkelte Verbindung 98">
            <a:extLst>
              <a:ext uri="{FF2B5EF4-FFF2-40B4-BE49-F238E27FC236}">
                <a16:creationId xmlns:a16="http://schemas.microsoft.com/office/drawing/2014/main" id="{1A9821BD-B305-851A-88A4-BBE9C6B02007}"/>
              </a:ext>
            </a:extLst>
          </p:cNvPr>
          <p:cNvCxnSpPr>
            <a:cxnSpLocks/>
            <a:stCxn id="5" idx="2"/>
            <a:endCxn id="97" idx="1"/>
          </p:cNvCxnSpPr>
          <p:nvPr/>
        </p:nvCxnSpPr>
        <p:spPr>
          <a:xfrm rot="16200000" flipH="1">
            <a:off x="3301731" y="2655042"/>
            <a:ext cx="1305772" cy="2455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Gewinkelte Verbindung 102">
            <a:extLst>
              <a:ext uri="{FF2B5EF4-FFF2-40B4-BE49-F238E27FC236}">
                <a16:creationId xmlns:a16="http://schemas.microsoft.com/office/drawing/2014/main" id="{7D31F963-270D-77EB-ED1F-9EB4B0119ED2}"/>
              </a:ext>
            </a:extLst>
          </p:cNvPr>
          <p:cNvCxnSpPr>
            <a:cxnSpLocks/>
            <a:stCxn id="5" idx="2"/>
            <a:endCxn id="98" idx="1"/>
          </p:cNvCxnSpPr>
          <p:nvPr/>
        </p:nvCxnSpPr>
        <p:spPr>
          <a:xfrm rot="16200000" flipH="1">
            <a:off x="3113892" y="2842882"/>
            <a:ext cx="1681450" cy="2455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Gewinkelte Verbindung 105">
            <a:extLst>
              <a:ext uri="{FF2B5EF4-FFF2-40B4-BE49-F238E27FC236}">
                <a16:creationId xmlns:a16="http://schemas.microsoft.com/office/drawing/2014/main" id="{4070ED22-2D8D-88E0-E030-E4339E1626CD}"/>
              </a:ext>
            </a:extLst>
          </p:cNvPr>
          <p:cNvCxnSpPr>
            <a:cxnSpLocks/>
            <a:stCxn id="95" idx="2"/>
            <a:endCxn id="96" idx="1"/>
          </p:cNvCxnSpPr>
          <p:nvPr/>
        </p:nvCxnSpPr>
        <p:spPr>
          <a:xfrm rot="16200000" flipH="1">
            <a:off x="5628217" y="4695918"/>
            <a:ext cx="306415" cy="1284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2" name="Rechteck 111">
            <a:extLst>
              <a:ext uri="{FF2B5EF4-FFF2-40B4-BE49-F238E27FC236}">
                <a16:creationId xmlns:a16="http://schemas.microsoft.com/office/drawing/2014/main" id="{6092D3C6-5300-19B1-F4E0-268797166176}"/>
              </a:ext>
            </a:extLst>
          </p:cNvPr>
          <p:cNvSpPr/>
          <p:nvPr/>
        </p:nvSpPr>
        <p:spPr>
          <a:xfrm>
            <a:off x="5115065" y="2668426"/>
            <a:ext cx="2851717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CBOE </a:t>
            </a:r>
            <a:r>
              <a:rPr lang="de-DE" sz="11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Crude</a:t>
            </a:r>
            <a:r>
              <a:rPr lang="de-DE" sz="11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Oil ETF </a:t>
            </a:r>
            <a:r>
              <a:rPr lang="de-DE" sz="11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Volatility</a:t>
            </a:r>
            <a:r>
              <a:rPr lang="de-DE" sz="11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Index</a:t>
            </a:r>
          </a:p>
        </p:txBody>
      </p:sp>
      <p:cxnSp>
        <p:nvCxnSpPr>
          <p:cNvPr id="118" name="Gewinkelte Verbindung 117">
            <a:extLst>
              <a:ext uri="{FF2B5EF4-FFF2-40B4-BE49-F238E27FC236}">
                <a16:creationId xmlns:a16="http://schemas.microsoft.com/office/drawing/2014/main" id="{58828655-9B5C-D596-6B15-8E7757820871}"/>
              </a:ext>
            </a:extLst>
          </p:cNvPr>
          <p:cNvCxnSpPr>
            <a:cxnSpLocks/>
            <a:stCxn id="2" idx="2"/>
            <a:endCxn id="121" idx="1"/>
          </p:cNvCxnSpPr>
          <p:nvPr/>
        </p:nvCxnSpPr>
        <p:spPr>
          <a:xfrm rot="16200000" flipH="1">
            <a:off x="644700" y="2234990"/>
            <a:ext cx="488894" cy="26874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1" name="Rechteck 120">
            <a:extLst>
              <a:ext uri="{FF2B5EF4-FFF2-40B4-BE49-F238E27FC236}">
                <a16:creationId xmlns:a16="http://schemas.microsoft.com/office/drawing/2014/main" id="{B0ADA5D6-3FD1-CBB1-749C-1A2DAC0215FD}"/>
              </a:ext>
            </a:extLst>
          </p:cNvPr>
          <p:cNvSpPr/>
          <p:nvPr/>
        </p:nvSpPr>
        <p:spPr>
          <a:xfrm>
            <a:off x="1023520" y="2486169"/>
            <a:ext cx="1248465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39814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58F2C-61BE-2FD0-F7A7-D7C43EA5C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>
            <a:extLst>
              <a:ext uri="{FF2B5EF4-FFF2-40B4-BE49-F238E27FC236}">
                <a16:creationId xmlns:a16="http://schemas.microsoft.com/office/drawing/2014/main" id="{6047A77A-195C-5F25-75C4-D98FE53FDCC5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Theoretical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Framework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A2EC787-A499-C95C-2B1F-49527EB77C34}"/>
              </a:ext>
            </a:extLst>
          </p:cNvPr>
          <p:cNvSpPr/>
          <p:nvPr/>
        </p:nvSpPr>
        <p:spPr>
          <a:xfrm>
            <a:off x="1086467" y="728896"/>
            <a:ext cx="547600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DE29A15-DF4F-765C-A5B2-90347370B95F}"/>
              </a:ext>
            </a:extLst>
          </p:cNvPr>
          <p:cNvSpPr/>
          <p:nvPr/>
        </p:nvSpPr>
        <p:spPr>
          <a:xfrm>
            <a:off x="1823065" y="728896"/>
            <a:ext cx="2850535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relevant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409E80-60D3-5AB4-CE2E-7374B5AB7520}"/>
              </a:ext>
            </a:extLst>
          </p:cNvPr>
          <p:cNvSpPr/>
          <p:nvPr/>
        </p:nvSpPr>
        <p:spPr>
          <a:xfrm>
            <a:off x="1823065" y="3934323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 relevant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exogeneous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variables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9C91B85-AA31-621D-6AAC-A4AD86578405}"/>
              </a:ext>
            </a:extLst>
          </p:cNvPr>
          <p:cNvSpPr/>
          <p:nvPr/>
        </p:nvSpPr>
        <p:spPr>
          <a:xfrm>
            <a:off x="925600" y="5468978"/>
            <a:ext cx="547600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BD4B9ECE-8BDC-6FF7-AFE8-976545ECDE39}"/>
              </a:ext>
            </a:extLst>
          </p:cNvPr>
          <p:cNvSpPr/>
          <p:nvPr/>
        </p:nvSpPr>
        <p:spPr>
          <a:xfrm>
            <a:off x="1662198" y="5468978"/>
            <a:ext cx="2850535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Analyze and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6" name="Tabelle 15">
            <a:extLst>
              <a:ext uri="{FF2B5EF4-FFF2-40B4-BE49-F238E27FC236}">
                <a16:creationId xmlns:a16="http://schemas.microsoft.com/office/drawing/2014/main" id="{7CD823E6-BA5A-5095-3D68-134CDB2F79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3543815"/>
              </p:ext>
            </p:extLst>
          </p:nvPr>
        </p:nvGraphicFramePr>
        <p:xfrm>
          <a:off x="1823065" y="4275572"/>
          <a:ext cx="4101080" cy="950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50540">
                  <a:extLst>
                    <a:ext uri="{9D8B030D-6E8A-4147-A177-3AD203B41FA5}">
                      <a16:colId xmlns:a16="http://schemas.microsoft.com/office/drawing/2014/main" val="2305079191"/>
                    </a:ext>
                  </a:extLst>
                </a:gridCol>
                <a:gridCol w="2050540">
                  <a:extLst>
                    <a:ext uri="{9D8B030D-6E8A-4147-A177-3AD203B41FA5}">
                      <a16:colId xmlns:a16="http://schemas.microsoft.com/office/drawing/2014/main" val="12788449"/>
                    </a:ext>
                  </a:extLst>
                </a:gridCol>
              </a:tblGrid>
              <a:tr h="25920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Variable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Thematic</a:t>
                      </a:r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Area </a:t>
                      </a:r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capture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093602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Futures Trading Open Interest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Degree </a:t>
                      </a:r>
                      <a:r>
                        <a:rPr lang="de-DE" sz="9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of</a:t>
                      </a:r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Financial Integration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9946009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Futures Trading Volume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Degree </a:t>
                      </a:r>
                      <a:r>
                        <a:rPr lang="de-DE" sz="9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of</a:t>
                      </a:r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Financial Integration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4646873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VIX Index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Volatility</a:t>
                      </a:r>
                      <a:endParaRPr lang="de-DE" sz="9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541693"/>
                  </a:ext>
                </a:extLst>
              </a:tr>
            </a:tbl>
          </a:graphicData>
        </a:graphic>
      </p:graphicFrame>
      <p:sp>
        <p:nvSpPr>
          <p:cNvPr id="17" name="Rechteck 16">
            <a:extLst>
              <a:ext uri="{FF2B5EF4-FFF2-40B4-BE49-F238E27FC236}">
                <a16:creationId xmlns:a16="http://schemas.microsoft.com/office/drawing/2014/main" id="{26E09F6B-CE34-6CFE-6733-A7C52E962B3E}"/>
              </a:ext>
            </a:extLst>
          </p:cNvPr>
          <p:cNvSpPr/>
          <p:nvPr/>
        </p:nvSpPr>
        <p:spPr>
          <a:xfrm>
            <a:off x="1823064" y="956198"/>
            <a:ext cx="381600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Theoretically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crisis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periods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major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global shocks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8" name="Tabelle 17">
            <a:extLst>
              <a:ext uri="{FF2B5EF4-FFF2-40B4-BE49-F238E27FC236}">
                <a16:creationId xmlns:a16="http://schemas.microsoft.com/office/drawing/2014/main" id="{DBC622A5-A2FE-42BB-8D2D-CAFAA29E4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003250"/>
              </p:ext>
            </p:extLst>
          </p:nvPr>
        </p:nvGraphicFramePr>
        <p:xfrm>
          <a:off x="1823065" y="1285037"/>
          <a:ext cx="9404924" cy="1411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46405">
                  <a:extLst>
                    <a:ext uri="{9D8B030D-6E8A-4147-A177-3AD203B41FA5}">
                      <a16:colId xmlns:a16="http://schemas.microsoft.com/office/drawing/2014/main" val="1829092657"/>
                    </a:ext>
                  </a:extLst>
                </a:gridCol>
                <a:gridCol w="1151255">
                  <a:extLst>
                    <a:ext uri="{9D8B030D-6E8A-4147-A177-3AD203B41FA5}">
                      <a16:colId xmlns:a16="http://schemas.microsoft.com/office/drawing/2014/main" val="2305079191"/>
                    </a:ext>
                  </a:extLst>
                </a:gridCol>
                <a:gridCol w="7807264">
                  <a:extLst>
                    <a:ext uri="{9D8B030D-6E8A-4147-A177-3AD203B41FA5}">
                      <a16:colId xmlns:a16="http://schemas.microsoft.com/office/drawing/2014/main" val="12788449"/>
                    </a:ext>
                  </a:extLst>
                </a:gridCol>
              </a:tblGrid>
              <a:tr h="25920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Period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Event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093602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2007 – 2009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Global Financial Crisis: A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systemic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financial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collapse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(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mortgage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bagged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securities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that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disrupted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global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financial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systems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9946009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algn="ctr"/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2010 – 2012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European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Debt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Crisis: A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period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of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sovereign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debt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instability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affecting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Eurozone.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541693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2014 – 2016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Oil Price Crash: A sharp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decline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in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crude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oil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prices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driven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by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oversupply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and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geopolitical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tensions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9837330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2020 – 2021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COVID-19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Pandemic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A global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health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crisis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that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caused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unprecedented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disruptions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in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supply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chains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and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demand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patterns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7757916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 –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present</a:t>
                      </a:r>
                      <a:endParaRPr lang="de-DE" sz="9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Russia-Ukraine Conflict: An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ongoing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geopolitical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conflict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with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significant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implications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energy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and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agricultural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markets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674366"/>
                  </a:ext>
                </a:extLst>
              </a:tr>
            </a:tbl>
          </a:graphicData>
        </a:graphic>
      </p:graphicFrame>
      <p:sp>
        <p:nvSpPr>
          <p:cNvPr id="19" name="Geschweifte Klammer links 18">
            <a:extLst>
              <a:ext uri="{FF2B5EF4-FFF2-40B4-BE49-F238E27FC236}">
                <a16:creationId xmlns:a16="http://schemas.microsoft.com/office/drawing/2014/main" id="{0E76E68D-41A5-6FB7-64BA-C61988EC1868}"/>
              </a:ext>
            </a:extLst>
          </p:cNvPr>
          <p:cNvSpPr/>
          <p:nvPr/>
        </p:nvSpPr>
        <p:spPr>
          <a:xfrm rot="16200000">
            <a:off x="5950022" y="-1197802"/>
            <a:ext cx="419165" cy="867308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D6B181A9-7423-F64F-C454-DCA25B2E528C}"/>
              </a:ext>
            </a:extLst>
          </p:cNvPr>
          <p:cNvSpPr/>
          <p:nvPr/>
        </p:nvSpPr>
        <p:spPr>
          <a:xfrm>
            <a:off x="4673600" y="3365570"/>
            <a:ext cx="2969970" cy="161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 sz="1100" i="1" baseline="-2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5 vs. </a:t>
            </a:r>
            <a:r>
              <a:rPr lang="de-DE" sz="11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2 (high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D1C1C51E-5D8B-6F7C-2C37-61818542AA66}"/>
              </a:ext>
            </a:extLst>
          </p:cNvPr>
          <p:cNvSpPr/>
          <p:nvPr/>
        </p:nvSpPr>
        <p:spPr>
          <a:xfrm>
            <a:off x="7526175" y="3597566"/>
            <a:ext cx="2969970" cy="161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Classical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N = 2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F91DC8B-8431-C436-8693-CADE51C6335D}"/>
              </a:ext>
            </a:extLst>
          </p:cNvPr>
          <p:cNvSpPr/>
          <p:nvPr/>
        </p:nvSpPr>
        <p:spPr>
          <a:xfrm>
            <a:off x="1823063" y="3597566"/>
            <a:ext cx="2969970" cy="161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Alternative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N &gt; 2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200B6B33-D0B3-FB61-99FB-DE2B260A16AB}"/>
              </a:ext>
            </a:extLst>
          </p:cNvPr>
          <p:cNvCxnSpPr>
            <a:cxnSpLocks/>
            <a:stCxn id="21" idx="2"/>
            <a:endCxn id="23" idx="3"/>
          </p:cNvCxnSpPr>
          <p:nvPr/>
        </p:nvCxnSpPr>
        <p:spPr>
          <a:xfrm flipH="1">
            <a:off x="4793033" y="3526791"/>
            <a:ext cx="1365552" cy="151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FD3D80A1-0057-9041-1EC7-7367B7B25969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>
            <a:off x="6158585" y="3526791"/>
            <a:ext cx="1367590" cy="151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503CDD81-7E76-FC9C-208E-676C840FBB9C}"/>
              </a:ext>
            </a:extLst>
          </p:cNvPr>
          <p:cNvSpPr/>
          <p:nvPr/>
        </p:nvSpPr>
        <p:spPr>
          <a:xfrm>
            <a:off x="7526175" y="3970090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Benchmark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EE43A6DD-BA77-C312-7356-31C55CC89726}"/>
              </a:ext>
            </a:extLst>
          </p:cNvPr>
          <p:cNvSpPr/>
          <p:nvPr/>
        </p:nvSpPr>
        <p:spPr>
          <a:xfrm>
            <a:off x="7526174" y="4275572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Markov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9D44AA5-C036-42CE-0EE2-E23616D26AD3}"/>
              </a:ext>
            </a:extLst>
          </p:cNvPr>
          <p:cNvSpPr/>
          <p:nvPr/>
        </p:nvSpPr>
        <p:spPr>
          <a:xfrm>
            <a:off x="7526174" y="4610121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STR/STAR Model</a:t>
            </a:r>
          </a:p>
        </p:txBody>
      </p:sp>
    </p:spTree>
    <p:extLst>
      <p:ext uri="{BB962C8B-B14F-4D97-AF65-F5344CB8AC3E}">
        <p14:creationId xmlns:p14="http://schemas.microsoft.com/office/powerpoint/2010/main" val="1072306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A00EF-3687-C29C-8026-276C04BE6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>
            <a:extLst>
              <a:ext uri="{FF2B5EF4-FFF2-40B4-BE49-F238E27FC236}">
                <a16:creationId xmlns:a16="http://schemas.microsoft.com/office/drawing/2014/main" id="{E4AFE337-8D7B-6376-1C0E-A8ECE0FB8DCF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A simple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energy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4" name="Diagramm 3">
                <a:extLst>
                  <a:ext uri="{FF2B5EF4-FFF2-40B4-BE49-F238E27FC236}">
                    <a16:creationId xmlns:a16="http://schemas.microsoft.com/office/drawing/2014/main" id="{7B1E346F-A531-6F33-9FA6-BB7A9D9BB680}"/>
                  </a:ext>
                </a:extLst>
              </p:cNvPr>
              <p:cNvGraphicFramePr/>
              <p:nvPr/>
            </p:nvGraphicFramePr>
            <p:xfrm>
              <a:off x="1829547" y="969690"/>
              <a:ext cx="7680325" cy="512021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Diagramm 3">
                <a:extLst>
                  <a:ext uri="{FF2B5EF4-FFF2-40B4-BE49-F238E27FC236}">
                    <a16:creationId xmlns:a16="http://schemas.microsoft.com/office/drawing/2014/main" id="{C16A5316-98CA-8449-FC84-EC008C7E06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29547" y="969690"/>
                <a:ext cx="7680325" cy="512021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7411367"/>
      </p:ext>
    </p:extLst>
  </p:cSld>
  <p:clrMapOvr>
    <a:masterClrMapping/>
  </p:clrMapOvr>
</p:sld>
</file>

<file path=ppt/theme/theme1.xml><?xml version="1.0" encoding="utf-8"?>
<a:theme xmlns:a="http://schemas.openxmlformats.org/drawingml/2006/main" name="Einfache Foli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inimale Foli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1472</Words>
  <Application>Microsoft Macintosh PowerPoint</Application>
  <PresentationFormat>Benutzerdefiniert</PresentationFormat>
  <Paragraphs>326</Paragraphs>
  <Slides>12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12</vt:i4>
      </vt:variant>
    </vt:vector>
  </HeadingPairs>
  <TitlesOfParts>
    <vt:vector size="20" baseType="lpstr">
      <vt:lpstr>AdvTT5235d5a9</vt:lpstr>
      <vt:lpstr>Aptos</vt:lpstr>
      <vt:lpstr>Arial</vt:lpstr>
      <vt:lpstr>Calibri</vt:lpstr>
      <vt:lpstr>Roboto</vt:lpstr>
      <vt:lpstr>Times New Roman,Bold</vt:lpstr>
      <vt:lpstr>Einfache Folie</vt:lpstr>
      <vt:lpstr>Minimale Folie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</dc:title>
  <dc:subject/>
  <dc:creator>Universität Kiel  (CAU)</dc:creator>
  <dc:description/>
  <cp:lastModifiedBy>Robert Hennings</cp:lastModifiedBy>
  <cp:revision>220</cp:revision>
  <cp:lastPrinted>1601-01-01T00:00:00Z</cp:lastPrinted>
  <dcterms:created xsi:type="dcterms:W3CDTF">2010-06-02T10:39:48Z</dcterms:created>
  <dcterms:modified xsi:type="dcterms:W3CDTF">2025-10-05T21:45:13Z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